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88" r:id="rId3"/>
    <p:sldId id="490" r:id="rId4"/>
    <p:sldId id="489" r:id="rId5"/>
    <p:sldId id="287" r:id="rId6"/>
    <p:sldId id="401" r:id="rId7"/>
    <p:sldId id="259" r:id="rId8"/>
    <p:sldId id="402" r:id="rId9"/>
    <p:sldId id="288" r:id="rId10"/>
    <p:sldId id="290" r:id="rId12"/>
    <p:sldId id="291" r:id="rId13"/>
    <p:sldId id="292" r:id="rId14"/>
    <p:sldId id="294" r:id="rId15"/>
    <p:sldId id="295" r:id="rId16"/>
    <p:sldId id="297" r:id="rId17"/>
    <p:sldId id="296" r:id="rId18"/>
    <p:sldId id="298" r:id="rId19"/>
    <p:sldId id="300" r:id="rId20"/>
    <p:sldId id="299" r:id="rId21"/>
    <p:sldId id="366" r:id="rId22"/>
    <p:sldId id="403" r:id="rId23"/>
    <p:sldId id="301" r:id="rId24"/>
    <p:sldId id="260" r:id="rId25"/>
    <p:sldId id="328" r:id="rId26"/>
    <p:sldId id="329" r:id="rId27"/>
    <p:sldId id="331" r:id="rId28"/>
    <p:sldId id="332" r:id="rId29"/>
    <p:sldId id="334" r:id="rId30"/>
    <p:sldId id="333" r:id="rId31"/>
    <p:sldId id="335" r:id="rId32"/>
    <p:sldId id="450" r:id="rId33"/>
    <p:sldId id="336" r:id="rId34"/>
    <p:sldId id="337" r:id="rId35"/>
    <p:sldId id="338" r:id="rId36"/>
    <p:sldId id="342" r:id="rId37"/>
    <p:sldId id="345" r:id="rId38"/>
    <p:sldId id="347" r:id="rId39"/>
    <p:sldId id="344" r:id="rId40"/>
    <p:sldId id="452" r:id="rId41"/>
    <p:sldId id="474" r:id="rId42"/>
    <p:sldId id="353" r:id="rId43"/>
    <p:sldId id="354" r:id="rId44"/>
    <p:sldId id="350" r:id="rId45"/>
    <p:sldId id="349" r:id="rId46"/>
    <p:sldId id="355" r:id="rId47"/>
    <p:sldId id="360" r:id="rId48"/>
    <p:sldId id="361" r:id="rId49"/>
    <p:sldId id="363" r:id="rId50"/>
    <p:sldId id="314" r:id="rId51"/>
    <p:sldId id="315" r:id="rId52"/>
    <p:sldId id="364" r:id="rId53"/>
    <p:sldId id="365" r:id="rId54"/>
    <p:sldId id="270" r:id="rId55"/>
  </p:sldIdLst>
  <p:sldSz cx="12192000" cy="6858000"/>
  <p:notesSz cx="6858000" cy="9144000"/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10" y="-90"/>
      </p:cViewPr>
      <p:guideLst>
        <p:guide orient="horz" pos="20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gs" Target="tags/tag224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76233-2C52-45E9-94E8-FBDCAFC81AF1}" type="doc">
      <dgm:prSet loTypeId="cycle" loCatId="cycle" qsTypeId="urn:microsoft.com/office/officeart/2005/8/quickstyle/simple4" qsCatId="simple" csTypeId="urn:microsoft.com/office/officeart/2005/8/colors/colorful1" csCatId="accent1" phldr="0"/>
      <dgm:spPr/>
      <dgm:t>
        <a:bodyPr/>
        <a:p>
          <a:endParaRPr lang="zh-CN" altLang="en-US"/>
        </a:p>
      </dgm:t>
    </dgm:pt>
    <dgm:pt modelId="{8E2A460B-45D3-4E20-A31D-4AFE676F0DD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题库</a:t>
          </a:r>
          <a:r>
            <a:rPr lang="zh-CN" altLang="en-US"/>
            <a:t/>
          </a:r>
          <a:endParaRPr lang="zh-CN" altLang="en-US"/>
        </a:p>
      </dgm:t>
    </dgm:pt>
    <dgm:pt modelId="{40722E6B-70D7-49DD-BCDB-C5F5A53BB946}" cxnId="{DEC29FDF-F7DF-4DFE-8CEC-8F235D6A2E57}" type="parTrans">
      <dgm:prSet/>
      <dgm:spPr/>
      <dgm:t>
        <a:bodyPr/>
        <a:p>
          <a:endParaRPr lang="zh-CN" altLang="en-US"/>
        </a:p>
      </dgm:t>
    </dgm:pt>
    <dgm:pt modelId="{AC66A5CC-387D-4D7B-8E90-1B8214C2F261}" cxnId="{DEC29FDF-F7DF-4DFE-8CEC-8F235D6A2E57}" type="sibTrans">
      <dgm:prSet/>
      <dgm:spPr/>
      <dgm:t>
        <a:bodyPr/>
        <a:p>
          <a:endParaRPr lang="zh-CN" altLang="en-US"/>
        </a:p>
      </dgm:t>
    </dgm:pt>
    <dgm:pt modelId="{ECE2948F-862B-4CC3-B6BC-3E6415C7F5D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语言类</a:t>
          </a:r>
          <a:r>
            <a:rPr lang="zh-CN" altLang="en-US"/>
            <a:t/>
          </a:r>
          <a:endParaRPr lang="zh-CN" altLang="en-US"/>
        </a:p>
      </dgm:t>
    </dgm:pt>
    <dgm:pt modelId="{055F34F9-26B5-46B6-B947-B5718EF53A09}" cxnId="{C4842F53-591C-468D-AF5C-1C15076FCCAF}" type="parTrans">
      <dgm:prSet/>
      <dgm:spPr/>
      <dgm:t>
        <a:bodyPr/>
        <a:p>
          <a:endParaRPr lang="zh-CN" altLang="en-US"/>
        </a:p>
      </dgm:t>
    </dgm:pt>
    <dgm:pt modelId="{4116C939-0673-4613-8FA7-CB6FE7258301}" cxnId="{C4842F53-591C-468D-AF5C-1C15076FCCAF}" type="sibTrans">
      <dgm:prSet/>
      <dgm:spPr/>
      <dgm:t>
        <a:bodyPr/>
        <a:p>
          <a:endParaRPr lang="zh-CN" altLang="en-US"/>
        </a:p>
      </dgm:t>
    </dgm:pt>
    <dgm:pt modelId="{7C61C30B-8CBC-4C9F-8560-C8C736CDC30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计算机类</a:t>
          </a:r>
          <a:r>
            <a:rPr lang="zh-CN"/>
            <a:t/>
          </a:r>
          <a:endParaRPr lang="zh-CN"/>
        </a:p>
      </dgm:t>
    </dgm:pt>
    <dgm:pt modelId="{9B5A1987-61D7-4B07-876E-6B4273104742}" cxnId="{6D5D251D-AEDA-47BF-A239-2E1E862C6A79}" type="parTrans">
      <dgm:prSet/>
      <dgm:spPr/>
    </dgm:pt>
    <dgm:pt modelId="{103D94F7-7ACF-4915-B51C-D92C46DB4C20}" cxnId="{6D5D251D-AEDA-47BF-A239-2E1E862C6A79}" type="sibTrans">
      <dgm:prSet/>
      <dgm:spPr/>
    </dgm:pt>
    <dgm:pt modelId="{88C1C74E-AB9D-44D2-B28E-61A1799B44D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经济类</a:t>
          </a:r>
          <a:r>
            <a:rPr lang="zh-CN"/>
            <a:t/>
          </a:r>
          <a:endParaRPr lang="zh-CN"/>
        </a:p>
      </dgm:t>
    </dgm:pt>
    <dgm:pt modelId="{F8005069-E931-44FD-9CD1-84D465C2097F}" cxnId="{BCA88139-9494-48C8-9C6E-698FB44229E4}" type="parTrans">
      <dgm:prSet/>
      <dgm:spPr/>
    </dgm:pt>
    <dgm:pt modelId="{96907F85-9256-4532-9DF8-5440BFFFF23A}" cxnId="{BCA88139-9494-48C8-9C6E-698FB44229E4}" type="sibTrans">
      <dgm:prSet/>
      <dgm:spPr/>
    </dgm:pt>
    <dgm:pt modelId="{C1A764C7-9A9A-4CC1-AB19-E3BA0108456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综合类</a:t>
          </a:r>
          <a:r>
            <a:rPr lang="zh-CN"/>
            <a:t/>
          </a:r>
          <a:endParaRPr lang="zh-CN"/>
        </a:p>
      </dgm:t>
    </dgm:pt>
    <dgm:pt modelId="{E8894752-8D71-4BBE-81BE-1DBB5BA15D03}" cxnId="{F100B656-7CE2-4800-A8B5-5DAC4E06E126}" type="parTrans">
      <dgm:prSet/>
      <dgm:spPr/>
    </dgm:pt>
    <dgm:pt modelId="{14A004C6-6510-47AD-A750-727FD9DC1B34}" cxnId="{F100B656-7CE2-4800-A8B5-5DAC4E06E126}" type="sibTrans">
      <dgm:prSet/>
      <dgm:spPr/>
    </dgm:pt>
    <dgm:pt modelId="{286FA912-6AA1-430C-88A9-FA03A7C2E51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公务员类</a:t>
          </a:r>
          <a:r>
            <a:rPr lang="zh-CN"/>
            <a:t/>
          </a:r>
          <a:endParaRPr lang="zh-CN"/>
        </a:p>
      </dgm:t>
    </dgm:pt>
    <dgm:pt modelId="{C1325C39-F70B-4BDB-A961-47007D884D48}" cxnId="{17CA8072-3DF7-4180-867A-A2E296D3E921}" type="parTrans">
      <dgm:prSet/>
      <dgm:spPr/>
    </dgm:pt>
    <dgm:pt modelId="{F3A4D54B-FE29-4B06-ABF0-E6D2FD717FEB}" cxnId="{17CA8072-3DF7-4180-867A-A2E296D3E921}" type="sibTrans">
      <dgm:prSet/>
      <dgm:spPr/>
    </dgm:pt>
    <dgm:pt modelId="{40104A7B-B5B9-470F-8731-4F2FB76039C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法律类</a:t>
          </a:r>
          <a:r>
            <a:rPr lang="zh-CN"/>
            <a:t/>
          </a:r>
          <a:endParaRPr lang="zh-CN"/>
        </a:p>
      </dgm:t>
    </dgm:pt>
    <dgm:pt modelId="{DE6256C7-0C48-4444-851E-D6335BF0FFBA}" cxnId="{E1A82E53-FA4D-4646-AD37-2FBE43622152}" type="parTrans">
      <dgm:prSet/>
      <dgm:spPr/>
    </dgm:pt>
    <dgm:pt modelId="{130AADB6-87E2-44A5-94BF-1DC36D6DBB79}" cxnId="{E1A82E53-FA4D-4646-AD37-2FBE43622152}" type="sibTrans">
      <dgm:prSet/>
      <dgm:spPr/>
    </dgm:pt>
    <dgm:pt modelId="{21E2DB4B-DED8-4121-979B-6A1349D18B6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研究生类</a:t>
          </a:r>
          <a:r>
            <a:rPr lang="zh-CN"/>
            <a:t/>
          </a:r>
          <a:endParaRPr lang="zh-CN"/>
        </a:p>
      </dgm:t>
    </dgm:pt>
    <dgm:pt modelId="{C071B3E1-C3F6-4574-BCA0-D7CB6191F034}" cxnId="{42BF48F4-CBC3-4A00-B28D-6911AF9B71BB}" type="parTrans">
      <dgm:prSet/>
      <dgm:spPr/>
    </dgm:pt>
    <dgm:pt modelId="{7387ACAA-8C90-452C-9E94-1F072E19F570}" cxnId="{42BF48F4-CBC3-4A00-B28D-6911AF9B71BB}" type="sibTrans">
      <dgm:prSet/>
      <dgm:spPr/>
    </dgm:pt>
    <dgm:pt modelId="{FB465DCF-87D6-4F61-AE0E-D391591F981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自考类</a:t>
          </a:r>
          <a:r>
            <a:rPr lang="zh-CN"/>
            <a:t/>
          </a:r>
          <a:endParaRPr lang="zh-CN"/>
        </a:p>
      </dgm:t>
    </dgm:pt>
    <dgm:pt modelId="{B7C88F38-2531-4CFC-AA66-27F7B7CB88E6}" cxnId="{C5C490BA-50CC-40B6-84C3-DDB903636CBD}" type="parTrans">
      <dgm:prSet/>
      <dgm:spPr/>
    </dgm:pt>
    <dgm:pt modelId="{6CFC6352-7532-439C-AF17-D953FC95A55D}" cxnId="{C5C490BA-50CC-40B6-84C3-DDB903636CBD}" type="sibTrans">
      <dgm:prSet/>
      <dgm:spPr/>
    </dgm:pt>
    <dgm:pt modelId="{D34FE5D7-7525-4D59-ABC9-3998105E634C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工程类</a:t>
          </a:r>
          <a:r>
            <a:rPr lang="zh-CN" altLang="en-US"/>
            <a:t/>
          </a:r>
          <a:endParaRPr lang="zh-CN" altLang="en-US"/>
        </a:p>
      </dgm:t>
    </dgm:pt>
    <dgm:pt modelId="{A96BE2DD-535A-47FD-A010-195BD3C076B9}" cxnId="{DBADF8A1-A5E5-467D-9886-32B607ACEE17}" type="parTrans">
      <dgm:prSet/>
      <dgm:spPr/>
      <dgm:t>
        <a:bodyPr/>
        <a:p>
          <a:endParaRPr lang="zh-CN" altLang="en-US"/>
        </a:p>
      </dgm:t>
    </dgm:pt>
    <dgm:pt modelId="{75EA9321-EAFA-4AF6-8313-8107E8EB3526}" cxnId="{DBADF8A1-A5E5-467D-9886-32B607ACEE17}" type="sibTrans">
      <dgm:prSet/>
      <dgm:spPr/>
      <dgm:t>
        <a:bodyPr/>
        <a:p>
          <a:endParaRPr lang="zh-CN" altLang="en-US"/>
        </a:p>
      </dgm:t>
    </dgm:pt>
    <dgm:pt modelId="{E17F1310-B4AD-4B57-8D9B-BF776721EA7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医学类</a:t>
          </a:r>
          <a:r>
            <a:rPr lang="zh-CN" altLang="en-US"/>
            <a:t/>
          </a:r>
          <a:endParaRPr lang="zh-CN" altLang="en-US"/>
        </a:p>
      </dgm:t>
    </dgm:pt>
    <dgm:pt modelId="{6BAC1755-6217-4715-99C2-D1422148265D}" cxnId="{99E9DB77-B45B-4284-9F62-F9035F7D816C}" type="parTrans">
      <dgm:prSet/>
      <dgm:spPr/>
      <dgm:t>
        <a:bodyPr/>
        <a:p>
          <a:endParaRPr lang="zh-CN" altLang="en-US"/>
        </a:p>
      </dgm:t>
    </dgm:pt>
    <dgm:pt modelId="{925984A4-8E6F-4D28-B868-DBAB08F4BD28}" cxnId="{99E9DB77-B45B-4284-9F62-F9035F7D816C}" type="sibTrans">
      <dgm:prSet/>
      <dgm:spPr/>
      <dgm:t>
        <a:bodyPr/>
        <a:p>
          <a:endParaRPr lang="zh-CN" altLang="en-US"/>
        </a:p>
      </dgm:t>
    </dgm:pt>
    <dgm:pt modelId="{468FA009-1E87-4539-85FA-5C28B78DD6E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党建类</a:t>
          </a:r>
          <a:r>
            <a:rPr lang="zh-CN" altLang="en-US"/>
            <a:t/>
          </a:r>
          <a:endParaRPr lang="zh-CN" altLang="en-US"/>
        </a:p>
      </dgm:t>
    </dgm:pt>
    <dgm:pt modelId="{F205FF88-2C9B-4658-BCAA-BEA6EB7393B2}" cxnId="{9E0BF4E5-4469-40D7-81AD-0E592DFDAD91}" type="parTrans">
      <dgm:prSet/>
      <dgm:spPr/>
      <dgm:t>
        <a:bodyPr/>
        <a:p>
          <a:endParaRPr lang="zh-CN" altLang="en-US"/>
        </a:p>
      </dgm:t>
    </dgm:pt>
    <dgm:pt modelId="{B5C730DE-1181-420B-A78D-195E914DCCF5}" cxnId="{9E0BF4E5-4469-40D7-81AD-0E592DFDAD91}" type="sibTrans">
      <dgm:prSet/>
      <dgm:spPr/>
      <dgm:t>
        <a:bodyPr/>
        <a:p>
          <a:endParaRPr lang="zh-CN" altLang="en-US"/>
        </a:p>
      </dgm:t>
    </dgm:pt>
    <dgm:pt modelId="{D5B7622F-17AC-467C-B10C-28C38C38C350}" type="pres">
      <dgm:prSet presAssocID="{37D76233-2C52-45E9-94E8-FBDCAFC81A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DECBB5-37EA-4668-8A2F-BD2C2902F22A}" type="pres">
      <dgm:prSet presAssocID="{8E2A460B-45D3-4E20-A31D-4AFE676F0DDA}" presName="centerShape" presStyleLbl="node0" presStyleIdx="0" presStyleCnt="1"/>
      <dgm:spPr/>
    </dgm:pt>
    <dgm:pt modelId="{C2E7DEFD-0505-42BF-AE13-B6483BF86572}" type="pres">
      <dgm:prSet presAssocID="{ECE2948F-862B-4CC3-B6BC-3E6415C7F5DD}" presName="node" presStyleLbl="node1" presStyleIdx="0" presStyleCnt="11">
        <dgm:presLayoutVars>
          <dgm:bulletEnabled val="1"/>
        </dgm:presLayoutVars>
      </dgm:prSet>
      <dgm:spPr/>
    </dgm:pt>
    <dgm:pt modelId="{45046E67-FA41-4C32-9E33-BDDDFBBF1D6A}" type="pres">
      <dgm:prSet presAssocID="{ECE2948F-862B-4CC3-B6BC-3E6415C7F5DD}" presName="dummy" presStyleCnt="0"/>
      <dgm:spPr/>
    </dgm:pt>
    <dgm:pt modelId="{F3596884-C09F-4C70-900E-D61864BED5F1}" type="pres">
      <dgm:prSet presAssocID="{4116C939-0673-4613-8FA7-CB6FE7258301}" presName="sibTrans" presStyleLbl="sibTrans2D1" presStyleIdx="0" presStyleCnt="11"/>
      <dgm:spPr/>
    </dgm:pt>
    <dgm:pt modelId="{0EAF2724-FF0E-49F1-A396-F2DD5EBCB2B0}" type="pres">
      <dgm:prSet presAssocID="{7C61C30B-8CBC-4C9F-8560-C8C736CDC302}" presName="node" presStyleLbl="node1" presStyleIdx="1" presStyleCnt="11">
        <dgm:presLayoutVars>
          <dgm:bulletEnabled val="1"/>
        </dgm:presLayoutVars>
      </dgm:prSet>
      <dgm:spPr/>
    </dgm:pt>
    <dgm:pt modelId="{C550C056-0937-412C-B2D7-79BEF2FD1D02}" type="pres">
      <dgm:prSet presAssocID="{7C61C30B-8CBC-4C9F-8560-C8C736CDC302}" presName="dummy" presStyleCnt="0"/>
      <dgm:spPr/>
    </dgm:pt>
    <dgm:pt modelId="{5E4A2740-3FF7-4706-860A-C6C7AF872AA5}" type="pres">
      <dgm:prSet presAssocID="{103D94F7-7ACF-4915-B51C-D92C46DB4C20}" presName="sibTrans" presStyleLbl="sibTrans2D1" presStyleIdx="1" presStyleCnt="11"/>
      <dgm:spPr/>
    </dgm:pt>
    <dgm:pt modelId="{6D691601-F3E2-405A-8BB5-2E10A9F483F4}" type="pres">
      <dgm:prSet presAssocID="{88C1C74E-AB9D-44D2-B28E-61A1799B44D6}" presName="node" presStyleLbl="node1" presStyleIdx="2" presStyleCnt="11">
        <dgm:presLayoutVars>
          <dgm:bulletEnabled val="1"/>
        </dgm:presLayoutVars>
      </dgm:prSet>
      <dgm:spPr/>
    </dgm:pt>
    <dgm:pt modelId="{7C905C19-2042-4252-BE6E-4446FEAADA26}" type="pres">
      <dgm:prSet presAssocID="{88C1C74E-AB9D-44D2-B28E-61A1799B44D6}" presName="dummy" presStyleCnt="0"/>
      <dgm:spPr/>
    </dgm:pt>
    <dgm:pt modelId="{F58FFFC2-D821-4A06-86B6-A0DE1C5F1E34}" type="pres">
      <dgm:prSet presAssocID="{96907F85-9256-4532-9DF8-5440BFFFF23A}" presName="sibTrans" presStyleLbl="sibTrans2D1" presStyleIdx="2" presStyleCnt="11"/>
      <dgm:spPr/>
    </dgm:pt>
    <dgm:pt modelId="{E1FC130A-BACF-4A65-9173-DE4EFEBCD111}" type="pres">
      <dgm:prSet presAssocID="{C1A764C7-9A9A-4CC1-AB19-E3BA0108456F}" presName="node" presStyleLbl="node1" presStyleIdx="3" presStyleCnt="11">
        <dgm:presLayoutVars>
          <dgm:bulletEnabled val="1"/>
        </dgm:presLayoutVars>
      </dgm:prSet>
      <dgm:spPr/>
    </dgm:pt>
    <dgm:pt modelId="{9D86A48E-1F02-4322-BADF-F18442D133BA}" type="pres">
      <dgm:prSet presAssocID="{C1A764C7-9A9A-4CC1-AB19-E3BA0108456F}" presName="dummy" presStyleCnt="0"/>
      <dgm:spPr/>
    </dgm:pt>
    <dgm:pt modelId="{ADEA6138-9F6A-4765-9CE5-960493E9797E}" type="pres">
      <dgm:prSet presAssocID="{14A004C6-6510-47AD-A750-727FD9DC1B34}" presName="sibTrans" presStyleLbl="sibTrans2D1" presStyleIdx="3" presStyleCnt="11"/>
      <dgm:spPr/>
    </dgm:pt>
    <dgm:pt modelId="{D240FFC4-1070-4A36-B98B-5E49FDEF04E8}" type="pres">
      <dgm:prSet presAssocID="{286FA912-6AA1-430C-88A9-FA03A7C2E518}" presName="node" presStyleLbl="node1" presStyleIdx="4" presStyleCnt="11">
        <dgm:presLayoutVars>
          <dgm:bulletEnabled val="1"/>
        </dgm:presLayoutVars>
      </dgm:prSet>
      <dgm:spPr/>
    </dgm:pt>
    <dgm:pt modelId="{306870EA-E7EC-49D6-8FE5-6FAE4CA72548}" type="pres">
      <dgm:prSet presAssocID="{286FA912-6AA1-430C-88A9-FA03A7C2E518}" presName="dummy" presStyleCnt="0"/>
      <dgm:spPr/>
    </dgm:pt>
    <dgm:pt modelId="{B96FF504-54B2-40D4-92B4-1C8C0278795A}" type="pres">
      <dgm:prSet presAssocID="{F3A4D54B-FE29-4B06-ABF0-E6D2FD717FEB}" presName="sibTrans" presStyleLbl="sibTrans2D1" presStyleIdx="4" presStyleCnt="11"/>
      <dgm:spPr/>
    </dgm:pt>
    <dgm:pt modelId="{4A8664E8-07C2-4311-8857-2BE1B5D6519D}" type="pres">
      <dgm:prSet presAssocID="{40104A7B-B5B9-470F-8731-4F2FB76039CE}" presName="node" presStyleLbl="node1" presStyleIdx="5" presStyleCnt="11">
        <dgm:presLayoutVars>
          <dgm:bulletEnabled val="1"/>
        </dgm:presLayoutVars>
      </dgm:prSet>
      <dgm:spPr/>
    </dgm:pt>
    <dgm:pt modelId="{A764B682-4ED3-486E-AC38-4516A143DC8C}" type="pres">
      <dgm:prSet presAssocID="{40104A7B-B5B9-470F-8731-4F2FB76039CE}" presName="dummy" presStyleCnt="0"/>
      <dgm:spPr/>
    </dgm:pt>
    <dgm:pt modelId="{70888DDE-084F-4C7C-9618-AE34A10FAA23}" type="pres">
      <dgm:prSet presAssocID="{130AADB6-87E2-44A5-94BF-1DC36D6DBB79}" presName="sibTrans" presStyleLbl="sibTrans2D1" presStyleIdx="5" presStyleCnt="11"/>
      <dgm:spPr/>
    </dgm:pt>
    <dgm:pt modelId="{EE038558-55C2-4791-98F1-98F2FAC34054}" type="pres">
      <dgm:prSet presAssocID="{21E2DB4B-DED8-4121-979B-6A1349D18B60}" presName="node" presStyleLbl="node1" presStyleIdx="6" presStyleCnt="11">
        <dgm:presLayoutVars>
          <dgm:bulletEnabled val="1"/>
        </dgm:presLayoutVars>
      </dgm:prSet>
      <dgm:spPr/>
    </dgm:pt>
    <dgm:pt modelId="{2D10F0D0-2351-4BC5-87C7-8989D89E17B4}" type="pres">
      <dgm:prSet presAssocID="{21E2DB4B-DED8-4121-979B-6A1349D18B60}" presName="dummy" presStyleCnt="0"/>
      <dgm:spPr/>
    </dgm:pt>
    <dgm:pt modelId="{CE63D9DF-A2CF-4748-98BF-04D79DEDDD6C}" type="pres">
      <dgm:prSet presAssocID="{7387ACAA-8C90-452C-9E94-1F072E19F570}" presName="sibTrans" presStyleLbl="sibTrans2D1" presStyleIdx="6" presStyleCnt="11"/>
      <dgm:spPr/>
    </dgm:pt>
    <dgm:pt modelId="{1A8915A8-55E3-4042-A0CC-07751307757E}" type="pres">
      <dgm:prSet presAssocID="{FB465DCF-87D6-4F61-AE0E-D391591F9810}" presName="node" presStyleLbl="node1" presStyleIdx="7" presStyleCnt="11">
        <dgm:presLayoutVars>
          <dgm:bulletEnabled val="1"/>
        </dgm:presLayoutVars>
      </dgm:prSet>
      <dgm:spPr/>
    </dgm:pt>
    <dgm:pt modelId="{9CE89993-0D6F-4490-9575-ADA035071F62}" type="pres">
      <dgm:prSet presAssocID="{FB465DCF-87D6-4F61-AE0E-D391591F9810}" presName="dummy" presStyleCnt="0"/>
      <dgm:spPr/>
    </dgm:pt>
    <dgm:pt modelId="{C0DE3273-EE41-4AAB-B9B3-9FEC1E225B12}" type="pres">
      <dgm:prSet presAssocID="{6CFC6352-7532-439C-AF17-D953FC95A55D}" presName="sibTrans" presStyleLbl="sibTrans2D1" presStyleIdx="7" presStyleCnt="11"/>
      <dgm:spPr/>
    </dgm:pt>
    <dgm:pt modelId="{44F31994-0027-4DC3-B39E-FEE01FB1A852}" type="pres">
      <dgm:prSet presAssocID="{D34FE5D7-7525-4D59-ABC9-3998105E634C}" presName="node" presStyleLbl="node1" presStyleIdx="8" presStyleCnt="11">
        <dgm:presLayoutVars>
          <dgm:bulletEnabled val="1"/>
        </dgm:presLayoutVars>
      </dgm:prSet>
      <dgm:spPr/>
    </dgm:pt>
    <dgm:pt modelId="{C6A1073C-AEB6-41D2-8257-B02F52AE6460}" type="pres">
      <dgm:prSet presAssocID="{D34FE5D7-7525-4D59-ABC9-3998105E634C}" presName="dummy" presStyleCnt="0"/>
      <dgm:spPr/>
    </dgm:pt>
    <dgm:pt modelId="{15715456-3418-4DF0-AF3A-DA59307B110D}" type="pres">
      <dgm:prSet presAssocID="{75EA9321-EAFA-4AF6-8313-8107E8EB3526}" presName="sibTrans" presStyleLbl="sibTrans2D1" presStyleIdx="8" presStyleCnt="11"/>
      <dgm:spPr/>
    </dgm:pt>
    <dgm:pt modelId="{0DA4B7DF-BD6B-46E8-940A-69050C019BB3}" type="pres">
      <dgm:prSet presAssocID="{E17F1310-B4AD-4B57-8D9B-BF776721EA77}" presName="node" presStyleLbl="node1" presStyleIdx="9" presStyleCnt="11">
        <dgm:presLayoutVars>
          <dgm:bulletEnabled val="1"/>
        </dgm:presLayoutVars>
      </dgm:prSet>
      <dgm:spPr/>
    </dgm:pt>
    <dgm:pt modelId="{9268D1C0-A139-4893-A300-CF509D15352B}" type="pres">
      <dgm:prSet presAssocID="{E17F1310-B4AD-4B57-8D9B-BF776721EA77}" presName="dummy" presStyleCnt="0"/>
      <dgm:spPr/>
    </dgm:pt>
    <dgm:pt modelId="{EBDCA107-8C73-4044-AC95-50DA28B759A8}" type="pres">
      <dgm:prSet presAssocID="{925984A4-8E6F-4D28-B868-DBAB08F4BD28}" presName="sibTrans" presStyleLbl="sibTrans2D1" presStyleIdx="9" presStyleCnt="11"/>
      <dgm:spPr/>
    </dgm:pt>
    <dgm:pt modelId="{F539A410-44AA-4A02-9F1B-997DD2B71E87}" type="pres">
      <dgm:prSet presAssocID="{468FA009-1E87-4539-85FA-5C28B78DD6E9}" presName="node" presStyleLbl="node1" presStyleIdx="10" presStyleCnt="11">
        <dgm:presLayoutVars>
          <dgm:bulletEnabled val="1"/>
        </dgm:presLayoutVars>
      </dgm:prSet>
      <dgm:spPr/>
    </dgm:pt>
    <dgm:pt modelId="{2B016566-AAE3-46FD-A114-7C13E71734EF}" type="pres">
      <dgm:prSet presAssocID="{468FA009-1E87-4539-85FA-5C28B78DD6E9}" presName="dummy" presStyleCnt="0"/>
      <dgm:spPr/>
    </dgm:pt>
    <dgm:pt modelId="{B5FF6E04-452A-4146-97F4-3BC94EB5BB87}" type="pres">
      <dgm:prSet presAssocID="{B5C730DE-1181-420B-A78D-195E914DCCF5}" presName="sibTrans" presStyleLbl="sibTrans2D1" presStyleIdx="10" presStyleCnt="11"/>
      <dgm:spPr/>
    </dgm:pt>
  </dgm:ptLst>
  <dgm:cxnLst>
    <dgm:cxn modelId="{DEC29FDF-F7DF-4DFE-8CEC-8F235D6A2E57}" srcId="{37D76233-2C52-45E9-94E8-FBDCAFC81AF1}" destId="{8E2A460B-45D3-4E20-A31D-4AFE676F0DDA}" srcOrd="0" destOrd="0" parTransId="{40722E6B-70D7-49DD-BCDB-C5F5A53BB946}" sibTransId="{AC66A5CC-387D-4D7B-8E90-1B8214C2F261}"/>
    <dgm:cxn modelId="{C4842F53-591C-468D-AF5C-1C15076FCCAF}" srcId="{8E2A460B-45D3-4E20-A31D-4AFE676F0DDA}" destId="{ECE2948F-862B-4CC3-B6BC-3E6415C7F5DD}" srcOrd="0" destOrd="0" parTransId="{055F34F9-26B5-46B6-B947-B5718EF53A09}" sibTransId="{4116C939-0673-4613-8FA7-CB6FE7258301}"/>
    <dgm:cxn modelId="{6D5D251D-AEDA-47BF-A239-2E1E862C6A79}" srcId="{8E2A460B-45D3-4E20-A31D-4AFE676F0DDA}" destId="{7C61C30B-8CBC-4C9F-8560-C8C736CDC302}" srcOrd="1" destOrd="0" parTransId="{9B5A1987-61D7-4B07-876E-6B4273104742}" sibTransId="{103D94F7-7ACF-4915-B51C-D92C46DB4C20}"/>
    <dgm:cxn modelId="{BCA88139-9494-48C8-9C6E-698FB44229E4}" srcId="{8E2A460B-45D3-4E20-A31D-4AFE676F0DDA}" destId="{88C1C74E-AB9D-44D2-B28E-61A1799B44D6}" srcOrd="2" destOrd="0" parTransId="{F8005069-E931-44FD-9CD1-84D465C2097F}" sibTransId="{96907F85-9256-4532-9DF8-5440BFFFF23A}"/>
    <dgm:cxn modelId="{F100B656-7CE2-4800-A8B5-5DAC4E06E126}" srcId="{8E2A460B-45D3-4E20-A31D-4AFE676F0DDA}" destId="{C1A764C7-9A9A-4CC1-AB19-E3BA0108456F}" srcOrd="3" destOrd="0" parTransId="{E8894752-8D71-4BBE-81BE-1DBB5BA15D03}" sibTransId="{14A004C6-6510-47AD-A750-727FD9DC1B34}"/>
    <dgm:cxn modelId="{17CA8072-3DF7-4180-867A-A2E296D3E921}" srcId="{8E2A460B-45D3-4E20-A31D-4AFE676F0DDA}" destId="{286FA912-6AA1-430C-88A9-FA03A7C2E518}" srcOrd="4" destOrd="0" parTransId="{C1325C39-F70B-4BDB-A961-47007D884D48}" sibTransId="{F3A4D54B-FE29-4B06-ABF0-E6D2FD717FEB}"/>
    <dgm:cxn modelId="{E1A82E53-FA4D-4646-AD37-2FBE43622152}" srcId="{8E2A460B-45D3-4E20-A31D-4AFE676F0DDA}" destId="{40104A7B-B5B9-470F-8731-4F2FB76039CE}" srcOrd="5" destOrd="0" parTransId="{DE6256C7-0C48-4444-851E-D6335BF0FFBA}" sibTransId="{130AADB6-87E2-44A5-94BF-1DC36D6DBB79}"/>
    <dgm:cxn modelId="{42BF48F4-CBC3-4A00-B28D-6911AF9B71BB}" srcId="{8E2A460B-45D3-4E20-A31D-4AFE676F0DDA}" destId="{21E2DB4B-DED8-4121-979B-6A1349D18B60}" srcOrd="6" destOrd="0" parTransId="{C071B3E1-C3F6-4574-BCA0-D7CB6191F034}" sibTransId="{7387ACAA-8C90-452C-9E94-1F072E19F570}"/>
    <dgm:cxn modelId="{C5C490BA-50CC-40B6-84C3-DDB903636CBD}" srcId="{8E2A460B-45D3-4E20-A31D-4AFE676F0DDA}" destId="{FB465DCF-87D6-4F61-AE0E-D391591F9810}" srcOrd="7" destOrd="0" parTransId="{B7C88F38-2531-4CFC-AA66-27F7B7CB88E6}" sibTransId="{6CFC6352-7532-439C-AF17-D953FC95A55D}"/>
    <dgm:cxn modelId="{DBADF8A1-A5E5-467D-9886-32B607ACEE17}" srcId="{8E2A460B-45D3-4E20-A31D-4AFE676F0DDA}" destId="{D34FE5D7-7525-4D59-ABC9-3998105E634C}" srcOrd="8" destOrd="0" parTransId="{A96BE2DD-535A-47FD-A010-195BD3C076B9}" sibTransId="{75EA9321-EAFA-4AF6-8313-8107E8EB3526}"/>
    <dgm:cxn modelId="{99E9DB77-B45B-4284-9F62-F9035F7D816C}" srcId="{8E2A460B-45D3-4E20-A31D-4AFE676F0DDA}" destId="{E17F1310-B4AD-4B57-8D9B-BF776721EA77}" srcOrd="9" destOrd="0" parTransId="{6BAC1755-6217-4715-99C2-D1422148265D}" sibTransId="{925984A4-8E6F-4D28-B868-DBAB08F4BD28}"/>
    <dgm:cxn modelId="{9E0BF4E5-4469-40D7-81AD-0E592DFDAD91}" srcId="{8E2A460B-45D3-4E20-A31D-4AFE676F0DDA}" destId="{468FA009-1E87-4539-85FA-5C28B78DD6E9}" srcOrd="10" destOrd="0" parTransId="{F205FF88-2C9B-4658-BCAA-BEA6EB7393B2}" sibTransId="{B5C730DE-1181-420B-A78D-195E914DCCF5}"/>
    <dgm:cxn modelId="{8B5B1B4C-C450-415B-BEDC-4F5678F61890}" type="presOf" srcId="{37D76233-2C52-45E9-94E8-FBDCAFC81AF1}" destId="{D5B7622F-17AC-467C-B10C-28C38C38C350}" srcOrd="0" destOrd="0" presId="urn:microsoft.com/office/officeart/2005/8/layout/radial6"/>
    <dgm:cxn modelId="{30D78E01-8526-48B0-9FF9-1185A2861B9E}" type="presParOf" srcId="{D5B7622F-17AC-467C-B10C-28C38C38C350}" destId="{BADECBB5-37EA-4668-8A2F-BD2C2902F22A}" srcOrd="0" destOrd="0" presId="urn:microsoft.com/office/officeart/2005/8/layout/radial6"/>
    <dgm:cxn modelId="{15903E17-3354-4724-A82A-6A04D3B3053A}" type="presOf" srcId="{8E2A460B-45D3-4E20-A31D-4AFE676F0DDA}" destId="{BADECBB5-37EA-4668-8A2F-BD2C2902F22A}" srcOrd="0" destOrd="0" presId="urn:microsoft.com/office/officeart/2005/8/layout/radial6"/>
    <dgm:cxn modelId="{4DBE6AFA-9D24-4D15-8625-CAB5A3D37CF9}" type="presParOf" srcId="{D5B7622F-17AC-467C-B10C-28C38C38C350}" destId="{C2E7DEFD-0505-42BF-AE13-B6483BF86572}" srcOrd="1" destOrd="0" presId="urn:microsoft.com/office/officeart/2005/8/layout/radial6"/>
    <dgm:cxn modelId="{89FD2F93-9D73-4A06-957C-E76E3EED5086}" type="presOf" srcId="{ECE2948F-862B-4CC3-B6BC-3E6415C7F5DD}" destId="{C2E7DEFD-0505-42BF-AE13-B6483BF86572}" srcOrd="0" destOrd="0" presId="urn:microsoft.com/office/officeart/2005/8/layout/radial6"/>
    <dgm:cxn modelId="{6405484E-BBD7-4CD0-A71F-5BAEB40A02CD}" type="presParOf" srcId="{D5B7622F-17AC-467C-B10C-28C38C38C350}" destId="{45046E67-FA41-4C32-9E33-BDDDFBBF1D6A}" srcOrd="2" destOrd="0" presId="urn:microsoft.com/office/officeart/2005/8/layout/radial6"/>
    <dgm:cxn modelId="{37B9DE05-7F69-4592-AA3A-01BEDFAD601F}" type="presParOf" srcId="{D5B7622F-17AC-467C-B10C-28C38C38C350}" destId="{F3596884-C09F-4C70-900E-D61864BED5F1}" srcOrd="3" destOrd="0" presId="urn:microsoft.com/office/officeart/2005/8/layout/radial6"/>
    <dgm:cxn modelId="{05185384-606C-41CC-8DCE-0B90193CBCD4}" type="presOf" srcId="{4116C939-0673-4613-8FA7-CB6FE7258301}" destId="{F3596884-C09F-4C70-900E-D61864BED5F1}" srcOrd="0" destOrd="0" presId="urn:microsoft.com/office/officeart/2005/8/layout/radial6"/>
    <dgm:cxn modelId="{88DDBD9D-D015-449A-9BD8-EDCCBC80771A}" type="presParOf" srcId="{D5B7622F-17AC-467C-B10C-28C38C38C350}" destId="{0EAF2724-FF0E-49F1-A396-F2DD5EBCB2B0}" srcOrd="4" destOrd="0" presId="urn:microsoft.com/office/officeart/2005/8/layout/radial6"/>
    <dgm:cxn modelId="{2A77A42B-4B6A-4296-B467-7B258BEF5146}" type="presOf" srcId="{7C61C30B-8CBC-4C9F-8560-C8C736CDC302}" destId="{0EAF2724-FF0E-49F1-A396-F2DD5EBCB2B0}" srcOrd="0" destOrd="0" presId="urn:microsoft.com/office/officeart/2005/8/layout/radial6"/>
    <dgm:cxn modelId="{FBFD4A6D-27A5-46B1-A293-8F88BB0B5450}" type="presParOf" srcId="{D5B7622F-17AC-467C-B10C-28C38C38C350}" destId="{C550C056-0937-412C-B2D7-79BEF2FD1D02}" srcOrd="5" destOrd="0" presId="urn:microsoft.com/office/officeart/2005/8/layout/radial6"/>
    <dgm:cxn modelId="{C689516A-5802-4552-B25E-E17437F19EE6}" type="presParOf" srcId="{D5B7622F-17AC-467C-B10C-28C38C38C350}" destId="{5E4A2740-3FF7-4706-860A-C6C7AF872AA5}" srcOrd="6" destOrd="0" presId="urn:microsoft.com/office/officeart/2005/8/layout/radial6"/>
    <dgm:cxn modelId="{7B773E6D-3BF0-484C-BFD3-6E6733D2B2D6}" type="presOf" srcId="{103D94F7-7ACF-4915-B51C-D92C46DB4C20}" destId="{5E4A2740-3FF7-4706-860A-C6C7AF872AA5}" srcOrd="0" destOrd="0" presId="urn:microsoft.com/office/officeart/2005/8/layout/radial6"/>
    <dgm:cxn modelId="{83092175-B4AB-451F-95F1-9ED63F351588}" type="presParOf" srcId="{D5B7622F-17AC-467C-B10C-28C38C38C350}" destId="{6D691601-F3E2-405A-8BB5-2E10A9F483F4}" srcOrd="7" destOrd="0" presId="urn:microsoft.com/office/officeart/2005/8/layout/radial6"/>
    <dgm:cxn modelId="{9AD208E8-0061-45CC-961F-0E85A259036C}" type="presOf" srcId="{88C1C74E-AB9D-44D2-B28E-61A1799B44D6}" destId="{6D691601-F3E2-405A-8BB5-2E10A9F483F4}" srcOrd="0" destOrd="0" presId="urn:microsoft.com/office/officeart/2005/8/layout/radial6"/>
    <dgm:cxn modelId="{2756C172-FBA5-4F81-BD3B-6634AAE7F3E7}" type="presParOf" srcId="{D5B7622F-17AC-467C-B10C-28C38C38C350}" destId="{7C905C19-2042-4252-BE6E-4446FEAADA26}" srcOrd="8" destOrd="0" presId="urn:microsoft.com/office/officeart/2005/8/layout/radial6"/>
    <dgm:cxn modelId="{D15F244D-5A45-4E9C-8D47-61A3CC85E64B}" type="presParOf" srcId="{D5B7622F-17AC-467C-B10C-28C38C38C350}" destId="{F58FFFC2-D821-4A06-86B6-A0DE1C5F1E34}" srcOrd="9" destOrd="0" presId="urn:microsoft.com/office/officeart/2005/8/layout/radial6"/>
    <dgm:cxn modelId="{F389E3CD-E6C9-4DFC-9889-6A609A810994}" type="presOf" srcId="{96907F85-9256-4532-9DF8-5440BFFFF23A}" destId="{F58FFFC2-D821-4A06-86B6-A0DE1C5F1E34}" srcOrd="0" destOrd="0" presId="urn:microsoft.com/office/officeart/2005/8/layout/radial6"/>
    <dgm:cxn modelId="{6C91DDB7-DD4E-4CE0-807F-798FE7878FFE}" type="presParOf" srcId="{D5B7622F-17AC-467C-B10C-28C38C38C350}" destId="{E1FC130A-BACF-4A65-9173-DE4EFEBCD111}" srcOrd="10" destOrd="0" presId="urn:microsoft.com/office/officeart/2005/8/layout/radial6"/>
    <dgm:cxn modelId="{627D2DD3-9339-4D9A-B539-8E53131D77EE}" type="presOf" srcId="{C1A764C7-9A9A-4CC1-AB19-E3BA0108456F}" destId="{E1FC130A-BACF-4A65-9173-DE4EFEBCD111}" srcOrd="0" destOrd="0" presId="urn:microsoft.com/office/officeart/2005/8/layout/radial6"/>
    <dgm:cxn modelId="{5CECB31B-63C4-4CC9-B81F-02D8F0C951C9}" type="presParOf" srcId="{D5B7622F-17AC-467C-B10C-28C38C38C350}" destId="{9D86A48E-1F02-4322-BADF-F18442D133BA}" srcOrd="11" destOrd="0" presId="urn:microsoft.com/office/officeart/2005/8/layout/radial6"/>
    <dgm:cxn modelId="{C2B87821-ED96-459B-978A-7D1E0F690792}" type="presParOf" srcId="{D5B7622F-17AC-467C-B10C-28C38C38C350}" destId="{ADEA6138-9F6A-4765-9CE5-960493E9797E}" srcOrd="12" destOrd="0" presId="urn:microsoft.com/office/officeart/2005/8/layout/radial6"/>
    <dgm:cxn modelId="{01277FC4-DA29-44CF-BFBD-701AD93C16B8}" type="presOf" srcId="{14A004C6-6510-47AD-A750-727FD9DC1B34}" destId="{ADEA6138-9F6A-4765-9CE5-960493E9797E}" srcOrd="0" destOrd="0" presId="urn:microsoft.com/office/officeart/2005/8/layout/radial6"/>
    <dgm:cxn modelId="{652283D4-E995-4319-94D0-990B0B716D3C}" type="presParOf" srcId="{D5B7622F-17AC-467C-B10C-28C38C38C350}" destId="{D240FFC4-1070-4A36-B98B-5E49FDEF04E8}" srcOrd="13" destOrd="0" presId="urn:microsoft.com/office/officeart/2005/8/layout/radial6"/>
    <dgm:cxn modelId="{F372164E-2DBB-4F56-8689-1327996E04F1}" type="presOf" srcId="{286FA912-6AA1-430C-88A9-FA03A7C2E518}" destId="{D240FFC4-1070-4A36-B98B-5E49FDEF04E8}" srcOrd="0" destOrd="0" presId="urn:microsoft.com/office/officeart/2005/8/layout/radial6"/>
    <dgm:cxn modelId="{D9F49CD6-5D1B-46CC-9F2F-5882CE9EC83B}" type="presParOf" srcId="{D5B7622F-17AC-467C-B10C-28C38C38C350}" destId="{306870EA-E7EC-49D6-8FE5-6FAE4CA72548}" srcOrd="14" destOrd="0" presId="urn:microsoft.com/office/officeart/2005/8/layout/radial6"/>
    <dgm:cxn modelId="{5C0D6780-3DE1-46CF-87C5-EE18B809DD2C}" type="presParOf" srcId="{D5B7622F-17AC-467C-B10C-28C38C38C350}" destId="{B96FF504-54B2-40D4-92B4-1C8C0278795A}" srcOrd="15" destOrd="0" presId="urn:microsoft.com/office/officeart/2005/8/layout/radial6"/>
    <dgm:cxn modelId="{D7CF95A8-1CEB-4BBB-B452-E4048C78C68F}" type="presOf" srcId="{F3A4D54B-FE29-4B06-ABF0-E6D2FD717FEB}" destId="{B96FF504-54B2-40D4-92B4-1C8C0278795A}" srcOrd="0" destOrd="0" presId="urn:microsoft.com/office/officeart/2005/8/layout/radial6"/>
    <dgm:cxn modelId="{77C374C9-ADF1-4EC4-9168-4B1C5AB635DD}" type="presParOf" srcId="{D5B7622F-17AC-467C-B10C-28C38C38C350}" destId="{4A8664E8-07C2-4311-8857-2BE1B5D6519D}" srcOrd="16" destOrd="0" presId="urn:microsoft.com/office/officeart/2005/8/layout/radial6"/>
    <dgm:cxn modelId="{DF2D0A6F-87CC-4576-ACF9-3B3530CEA25B}" type="presOf" srcId="{40104A7B-B5B9-470F-8731-4F2FB76039CE}" destId="{4A8664E8-07C2-4311-8857-2BE1B5D6519D}" srcOrd="0" destOrd="0" presId="urn:microsoft.com/office/officeart/2005/8/layout/radial6"/>
    <dgm:cxn modelId="{B2902F97-BCF0-4C72-899F-E9436FD54C35}" type="presParOf" srcId="{D5B7622F-17AC-467C-B10C-28C38C38C350}" destId="{A764B682-4ED3-486E-AC38-4516A143DC8C}" srcOrd="17" destOrd="0" presId="urn:microsoft.com/office/officeart/2005/8/layout/radial6"/>
    <dgm:cxn modelId="{3EAA9AEB-58D1-428D-8B1E-8F093791A376}" type="presParOf" srcId="{D5B7622F-17AC-467C-B10C-28C38C38C350}" destId="{70888DDE-084F-4C7C-9618-AE34A10FAA23}" srcOrd="18" destOrd="0" presId="urn:microsoft.com/office/officeart/2005/8/layout/radial6"/>
    <dgm:cxn modelId="{6A87A1B1-B7CE-46A2-B9B6-39E3541A6FE7}" type="presOf" srcId="{130AADB6-87E2-44A5-94BF-1DC36D6DBB79}" destId="{70888DDE-084F-4C7C-9618-AE34A10FAA23}" srcOrd="0" destOrd="0" presId="urn:microsoft.com/office/officeart/2005/8/layout/radial6"/>
    <dgm:cxn modelId="{15056327-BC04-4DAE-83AE-D47572609E87}" type="presParOf" srcId="{D5B7622F-17AC-467C-B10C-28C38C38C350}" destId="{EE038558-55C2-4791-98F1-98F2FAC34054}" srcOrd="19" destOrd="0" presId="urn:microsoft.com/office/officeart/2005/8/layout/radial6"/>
    <dgm:cxn modelId="{0BFEB67B-5210-40DA-830B-09C667A59237}" type="presOf" srcId="{21E2DB4B-DED8-4121-979B-6A1349D18B60}" destId="{EE038558-55C2-4791-98F1-98F2FAC34054}" srcOrd="0" destOrd="0" presId="urn:microsoft.com/office/officeart/2005/8/layout/radial6"/>
    <dgm:cxn modelId="{0D33A826-CBAD-43D7-BE4D-D72D36A4EE5C}" type="presParOf" srcId="{D5B7622F-17AC-467C-B10C-28C38C38C350}" destId="{2D10F0D0-2351-4BC5-87C7-8989D89E17B4}" srcOrd="20" destOrd="0" presId="urn:microsoft.com/office/officeart/2005/8/layout/radial6"/>
    <dgm:cxn modelId="{7F01E4F4-1DCC-44F5-AB47-1BBFA87AD870}" type="presParOf" srcId="{D5B7622F-17AC-467C-B10C-28C38C38C350}" destId="{CE63D9DF-A2CF-4748-98BF-04D79DEDDD6C}" srcOrd="21" destOrd="0" presId="urn:microsoft.com/office/officeart/2005/8/layout/radial6"/>
    <dgm:cxn modelId="{041DCA7B-ED9F-4E4F-84E9-0EEFB04B8E1D}" type="presOf" srcId="{7387ACAA-8C90-452C-9E94-1F072E19F570}" destId="{CE63D9DF-A2CF-4748-98BF-04D79DEDDD6C}" srcOrd="0" destOrd="0" presId="urn:microsoft.com/office/officeart/2005/8/layout/radial6"/>
    <dgm:cxn modelId="{3AF6C6E4-336E-4C68-A744-85118C44BCF1}" type="presParOf" srcId="{D5B7622F-17AC-467C-B10C-28C38C38C350}" destId="{1A8915A8-55E3-4042-A0CC-07751307757E}" srcOrd="22" destOrd="0" presId="urn:microsoft.com/office/officeart/2005/8/layout/radial6"/>
    <dgm:cxn modelId="{521BE0B4-6BFA-4DA1-AC0D-B8BA26D8B550}" type="presOf" srcId="{FB465DCF-87D6-4F61-AE0E-D391591F9810}" destId="{1A8915A8-55E3-4042-A0CC-07751307757E}" srcOrd="0" destOrd="0" presId="urn:microsoft.com/office/officeart/2005/8/layout/radial6"/>
    <dgm:cxn modelId="{8191A3FE-B951-4C4C-B58F-A3F96610D924}" type="presParOf" srcId="{D5B7622F-17AC-467C-B10C-28C38C38C350}" destId="{9CE89993-0D6F-4490-9575-ADA035071F62}" srcOrd="23" destOrd="0" presId="urn:microsoft.com/office/officeart/2005/8/layout/radial6"/>
    <dgm:cxn modelId="{95781D83-D009-4596-9B82-894B318CAC17}" type="presParOf" srcId="{D5B7622F-17AC-467C-B10C-28C38C38C350}" destId="{C0DE3273-EE41-4AAB-B9B3-9FEC1E225B12}" srcOrd="24" destOrd="0" presId="urn:microsoft.com/office/officeart/2005/8/layout/radial6"/>
    <dgm:cxn modelId="{95FE3A90-F1E6-4668-901C-041B3C755515}" type="presOf" srcId="{6CFC6352-7532-439C-AF17-D953FC95A55D}" destId="{C0DE3273-EE41-4AAB-B9B3-9FEC1E225B12}" srcOrd="0" destOrd="0" presId="urn:microsoft.com/office/officeart/2005/8/layout/radial6"/>
    <dgm:cxn modelId="{6CA2EDEF-D68C-4261-AE58-9F97E6ED32B0}" type="presParOf" srcId="{D5B7622F-17AC-467C-B10C-28C38C38C350}" destId="{44F31994-0027-4DC3-B39E-FEE01FB1A852}" srcOrd="25" destOrd="0" presId="urn:microsoft.com/office/officeart/2005/8/layout/radial6"/>
    <dgm:cxn modelId="{EBAA4526-1869-44D2-B8A3-49A90AB7D5B6}" type="presOf" srcId="{D34FE5D7-7525-4D59-ABC9-3998105E634C}" destId="{44F31994-0027-4DC3-B39E-FEE01FB1A852}" srcOrd="0" destOrd="0" presId="urn:microsoft.com/office/officeart/2005/8/layout/radial6"/>
    <dgm:cxn modelId="{744C0A60-CEB3-4DC0-AA10-CEFE2C6810EB}" type="presParOf" srcId="{D5B7622F-17AC-467C-B10C-28C38C38C350}" destId="{C6A1073C-AEB6-41D2-8257-B02F52AE6460}" srcOrd="26" destOrd="0" presId="urn:microsoft.com/office/officeart/2005/8/layout/radial6"/>
    <dgm:cxn modelId="{B0C6BB08-A13D-4F14-B3B2-46AF1DE0826A}" type="presParOf" srcId="{D5B7622F-17AC-467C-B10C-28C38C38C350}" destId="{15715456-3418-4DF0-AF3A-DA59307B110D}" srcOrd="27" destOrd="0" presId="urn:microsoft.com/office/officeart/2005/8/layout/radial6"/>
    <dgm:cxn modelId="{546758D7-F27B-4447-B29F-F9F96F5E004C}" type="presOf" srcId="{75EA9321-EAFA-4AF6-8313-8107E8EB3526}" destId="{15715456-3418-4DF0-AF3A-DA59307B110D}" srcOrd="0" destOrd="0" presId="urn:microsoft.com/office/officeart/2005/8/layout/radial6"/>
    <dgm:cxn modelId="{9422B511-D1EB-46AA-9DEF-C78BE293AAC1}" type="presParOf" srcId="{D5B7622F-17AC-467C-B10C-28C38C38C350}" destId="{0DA4B7DF-BD6B-46E8-940A-69050C019BB3}" srcOrd="28" destOrd="0" presId="urn:microsoft.com/office/officeart/2005/8/layout/radial6"/>
    <dgm:cxn modelId="{4610AF00-DC4E-4B2C-8EC0-1977109451A8}" type="presOf" srcId="{E17F1310-B4AD-4B57-8D9B-BF776721EA77}" destId="{0DA4B7DF-BD6B-46E8-940A-69050C019BB3}" srcOrd="0" destOrd="0" presId="urn:microsoft.com/office/officeart/2005/8/layout/radial6"/>
    <dgm:cxn modelId="{0F8E59C3-8E3B-4695-9052-3F14C61A8E4D}" type="presParOf" srcId="{D5B7622F-17AC-467C-B10C-28C38C38C350}" destId="{9268D1C0-A139-4893-A300-CF509D15352B}" srcOrd="29" destOrd="0" presId="urn:microsoft.com/office/officeart/2005/8/layout/radial6"/>
    <dgm:cxn modelId="{06718F2A-F348-4AB0-809D-9E32BE5C1858}" type="presParOf" srcId="{D5B7622F-17AC-467C-B10C-28C38C38C350}" destId="{EBDCA107-8C73-4044-AC95-50DA28B759A8}" srcOrd="30" destOrd="0" presId="urn:microsoft.com/office/officeart/2005/8/layout/radial6"/>
    <dgm:cxn modelId="{76735817-B5E8-4B5A-A09C-40DCE868F55A}" type="presOf" srcId="{925984A4-8E6F-4D28-B868-DBAB08F4BD28}" destId="{EBDCA107-8C73-4044-AC95-50DA28B759A8}" srcOrd="0" destOrd="0" presId="urn:microsoft.com/office/officeart/2005/8/layout/radial6"/>
    <dgm:cxn modelId="{76F7E7BC-6B15-4B5B-8DC6-F0DAA7914A10}" type="presParOf" srcId="{D5B7622F-17AC-467C-B10C-28C38C38C350}" destId="{F539A410-44AA-4A02-9F1B-997DD2B71E87}" srcOrd="31" destOrd="0" presId="urn:microsoft.com/office/officeart/2005/8/layout/radial6"/>
    <dgm:cxn modelId="{DE819210-F66C-494D-94DD-7509C293575A}" type="presOf" srcId="{468FA009-1E87-4539-85FA-5C28B78DD6E9}" destId="{F539A410-44AA-4A02-9F1B-997DD2B71E87}" srcOrd="0" destOrd="0" presId="urn:microsoft.com/office/officeart/2005/8/layout/radial6"/>
    <dgm:cxn modelId="{A6A62524-409D-432C-ACF9-2C555CC6ABAE}" type="presParOf" srcId="{D5B7622F-17AC-467C-B10C-28C38C38C350}" destId="{2B016566-AAE3-46FD-A114-7C13E71734EF}" srcOrd="32" destOrd="0" presId="urn:microsoft.com/office/officeart/2005/8/layout/radial6"/>
    <dgm:cxn modelId="{12456F8F-F863-4F42-9318-D2CFA7C39607}" type="presParOf" srcId="{D5B7622F-17AC-467C-B10C-28C38C38C350}" destId="{B5FF6E04-452A-4146-97F4-3BC94EB5BB87}" srcOrd="33" destOrd="0" presId="urn:microsoft.com/office/officeart/2005/8/layout/radial6"/>
    <dgm:cxn modelId="{511CDBA3-0C68-4333-A0CC-EC8A83DE4E24}" type="presOf" srcId="{B5C730DE-1181-420B-A78D-195E914DCCF5}" destId="{B5FF6E04-452A-4146-97F4-3BC94EB5BB8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86475" cy="4337685"/>
        <a:chOff x="0" y="0"/>
        <a:chExt cx="6086475" cy="4337685"/>
      </a:xfrm>
    </dsp:grpSpPr>
    <dsp:sp modelId="{F3596884-C09F-4C70-900E-D61864BED5F1}">
      <dsp:nvSpPr>
        <dsp:cNvPr id="5" name="空心弧 4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16199999"/>
            <a:gd name="adj2" fmla="val 18163636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5E4A2740-3FF7-4706-860A-C6C7AF872AA5}">
      <dsp:nvSpPr>
        <dsp:cNvPr id="25" name="空心弧 24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18163636"/>
            <a:gd name="adj2" fmla="val 20127272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3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F58FFFC2-D821-4A06-86B6-A0DE1C5F1E34}">
      <dsp:nvSpPr>
        <dsp:cNvPr id="23" name="空心弧 22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20127272"/>
            <a:gd name="adj2" fmla="val 490909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4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ADEA6138-9F6A-4765-9CE5-960493E9797E}">
      <dsp:nvSpPr>
        <dsp:cNvPr id="21" name="空心弧 20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490909"/>
            <a:gd name="adj2" fmla="val 2454545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B96FF504-54B2-40D4-92B4-1C8C0278795A}">
      <dsp:nvSpPr>
        <dsp:cNvPr id="19" name="空心弧 18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2454545"/>
            <a:gd name="adj2" fmla="val 4418181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6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70888DDE-084F-4C7C-9618-AE34A10FAA23}">
      <dsp:nvSpPr>
        <dsp:cNvPr id="17" name="空心弧 16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4418181"/>
            <a:gd name="adj2" fmla="val 6381818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CE63D9DF-A2CF-4748-98BF-04D79DEDDD6C}">
      <dsp:nvSpPr>
        <dsp:cNvPr id="15" name="空心弧 14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6381818"/>
            <a:gd name="adj2" fmla="val 8345454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3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C0DE3273-EE41-4AAB-B9B3-9FEC1E225B12}">
      <dsp:nvSpPr>
        <dsp:cNvPr id="13" name="空心弧 12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8345454"/>
            <a:gd name="adj2" fmla="val 10309090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4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15715456-3418-4DF0-AF3A-DA59307B110D}">
      <dsp:nvSpPr>
        <dsp:cNvPr id="7" name="空心弧 6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10309090"/>
            <a:gd name="adj2" fmla="val 12272727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EBDCA107-8C73-4044-AC95-50DA28B759A8}">
      <dsp:nvSpPr>
        <dsp:cNvPr id="9" name="空心弧 8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12272727"/>
            <a:gd name="adj2" fmla="val 14236363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6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B5FF6E04-452A-4146-97F4-3BC94EB5BB87}">
      <dsp:nvSpPr>
        <dsp:cNvPr id="11" name="空心弧 10"/>
        <dsp:cNvSpPr/>
      </dsp:nvSpPr>
      <dsp:spPr bwMode="white">
        <a:xfrm>
          <a:off x="1088216" y="251807"/>
          <a:ext cx="3910043" cy="3910043"/>
        </a:xfrm>
        <a:prstGeom prst="blockArc">
          <a:avLst>
            <a:gd name="adj1" fmla="val 14236363"/>
            <a:gd name="adj2" fmla="val 16199999"/>
            <a:gd name="adj3" fmla="val 2119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Xfrm>
        <a:off x="1088216" y="251807"/>
        <a:ext cx="3910043" cy="3910043"/>
      </dsp:txXfrm>
    </dsp:sp>
    <dsp:sp modelId="{BADECBB5-37EA-4668-8A2F-BD2C2902F22A}">
      <dsp:nvSpPr>
        <dsp:cNvPr id="3" name="椭圆 2"/>
        <dsp:cNvSpPr/>
      </dsp:nvSpPr>
      <dsp:spPr bwMode="white">
        <a:xfrm>
          <a:off x="2569916" y="1733507"/>
          <a:ext cx="946642" cy="946642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29210" tIns="29210" rIns="29210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/>
            <a:t>题库</a:t>
          </a:r>
          <a:endParaRPr lang="zh-CN" altLang="en-US"/>
        </a:p>
      </dsp:txBody>
      <dsp:txXfrm>
        <a:off x="2569916" y="1733507"/>
        <a:ext cx="946642" cy="946642"/>
      </dsp:txXfrm>
    </dsp:sp>
    <dsp:sp modelId="{C2E7DEFD-0505-42BF-AE13-B6483BF86572}">
      <dsp:nvSpPr>
        <dsp:cNvPr id="4" name="椭圆 3"/>
        <dsp:cNvSpPr/>
      </dsp:nvSpPr>
      <dsp:spPr bwMode="white">
        <a:xfrm>
          <a:off x="2711913" y="0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/>
            <a:t>语言类</a:t>
          </a:r>
          <a:endParaRPr lang="zh-CN" altLang="en-US"/>
        </a:p>
      </dsp:txBody>
      <dsp:txXfrm>
        <a:off x="2711913" y="0"/>
        <a:ext cx="662649" cy="662649"/>
      </dsp:txXfrm>
    </dsp:sp>
    <dsp:sp modelId="{0EAF2724-FF0E-49F1-A396-F2DD5EBCB2B0}">
      <dsp:nvSpPr>
        <dsp:cNvPr id="24" name="椭圆 23"/>
        <dsp:cNvSpPr/>
      </dsp:nvSpPr>
      <dsp:spPr bwMode="white">
        <a:xfrm>
          <a:off x="3725886" y="297730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/>
            <a:t>计算机类</a:t>
          </a:r>
          <a:endParaRPr lang="zh-CN"/>
        </a:p>
      </dsp:txBody>
      <dsp:txXfrm>
        <a:off x="3725886" y="297730"/>
        <a:ext cx="662649" cy="662649"/>
      </dsp:txXfrm>
    </dsp:sp>
    <dsp:sp modelId="{6D691601-F3E2-405A-8BB5-2E10A9F483F4}">
      <dsp:nvSpPr>
        <dsp:cNvPr id="22" name="椭圆 21"/>
        <dsp:cNvSpPr/>
      </dsp:nvSpPr>
      <dsp:spPr bwMode="white">
        <a:xfrm>
          <a:off x="4417931" y="1096391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/>
            <a:t>经济类</a:t>
          </a:r>
          <a:endParaRPr lang="zh-CN"/>
        </a:p>
      </dsp:txBody>
      <dsp:txXfrm>
        <a:off x="4417931" y="1096391"/>
        <a:ext cx="662649" cy="662649"/>
      </dsp:txXfrm>
    </dsp:sp>
    <dsp:sp modelId="{E1FC130A-BACF-4A65-9173-DE4EFEBCD111}">
      <dsp:nvSpPr>
        <dsp:cNvPr id="20" name="椭圆 19"/>
        <dsp:cNvSpPr/>
      </dsp:nvSpPr>
      <dsp:spPr bwMode="white">
        <a:xfrm>
          <a:off x="4568326" y="2142415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/>
            <a:t>综合类</a:t>
          </a:r>
          <a:endParaRPr lang="zh-CN"/>
        </a:p>
      </dsp:txBody>
      <dsp:txXfrm>
        <a:off x="4568326" y="2142415"/>
        <a:ext cx="662649" cy="662649"/>
      </dsp:txXfrm>
    </dsp:sp>
    <dsp:sp modelId="{D240FFC4-1070-4A36-B98B-5E49FDEF04E8}">
      <dsp:nvSpPr>
        <dsp:cNvPr id="18" name="椭圆 17"/>
        <dsp:cNvSpPr/>
      </dsp:nvSpPr>
      <dsp:spPr bwMode="white">
        <a:xfrm>
          <a:off x="4129324" y="3103697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6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/>
            <a:t>公务员类</a:t>
          </a:r>
          <a:endParaRPr lang="zh-CN"/>
        </a:p>
      </dsp:txBody>
      <dsp:txXfrm>
        <a:off x="4129324" y="3103697"/>
        <a:ext cx="662649" cy="662649"/>
      </dsp:txXfrm>
    </dsp:sp>
    <dsp:sp modelId="{4A8664E8-07C2-4311-8857-2BE1B5D6519D}">
      <dsp:nvSpPr>
        <dsp:cNvPr id="16" name="椭圆 15"/>
        <dsp:cNvSpPr/>
      </dsp:nvSpPr>
      <dsp:spPr bwMode="white">
        <a:xfrm>
          <a:off x="3240303" y="3675036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/>
            <a:t>法律类</a:t>
          </a:r>
          <a:endParaRPr lang="zh-CN"/>
        </a:p>
      </dsp:txBody>
      <dsp:txXfrm>
        <a:off x="3240303" y="3675036"/>
        <a:ext cx="662649" cy="662649"/>
      </dsp:txXfrm>
    </dsp:sp>
    <dsp:sp modelId="{EE038558-55C2-4791-98F1-98F2FAC34054}">
      <dsp:nvSpPr>
        <dsp:cNvPr id="14" name="椭圆 13"/>
        <dsp:cNvSpPr/>
      </dsp:nvSpPr>
      <dsp:spPr bwMode="white">
        <a:xfrm>
          <a:off x="2183522" y="3675036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/>
            <a:t>研究生类</a:t>
          </a:r>
          <a:endParaRPr lang="zh-CN"/>
        </a:p>
      </dsp:txBody>
      <dsp:txXfrm>
        <a:off x="2183522" y="3675036"/>
        <a:ext cx="662649" cy="662649"/>
      </dsp:txXfrm>
    </dsp:sp>
    <dsp:sp modelId="{1A8915A8-55E3-4042-A0CC-07751307757E}">
      <dsp:nvSpPr>
        <dsp:cNvPr id="12" name="椭圆 11"/>
        <dsp:cNvSpPr/>
      </dsp:nvSpPr>
      <dsp:spPr bwMode="white">
        <a:xfrm>
          <a:off x="1294502" y="3103697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/>
            <a:t>自考类</a:t>
          </a:r>
          <a:endParaRPr lang="zh-CN"/>
        </a:p>
      </dsp:txBody>
      <dsp:txXfrm>
        <a:off x="1294502" y="3103697"/>
        <a:ext cx="662649" cy="662649"/>
      </dsp:txXfrm>
    </dsp:sp>
    <dsp:sp modelId="{44F31994-0027-4DC3-B39E-FEE01FB1A852}">
      <dsp:nvSpPr>
        <dsp:cNvPr id="6" name="椭圆 5"/>
        <dsp:cNvSpPr/>
      </dsp:nvSpPr>
      <dsp:spPr bwMode="white">
        <a:xfrm>
          <a:off x="855499" y="2142415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/>
            <a:t>工程类</a:t>
          </a:r>
          <a:endParaRPr lang="zh-CN" altLang="en-US"/>
        </a:p>
      </dsp:txBody>
      <dsp:txXfrm>
        <a:off x="855499" y="2142415"/>
        <a:ext cx="662649" cy="662649"/>
      </dsp:txXfrm>
    </dsp:sp>
    <dsp:sp modelId="{0DA4B7DF-BD6B-46E8-940A-69050C019BB3}">
      <dsp:nvSpPr>
        <dsp:cNvPr id="8" name="椭圆 7"/>
        <dsp:cNvSpPr/>
      </dsp:nvSpPr>
      <dsp:spPr bwMode="white">
        <a:xfrm>
          <a:off x="1005895" y="1096391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6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/>
            <a:t>医学类</a:t>
          </a:r>
          <a:endParaRPr lang="zh-CN" altLang="en-US"/>
        </a:p>
      </dsp:txBody>
      <dsp:txXfrm>
        <a:off x="1005895" y="1096391"/>
        <a:ext cx="662649" cy="662649"/>
      </dsp:txXfrm>
    </dsp:sp>
    <dsp:sp modelId="{F539A410-44AA-4A02-9F1B-997DD2B71E87}">
      <dsp:nvSpPr>
        <dsp:cNvPr id="10" name="椭圆 9"/>
        <dsp:cNvSpPr/>
      </dsp:nvSpPr>
      <dsp:spPr bwMode="white">
        <a:xfrm>
          <a:off x="1697939" y="297730"/>
          <a:ext cx="662649" cy="662649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/>
            <a:t>党建类</a:t>
          </a:r>
          <a:endParaRPr lang="zh-CN" altLang="en-US"/>
        </a:p>
      </dsp:txBody>
      <dsp:txXfrm>
        <a:off x="1697939" y="297730"/>
        <a:ext cx="662649" cy="662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35385"/>
            <a:ext cx="9144000" cy="1410998"/>
          </a:xfrm>
        </p:spPr>
        <p:txBody>
          <a:bodyPr anchor="b">
            <a:normAutofit/>
          </a:bodyPr>
          <a:lstStyle>
            <a:lvl1pPr algn="ctr"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53000">
                      <a:schemeClr val="accent1"/>
                    </a:gs>
                  </a:gsLst>
                  <a:lin ang="10800000" scaled="1"/>
                </a:gra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1586"/>
            <a:ext cx="9144000" cy="74136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432" y="2473036"/>
            <a:ext cx="6795547" cy="921039"/>
          </a:xfrm>
        </p:spPr>
        <p:txBody>
          <a:bodyPr anchor="t" anchorCtr="0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6433" y="3421064"/>
            <a:ext cx="5930732" cy="6521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626432" y="3394075"/>
            <a:ext cx="6795547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4422397"/>
            <a:ext cx="12192000" cy="1142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rtlCol="0" anchor="ctr">
            <a:normAutofit/>
          </a:bodyPr>
          <a:lstStyle/>
          <a:p>
            <a:pPr lvl="0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形标注 8"/>
          <p:cNvSpPr/>
          <p:nvPr>
            <p:custDataLst>
              <p:tags r:id="rId3"/>
            </p:custDataLst>
          </p:nvPr>
        </p:nvSpPr>
        <p:spPr>
          <a:xfrm rot="437392">
            <a:off x="5896544" y="867717"/>
            <a:ext cx="3238497" cy="2960077"/>
          </a:xfrm>
          <a:prstGeom prst="wedgeEllipseCallout">
            <a:avLst>
              <a:gd name="adj1" fmla="val -35369"/>
              <a:gd name="adj2" fmla="val 5144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60" y="2489884"/>
            <a:ext cx="1895742" cy="3062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1255" y="872840"/>
            <a:ext cx="3241963" cy="295101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817" y="987424"/>
            <a:ext cx="5608637" cy="779031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3859" y="987424"/>
            <a:ext cx="3721001" cy="5143211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1817" y="1992169"/>
            <a:ext cx="5608637" cy="4138465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89837" y="643798"/>
            <a:ext cx="12102164" cy="144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4AFAD-E1BE-4F10-84C7-1A809DA85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DD9-FA9C-448D-88EE-419D2ADC23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E0C795-B702-42D2-ADC6-E14A8EB05C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C335-96C8-418B-A95D-2012FCCE03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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image" Target="../media/image6.png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image" Target="../media/image6.png"/><Relationship Id="rId10" Type="http://schemas.openxmlformats.org/officeDocument/2006/relationships/tags" Target="../tags/tag46.xml"/><Relationship Id="rId1" Type="http://schemas.openxmlformats.org/officeDocument/2006/relationships/tags" Target="../tags/tag3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image" Target="../media/image9.png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image" Target="../media/image11.png"/><Relationship Id="rId13" Type="http://schemas.openxmlformats.org/officeDocument/2006/relationships/tags" Target="../tags/tag85.xml"/><Relationship Id="rId12" Type="http://schemas.openxmlformats.org/officeDocument/2006/relationships/image" Target="../media/image10.png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image" Target="../media/image12.png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image" Target="../media/image13.png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image" Target="../media/image12.png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image" Target="../media/image14.png"/><Relationship Id="rId10" Type="http://schemas.openxmlformats.org/officeDocument/2006/relationships/tags" Target="../tags/tag134.xml"/><Relationship Id="rId1" Type="http://schemas.openxmlformats.org/officeDocument/2006/relationships/tags" Target="../tags/tag1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7.xml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image" Target="../media/image15.png"/><Relationship Id="rId10" Type="http://schemas.openxmlformats.org/officeDocument/2006/relationships/tags" Target="../tags/tag147.xml"/><Relationship Id="rId1" Type="http://schemas.openxmlformats.org/officeDocument/2006/relationships/tags" Target="../tags/tag138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image" Target="../media/image16.png"/><Relationship Id="rId10" Type="http://schemas.openxmlformats.org/officeDocument/2006/relationships/tags" Target="../tags/tag160.xml"/><Relationship Id="rId1" Type="http://schemas.openxmlformats.org/officeDocument/2006/relationships/tags" Target="../tags/tag1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4.xml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image" Target="../media/image6.png"/><Relationship Id="rId10" Type="http://schemas.openxmlformats.org/officeDocument/2006/relationships/tags" Target="../tags/tag174.xml"/><Relationship Id="rId1" Type="http://schemas.openxmlformats.org/officeDocument/2006/relationships/tags" Target="../tags/tag165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image" Target="../media/image17.png"/><Relationship Id="rId10" Type="http://schemas.openxmlformats.org/officeDocument/2006/relationships/tags" Target="../tags/tag186.xml"/><Relationship Id="rId1" Type="http://schemas.openxmlformats.org/officeDocument/2006/relationships/tags" Target="../tags/tag17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9.xml"/><Relationship Id="rId1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0.xml"/><Relationship Id="rId1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1.xml"/><Relationship Id="rId1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2.xml"/><Relationship Id="rId1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05.xml"/><Relationship Id="rId14" Type="http://schemas.openxmlformats.org/officeDocument/2006/relationships/image" Target="../media/image22.png"/><Relationship Id="rId13" Type="http://schemas.openxmlformats.org/officeDocument/2006/relationships/tags" Target="../tags/tag204.xml"/><Relationship Id="rId12" Type="http://schemas.openxmlformats.org/officeDocument/2006/relationships/tags" Target="../tags/tag203.xml"/><Relationship Id="rId11" Type="http://schemas.openxmlformats.org/officeDocument/2006/relationships/image" Target="../media/image21.png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6.xml"/><Relationship Id="rId1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19.xml"/><Relationship Id="rId13" Type="http://schemas.openxmlformats.org/officeDocument/2006/relationships/tags" Target="../tags/tag218.xml"/><Relationship Id="rId12" Type="http://schemas.openxmlformats.org/officeDocument/2006/relationships/tags" Target="../tags/tag217.xml"/><Relationship Id="rId11" Type="http://schemas.openxmlformats.org/officeDocument/2006/relationships/image" Target="../media/image23.png"/><Relationship Id="rId10" Type="http://schemas.openxmlformats.org/officeDocument/2006/relationships/tags" Target="../tags/tag216.xml"/><Relationship Id="rId1" Type="http://schemas.openxmlformats.org/officeDocument/2006/relationships/tags" Target="../tags/tag207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0.xml"/><Relationship Id="rId2" Type="http://schemas.openxmlformats.org/officeDocument/2006/relationships/image" Target="../media/image4.png"/><Relationship Id="rId1" Type="http://schemas.openxmlformats.org/officeDocument/2006/relationships/image" Target="../media/image2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1.xml"/><Relationship Id="rId1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2.xml"/><Relationship Id="rId1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3.xml"/><Relationship Id="rId2" Type="http://schemas.openxmlformats.org/officeDocument/2006/relationships/image" Target="../media/image4.png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银符考试题库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北京银符信息技术有限公司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计算机类专辑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5362" name="文本框 12293"/>
          <p:cNvSpPr txBox="1"/>
          <p:nvPr/>
        </p:nvSpPr>
        <p:spPr>
          <a:xfrm>
            <a:off x="7854950" y="2173605"/>
            <a:ext cx="2740025" cy="203263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计算机水平考试初级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计算机水平考试中级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计算机水平考试高级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计算机认证考试 </a:t>
            </a:r>
            <a:r>
              <a:rPr lang="zh-CN" altLang="en-US" sz="2400" dirty="0">
                <a:solidFill>
                  <a:srgbClr val="1A301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</a:t>
            </a:r>
            <a:endParaRPr lang="zh-CN" altLang="en-US" sz="2400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15363" name="文本框 12294"/>
          <p:cNvSpPr txBox="1"/>
          <p:nvPr/>
        </p:nvSpPr>
        <p:spPr>
          <a:xfrm>
            <a:off x="4360545" y="2173288"/>
            <a:ext cx="3517900" cy="194056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计算机等级考试一级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计算机等级考试二级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计算机等级考试三级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计算机等级考试四级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5363" grpId="0"/>
      <p:bldP spid="1536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2618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经济类专辑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" name="文本框 13318"/>
          <p:cNvSpPr txBox="1"/>
          <p:nvPr/>
        </p:nvSpPr>
        <p:spPr>
          <a:xfrm>
            <a:off x="4049078" y="1849120"/>
            <a:ext cx="3262312" cy="332549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初级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会计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中级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会计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高级会计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注册会计师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经济师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税务师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13321"/>
          <p:cNvSpPr txBox="1"/>
          <p:nvPr/>
        </p:nvSpPr>
        <p:spPr>
          <a:xfrm>
            <a:off x="7494270" y="1849120"/>
            <a:ext cx="3262313" cy="332549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银行业从业资格考试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证券业从业资格考试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统计专业技术资格考试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企业人力资源管理师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基金从业人员资格考试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审计师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bg2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23390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综合类专辑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" name="文本框 14343"/>
          <p:cNvSpPr txBox="1"/>
          <p:nvPr/>
        </p:nvSpPr>
        <p:spPr>
          <a:xfrm>
            <a:off x="4166870" y="2442210"/>
            <a:ext cx="61036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导游资格考试                        专升本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教师资格认定考试                 社会工作师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教师公开招聘考试                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1" grpId="1" animBg="1"/>
      <p:bldP spid="12" grpId="1" animBg="1"/>
      <p:bldP spid="13" grpId="1" animBg="1"/>
      <p:bldP spid="35" grpId="1" animBg="1"/>
      <p:bldP spid="20" grpId="1" animBg="1"/>
      <p:bldP spid="11" grpId="2" animBg="1"/>
      <p:bldP spid="12" grpId="2" animBg="1"/>
      <p:bldP spid="13" grpId="2" animBg="1"/>
      <p:bldP spid="35" grpId="2" animBg="1"/>
      <p:bldP spid="20" grpId="2" animBg="1"/>
      <p:bldP spid="11" grpId="3" animBg="1"/>
      <p:bldP spid="12" grpId="3" animBg="1"/>
      <p:bldP spid="13" grpId="3" animBg="1"/>
      <p:bldP spid="35" grpId="3" animBg="1"/>
      <p:bldP spid="20" grpId="3" animBg="1"/>
      <p:bldP spid="11" grpId="4" animBg="1"/>
      <p:bldP spid="12" grpId="4" animBg="1"/>
      <p:bldP spid="13" grpId="4" animBg="1"/>
      <p:bldP spid="35" grpId="4" animBg="1"/>
      <p:bldP spid="20" grpId="4" animBg="1"/>
      <p:bldP spid="11" grpId="5" animBg="1"/>
      <p:bldP spid="12" grpId="5" animBg="1"/>
      <p:bldP spid="13" grpId="5" animBg="1"/>
      <p:bldP spid="35" grpId="5" animBg="1"/>
      <p:bldP spid="20" grpId="5" animBg="1"/>
      <p:bldP spid="11" grpId="6" animBg="1"/>
      <p:bldP spid="12" grpId="6" animBg="1"/>
      <p:bldP spid="13" grpId="6" animBg="1"/>
      <p:bldP spid="35" grpId="6" animBg="1"/>
      <p:bldP spid="20" grpId="6" animBg="1"/>
      <p:bldP spid="11" grpId="7" animBg="1"/>
      <p:bldP spid="12" grpId="7" animBg="1"/>
      <p:bldP spid="13" grpId="7" animBg="1"/>
      <p:bldP spid="35" grpId="7" animBg="1"/>
      <p:bldP spid="20" grpId="7" animBg="1"/>
      <p:bldP spid="11" grpId="8" animBg="1"/>
      <p:bldP spid="12" grpId="8" animBg="1"/>
      <p:bldP spid="13" grpId="8" animBg="1"/>
      <p:bldP spid="35" grpId="8" animBg="1"/>
      <p:bldP spid="20" grpId="8" animBg="1"/>
      <p:bldP spid="11" grpId="9" animBg="1"/>
      <p:bldP spid="12" grpId="9" animBg="1"/>
      <p:bldP spid="13" grpId="9" animBg="1"/>
      <p:bldP spid="35" grpId="9" animBg="1"/>
      <p:bldP spid="20" grpId="9" animBg="1"/>
      <p:bldP spid="11" grpId="10" animBg="1"/>
      <p:bldP spid="12" grpId="10" animBg="1"/>
      <p:bldP spid="13" grpId="10" animBg="1"/>
      <p:bldP spid="35" grpId="10" animBg="1"/>
      <p:bldP spid="20" grpId="10" animBg="1"/>
      <p:bldP spid="11" grpId="11" animBg="1"/>
      <p:bldP spid="12" grpId="11" animBg="1"/>
      <p:bldP spid="13" grpId="11" animBg="1"/>
      <p:bldP spid="35" grpId="11" animBg="1"/>
      <p:bldP spid="20" grpId="11" animBg="1"/>
      <p:bldP spid="11" grpId="12" animBg="1"/>
      <p:bldP spid="12" grpId="12" animBg="1"/>
      <p:bldP spid="13" grpId="12" animBg="1"/>
      <p:bldP spid="35" grpId="12" animBg="1"/>
      <p:bldP spid="20" grpId="12" bldLvl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6510" y="172910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公务员类专辑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" name="文本框 15372"/>
          <p:cNvSpPr txBox="1"/>
          <p:nvPr/>
        </p:nvSpPr>
        <p:spPr>
          <a:xfrm>
            <a:off x="4478733" y="2366789"/>
            <a:ext cx="2615482" cy="240220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国家公务员考试</a:t>
            </a:r>
            <a:endParaRPr lang="zh-CN" altLang="en-US" sz="2000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农村信用社招聘考试</a:t>
            </a:r>
            <a:endParaRPr lang="zh-CN" altLang="en-US" sz="2000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政法干警考试</a:t>
            </a:r>
            <a:endParaRPr lang="zh-CN" altLang="en-US" sz="2000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事业单位招聘</a:t>
            </a:r>
            <a:endParaRPr lang="zh-CN" altLang="en-US" sz="2000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人民警察招考</a:t>
            </a:r>
            <a:endParaRPr lang="zh-CN" altLang="en-US" sz="2000" b="1" dirty="0">
              <a:ln>
                <a:noFill/>
              </a:ln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5371"/>
          <p:cNvSpPr txBox="1"/>
          <p:nvPr/>
        </p:nvSpPr>
        <p:spPr>
          <a:xfrm>
            <a:off x="7769860" y="2393315"/>
            <a:ext cx="3139440" cy="240220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地方公务员考试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银行系统公开招聘考试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国家电网公司招聘考试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中国烟草招聘考试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中国石化招聘考试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bldLvl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6510" y="172910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法律类专辑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9459" name="文本框 16390"/>
          <p:cNvSpPr txBox="1"/>
          <p:nvPr/>
        </p:nvSpPr>
        <p:spPr>
          <a:xfrm>
            <a:off x="4272280" y="2500630"/>
            <a:ext cx="6734810" cy="147891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1A301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法律职业资格考试：卷一、卷二、卷三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atin typeface="楷体_GB2312" panose="02010609030101010101" pitchFamily="1" charset="-122"/>
                <a:ea typeface="楷体_GB2312" panose="02010609030101010101" pitchFamily="1" charset="-122"/>
              </a:rPr>
              <a:t> </a:t>
            </a:r>
            <a:endParaRPr lang="zh-CN" altLang="en-US" sz="2000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bldLvl="0" animBg="1"/>
      <p:bldP spid="1945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研究生类专辑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8434" name="文本框 15365"/>
          <p:cNvSpPr txBox="1"/>
          <p:nvPr/>
        </p:nvSpPr>
        <p:spPr>
          <a:xfrm>
            <a:off x="7553960" y="1983105"/>
            <a:ext cx="3852863" cy="332549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中医综合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西医综合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金融学硕士联考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农学硕士联考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公共卫生硕士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专业学位联考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国际商务硕士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18435" name="文本框 15366"/>
          <p:cNvSpPr txBox="1"/>
          <p:nvPr/>
        </p:nvSpPr>
        <p:spPr>
          <a:xfrm>
            <a:off x="4118610" y="1983105"/>
            <a:ext cx="3192463" cy="2863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研究生入学考试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研究生入学考试专业课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法律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硕士联考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同等学历申请硕士学位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工商管理硕士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会计硕士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1" grpId="1" animBg="1"/>
      <p:bldP spid="12" grpId="1" animBg="1"/>
      <p:bldP spid="13" grpId="1" animBg="1"/>
      <p:bldP spid="35" grpId="1" animBg="1"/>
      <p:bldP spid="20" grpId="1" animBg="1"/>
      <p:bldP spid="18435" grpId="0"/>
      <p:bldP spid="1843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自考类专辑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9463" name="文本框 16396"/>
          <p:cNvSpPr txBox="1"/>
          <p:nvPr/>
        </p:nvSpPr>
        <p:spPr>
          <a:xfrm>
            <a:off x="4129334" y="2079538"/>
            <a:ext cx="2607803" cy="2863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公共课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财经类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计算机</a:t>
            </a:r>
            <a:r>
              <a:rPr lang="en-US" altLang="x-none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工学类</a:t>
            </a:r>
            <a:r>
              <a:rPr lang="en-US" altLang="x-none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x-none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教育类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电子商务专业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医学类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65" name="文本框 16395"/>
          <p:cNvSpPr txBox="1"/>
          <p:nvPr/>
        </p:nvSpPr>
        <p:spPr>
          <a:xfrm>
            <a:off x="7636331" y="1997378"/>
            <a:ext cx="2594472" cy="286385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行政管理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汉语言文学自考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法律类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机电一体化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贸易营销专业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房屋建筑自考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9465" grpId="0" bldLvl="0" animBg="1"/>
      <p:bldP spid="194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94615" y="1729105"/>
            <a:ext cx="1238186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25190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20445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28090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工程类专辑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80410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80410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0490" name="文本框 17421"/>
          <p:cNvSpPr txBox="1"/>
          <p:nvPr/>
        </p:nvSpPr>
        <p:spPr>
          <a:xfrm>
            <a:off x="6763703" y="1950403"/>
            <a:ext cx="2911475" cy="332549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注册土木工程师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一级建筑师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二级建筑师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注册电气工程师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注册测绘工程师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注册消防工程师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0491" name="文本框 17422"/>
          <p:cNvSpPr txBox="1"/>
          <p:nvPr/>
        </p:nvSpPr>
        <p:spPr>
          <a:xfrm>
            <a:off x="4139883" y="1929448"/>
            <a:ext cx="2845435" cy="2863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一级建造师          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二级建造师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注册安全工程师                              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一级造价工程师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注册咨询工程师                            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注册城乡规划师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17422"/>
          <p:cNvSpPr txBox="1"/>
          <p:nvPr/>
        </p:nvSpPr>
        <p:spPr>
          <a:xfrm>
            <a:off x="9569133" y="1929448"/>
            <a:ext cx="2845435" cy="240220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注册监理工程师                                  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注册化工工程师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环境影响评价师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注册化工工程师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35" grpId="0" animBg="1"/>
      <p:bldP spid="4" grpId="0"/>
      <p:bldP spid="20490" grpId="0" bldLvl="0" animBg="1"/>
      <p:bldP spid="204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医学类专辑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" name="文本框 17414"/>
          <p:cNvSpPr txBox="1"/>
          <p:nvPr/>
        </p:nvSpPr>
        <p:spPr>
          <a:xfrm>
            <a:off x="4228465" y="2155190"/>
            <a:ext cx="2948940" cy="240220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医师考试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药师考试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全国护士执业资格考试卫生资格考试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医疗卫生系统招聘考试 </a:t>
            </a:r>
            <a:endParaRPr lang="zh-CN" altLang="en-US" sz="2000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4" name="文本框 17416"/>
          <p:cNvSpPr txBox="1"/>
          <p:nvPr/>
        </p:nvSpPr>
        <p:spPr>
          <a:xfrm>
            <a:off x="7964805" y="2155190"/>
            <a:ext cx="2945130" cy="194056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大型医用设备上岗考试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兽医资格考试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CGNS(美国海外护士资格认证考试)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3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MH_Other_2"/>
          <p:cNvSpPr/>
          <p:nvPr/>
        </p:nvSpPr>
        <p:spPr>
          <a:xfrm>
            <a:off x="1020445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28090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党建类专辑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10" name="MH_Other_1"/>
          <p:cNvCxnSpPr/>
          <p:nvPr/>
        </p:nvCxnSpPr>
        <p:spPr>
          <a:xfrm>
            <a:off x="3425190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_4"/>
          <p:cNvSpPr/>
          <p:nvPr/>
        </p:nvSpPr>
        <p:spPr>
          <a:xfrm>
            <a:off x="3280410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80410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20491" name="文本框 17422"/>
          <p:cNvSpPr txBox="1"/>
          <p:nvPr/>
        </p:nvSpPr>
        <p:spPr>
          <a:xfrm>
            <a:off x="4139883" y="2894648"/>
            <a:ext cx="2845435" cy="55562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 fontAlgn="auto"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党史、党建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1" grpId="0" bldLvl="0" animBg="1"/>
      <p:bldP spid="12" grpId="0" bldLvl="0" animBg="1"/>
      <p:bldP spid="13" grpId="0" bldLvl="0" animBg="1"/>
      <p:bldP spid="35" grpId="0" bldLvl="0" animBg="1"/>
      <p:bldP spid="20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26415" y="643255"/>
            <a:ext cx="1113980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资源导航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进入安徽财经大学图书馆主页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点选 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数字资源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中文数据库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银符考试题库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  <a:hlinkClick r:id=""/>
              </a:rPr>
              <a:t>【</a:t>
            </a:r>
            <a:r>
              <a:rPr lang="en-US" altLang="zh-CN" sz="3200" b="1">
                <a:solidFill>
                  <a:schemeClr val="accent1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"/>
              </a:rPr>
              <a:t>访问网址】：</a:t>
            </a:r>
            <a:r>
              <a:rPr lang="en-US" altLang="zh-CN" sz="32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www.yfzxmn.com</a:t>
            </a:r>
            <a:endParaRPr lang="en-US" altLang="zh-CN" sz="3200" b="1" u="sng">
              <a:solidFill>
                <a:schemeClr val="accent1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3651399" y="1974306"/>
            <a:ext cx="4083958" cy="1752387"/>
            <a:chOff x="3651399" y="1996616"/>
            <a:chExt cx="4083958" cy="1752387"/>
          </a:xfrm>
        </p:grpSpPr>
        <p:sp>
          <p:nvSpPr>
            <p:cNvPr id="4" name="文本框 3"/>
            <p:cNvSpPr txBox="1"/>
            <p:nvPr/>
          </p:nvSpPr>
          <p:spPr>
            <a:xfrm>
              <a:off x="3651399" y="1996616"/>
              <a:ext cx="2680447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思源宋体" panose="02020400000000000000" pitchFamily="18" charset="-122"/>
                  <a:ea typeface="思源宋体" panose="02020400000000000000" pitchFamily="18" charset="-122"/>
                </a:rPr>
                <a:t>PART 03</a:t>
              </a:r>
              <a:endParaRPr kumimoji="0" lang="en-US" altLang="zh-CN" sz="4800" b="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0317" y="3042248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思源宋体" panose="02020400000000000000" pitchFamily="18" charset="-122"/>
                  <a:ea typeface="思源宋体" panose="02020400000000000000" pitchFamily="18" charset="-122"/>
                </a:rPr>
                <a:t>考前复习</a:t>
              </a:r>
              <a:endParaRPr kumimoji="0" lang="zh-CN" altLang="en-US" sz="40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sp>
        <p:nvSpPr>
          <p:cNvPr id="15" name="五边形 14"/>
          <p:cNvSpPr/>
          <p:nvPr/>
        </p:nvSpPr>
        <p:spPr>
          <a:xfrm>
            <a:off x="1801906" y="3630986"/>
            <a:ext cx="1721223" cy="770685"/>
          </a:xfrm>
          <a:prstGeom prst="homePlate">
            <a:avLst/>
          </a:prstGeom>
          <a:solidFill>
            <a:srgbClr val="0070C0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16" name="五边形 15"/>
          <p:cNvSpPr/>
          <p:nvPr/>
        </p:nvSpPr>
        <p:spPr>
          <a:xfrm flipH="1">
            <a:off x="8121674" y="1759019"/>
            <a:ext cx="1926473" cy="664221"/>
          </a:xfrm>
          <a:prstGeom prst="homePlate">
            <a:avLst/>
          </a:prstGeom>
          <a:solidFill>
            <a:srgbClr val="0070C0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lstStyle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60620" y="4076065"/>
            <a:ext cx="652463" cy="631825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17" name="Rounded Rectangle 16"/>
          <p:cNvSpPr/>
          <p:nvPr/>
        </p:nvSpPr>
        <p:spPr>
          <a:xfrm>
            <a:off x="4958080" y="1630045"/>
            <a:ext cx="652463" cy="631825"/>
          </a:xfrm>
          <a:prstGeom prst="roundRect">
            <a:avLst/>
          </a:prstGeom>
          <a:solidFill>
            <a:srgbClr val="61B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18" name="Rounded Rectangle 17"/>
          <p:cNvSpPr/>
          <p:nvPr/>
        </p:nvSpPr>
        <p:spPr>
          <a:xfrm>
            <a:off x="1548765" y="4077335"/>
            <a:ext cx="652463" cy="630238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grpSp>
        <p:nvGrpSpPr>
          <p:cNvPr id="19" name="Group 18"/>
          <p:cNvGrpSpPr/>
          <p:nvPr/>
        </p:nvGrpSpPr>
        <p:grpSpPr>
          <a:xfrm>
            <a:off x="5062889" y="4170937"/>
            <a:ext cx="448305" cy="445235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32612" y="1771584"/>
            <a:ext cx="303779" cy="351902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z="2400" strike="noStrike" noProof="1"/>
            </a:p>
          </p:txBody>
        </p:sp>
      </p:grpSp>
      <p:sp>
        <p:nvSpPr>
          <p:cNvPr id="2" name="Rounded Rectangle 12"/>
          <p:cNvSpPr/>
          <p:nvPr/>
        </p:nvSpPr>
        <p:spPr>
          <a:xfrm>
            <a:off x="8258175" y="1630045"/>
            <a:ext cx="652463" cy="631825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83" name="Freeform 10"/>
          <p:cNvSpPr>
            <a:spLocks noEditPoints="1"/>
          </p:cNvSpPr>
          <p:nvPr/>
        </p:nvSpPr>
        <p:spPr bwMode="auto">
          <a:xfrm>
            <a:off x="8367456" y="1786510"/>
            <a:ext cx="419167" cy="348896"/>
          </a:xfrm>
          <a:custGeom>
            <a:avLst/>
            <a:gdLst>
              <a:gd name="T0" fmla="*/ 192 w 192"/>
              <a:gd name="T1" fmla="*/ 138 h 160"/>
              <a:gd name="T2" fmla="*/ 176 w 192"/>
              <a:gd name="T3" fmla="*/ 99 h 160"/>
              <a:gd name="T4" fmla="*/ 176 w 192"/>
              <a:gd name="T5" fmla="*/ 12 h 160"/>
              <a:gd name="T6" fmla="*/ 164 w 192"/>
              <a:gd name="T7" fmla="*/ 0 h 160"/>
              <a:gd name="T8" fmla="*/ 28 w 192"/>
              <a:gd name="T9" fmla="*/ 0 h 160"/>
              <a:gd name="T10" fmla="*/ 16 w 192"/>
              <a:gd name="T11" fmla="*/ 12 h 160"/>
              <a:gd name="T12" fmla="*/ 16 w 192"/>
              <a:gd name="T13" fmla="*/ 99 h 160"/>
              <a:gd name="T14" fmla="*/ 0 w 192"/>
              <a:gd name="T15" fmla="*/ 138 h 160"/>
              <a:gd name="T16" fmla="*/ 0 w 192"/>
              <a:gd name="T17" fmla="*/ 139 h 160"/>
              <a:gd name="T18" fmla="*/ 0 w 192"/>
              <a:gd name="T19" fmla="*/ 139 h 160"/>
              <a:gd name="T20" fmla="*/ 0 w 192"/>
              <a:gd name="T21" fmla="*/ 140 h 160"/>
              <a:gd name="T22" fmla="*/ 0 w 192"/>
              <a:gd name="T23" fmla="*/ 140 h 160"/>
              <a:gd name="T24" fmla="*/ 0 w 192"/>
              <a:gd name="T25" fmla="*/ 142 h 160"/>
              <a:gd name="T26" fmla="*/ 1 w 192"/>
              <a:gd name="T27" fmla="*/ 142 h 160"/>
              <a:gd name="T28" fmla="*/ 9 w 192"/>
              <a:gd name="T29" fmla="*/ 158 h 160"/>
              <a:gd name="T30" fmla="*/ 12 w 192"/>
              <a:gd name="T31" fmla="*/ 160 h 160"/>
              <a:gd name="T32" fmla="*/ 180 w 192"/>
              <a:gd name="T33" fmla="*/ 160 h 160"/>
              <a:gd name="T34" fmla="*/ 184 w 192"/>
              <a:gd name="T35" fmla="*/ 158 h 160"/>
              <a:gd name="T36" fmla="*/ 192 w 192"/>
              <a:gd name="T37" fmla="*/ 142 h 160"/>
              <a:gd name="T38" fmla="*/ 192 w 192"/>
              <a:gd name="T39" fmla="*/ 140 h 160"/>
              <a:gd name="T40" fmla="*/ 192 w 192"/>
              <a:gd name="T41" fmla="*/ 138 h 160"/>
              <a:gd name="T42" fmla="*/ 93 w 192"/>
              <a:gd name="T43" fmla="*/ 9 h 160"/>
              <a:gd name="T44" fmla="*/ 99 w 192"/>
              <a:gd name="T45" fmla="*/ 9 h 160"/>
              <a:gd name="T46" fmla="*/ 100 w 192"/>
              <a:gd name="T47" fmla="*/ 12 h 160"/>
              <a:gd name="T48" fmla="*/ 99 w 192"/>
              <a:gd name="T49" fmla="*/ 15 h 160"/>
              <a:gd name="T50" fmla="*/ 96 w 192"/>
              <a:gd name="T51" fmla="*/ 16 h 160"/>
              <a:gd name="T52" fmla="*/ 93 w 192"/>
              <a:gd name="T53" fmla="*/ 15 h 160"/>
              <a:gd name="T54" fmla="*/ 92 w 192"/>
              <a:gd name="T55" fmla="*/ 12 h 160"/>
              <a:gd name="T56" fmla="*/ 93 w 192"/>
              <a:gd name="T57" fmla="*/ 9 h 160"/>
              <a:gd name="T58" fmla="*/ 40 w 192"/>
              <a:gd name="T59" fmla="*/ 24 h 160"/>
              <a:gd name="T60" fmla="*/ 152 w 192"/>
              <a:gd name="T61" fmla="*/ 24 h 160"/>
              <a:gd name="T62" fmla="*/ 152 w 192"/>
              <a:gd name="T63" fmla="*/ 96 h 160"/>
              <a:gd name="T64" fmla="*/ 40 w 192"/>
              <a:gd name="T65" fmla="*/ 96 h 160"/>
              <a:gd name="T66" fmla="*/ 40 w 192"/>
              <a:gd name="T67" fmla="*/ 24 h 160"/>
              <a:gd name="T68" fmla="*/ 10 w 192"/>
              <a:gd name="T69" fmla="*/ 136 h 160"/>
              <a:gd name="T70" fmla="*/ 23 w 192"/>
              <a:gd name="T71" fmla="*/ 104 h 160"/>
              <a:gd name="T72" fmla="*/ 169 w 192"/>
              <a:gd name="T73" fmla="*/ 104 h 160"/>
              <a:gd name="T74" fmla="*/ 182 w 192"/>
              <a:gd name="T75" fmla="*/ 136 h 160"/>
              <a:gd name="T76" fmla="*/ 10 w 192"/>
              <a:gd name="T7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" h="160">
                <a:moveTo>
                  <a:pt x="192" y="138"/>
                </a:moveTo>
                <a:cubicBezTo>
                  <a:pt x="176" y="99"/>
                  <a:pt x="176" y="99"/>
                  <a:pt x="176" y="99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5"/>
                  <a:pt x="171" y="0"/>
                  <a:pt x="16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0"/>
                  <a:pt x="16" y="5"/>
                  <a:pt x="16" y="12"/>
                </a:cubicBezTo>
                <a:cubicBezTo>
                  <a:pt x="16" y="99"/>
                  <a:pt x="16" y="99"/>
                  <a:pt x="16" y="9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1"/>
                  <a:pt x="0" y="141"/>
                  <a:pt x="0" y="142"/>
                </a:cubicBezTo>
                <a:cubicBezTo>
                  <a:pt x="0" y="142"/>
                  <a:pt x="0" y="142"/>
                  <a:pt x="1" y="142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9"/>
                  <a:pt x="11" y="160"/>
                  <a:pt x="12" y="160"/>
                </a:cubicBezTo>
                <a:cubicBezTo>
                  <a:pt x="180" y="160"/>
                  <a:pt x="180" y="160"/>
                  <a:pt x="180" y="160"/>
                </a:cubicBezTo>
                <a:cubicBezTo>
                  <a:pt x="182" y="160"/>
                  <a:pt x="183" y="159"/>
                  <a:pt x="184" y="158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1"/>
                  <a:pt x="192" y="141"/>
                  <a:pt x="192" y="140"/>
                </a:cubicBezTo>
                <a:cubicBezTo>
                  <a:pt x="192" y="139"/>
                  <a:pt x="192" y="138"/>
                  <a:pt x="192" y="138"/>
                </a:cubicBezTo>
                <a:close/>
                <a:moveTo>
                  <a:pt x="93" y="9"/>
                </a:moveTo>
                <a:cubicBezTo>
                  <a:pt x="95" y="8"/>
                  <a:pt x="97" y="8"/>
                  <a:pt x="99" y="9"/>
                </a:cubicBezTo>
                <a:cubicBezTo>
                  <a:pt x="100" y="10"/>
                  <a:pt x="100" y="11"/>
                  <a:pt x="100" y="12"/>
                </a:cubicBezTo>
                <a:cubicBezTo>
                  <a:pt x="100" y="13"/>
                  <a:pt x="100" y="14"/>
                  <a:pt x="99" y="15"/>
                </a:cubicBezTo>
                <a:cubicBezTo>
                  <a:pt x="98" y="15"/>
                  <a:pt x="97" y="16"/>
                  <a:pt x="96" y="16"/>
                </a:cubicBezTo>
                <a:cubicBezTo>
                  <a:pt x="95" y="16"/>
                  <a:pt x="94" y="15"/>
                  <a:pt x="93" y="15"/>
                </a:cubicBezTo>
                <a:cubicBezTo>
                  <a:pt x="93" y="14"/>
                  <a:pt x="92" y="13"/>
                  <a:pt x="92" y="12"/>
                </a:cubicBezTo>
                <a:cubicBezTo>
                  <a:pt x="92" y="11"/>
                  <a:pt x="93" y="10"/>
                  <a:pt x="93" y="9"/>
                </a:cubicBezTo>
                <a:close/>
                <a:moveTo>
                  <a:pt x="40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24"/>
                </a:lnTo>
                <a:close/>
                <a:moveTo>
                  <a:pt x="10" y="136"/>
                </a:moveTo>
                <a:cubicBezTo>
                  <a:pt x="23" y="104"/>
                  <a:pt x="23" y="104"/>
                  <a:pt x="23" y="104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82" y="136"/>
                  <a:pt x="182" y="136"/>
                  <a:pt x="182" y="136"/>
                </a:cubicBezTo>
                <a:lnTo>
                  <a:pt x="10" y="1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/>
          </a:p>
        </p:txBody>
      </p:sp>
      <p:sp>
        <p:nvSpPr>
          <p:cNvPr id="7" name="Rounded Rectangle 13"/>
          <p:cNvSpPr/>
          <p:nvPr/>
        </p:nvSpPr>
        <p:spPr>
          <a:xfrm>
            <a:off x="8258175" y="2860040"/>
            <a:ext cx="652463" cy="630238"/>
          </a:xfrm>
          <a:prstGeom prst="roundRect">
            <a:avLst/>
          </a:prstGeom>
          <a:solidFill>
            <a:srgbClr val="61B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48148" name="Freeform 7"/>
          <p:cNvSpPr>
            <a:spLocks noEditPoints="1"/>
          </p:cNvSpPr>
          <p:nvPr/>
        </p:nvSpPr>
        <p:spPr bwMode="auto">
          <a:xfrm>
            <a:off x="8325168" y="3026728"/>
            <a:ext cx="488950" cy="280987"/>
          </a:xfrm>
          <a:custGeom>
            <a:avLst/>
            <a:gdLst>
              <a:gd name="T0" fmla="*/ 2147483647 w 1064"/>
              <a:gd name="T1" fmla="*/ 2147483647 h 612"/>
              <a:gd name="T2" fmla="*/ 2147483647 w 1064"/>
              <a:gd name="T3" fmla="*/ 2147483647 h 612"/>
              <a:gd name="T4" fmla="*/ 2147483647 w 1064"/>
              <a:gd name="T5" fmla="*/ 2147483647 h 612"/>
              <a:gd name="T6" fmla="*/ 2147483647 w 1064"/>
              <a:gd name="T7" fmla="*/ 2147483647 h 612"/>
              <a:gd name="T8" fmla="*/ 2147483647 w 1064"/>
              <a:gd name="T9" fmla="*/ 2147483647 h 612"/>
              <a:gd name="T10" fmla="*/ 2147483647 w 1064"/>
              <a:gd name="T11" fmla="*/ 2147483647 h 612"/>
              <a:gd name="T12" fmla="*/ 2147483647 w 1064"/>
              <a:gd name="T13" fmla="*/ 2147483647 h 612"/>
              <a:gd name="T14" fmla="*/ 2147483647 w 1064"/>
              <a:gd name="T15" fmla="*/ 2147483647 h 612"/>
              <a:gd name="T16" fmla="*/ 2147483647 w 1064"/>
              <a:gd name="T17" fmla="*/ 2147483647 h 612"/>
              <a:gd name="T18" fmla="*/ 2147483647 w 1064"/>
              <a:gd name="T19" fmla="*/ 2147483647 h 612"/>
              <a:gd name="T20" fmla="*/ 2147483647 w 1064"/>
              <a:gd name="T21" fmla="*/ 2147483647 h 612"/>
              <a:gd name="T22" fmla="*/ 2147483647 w 1064"/>
              <a:gd name="T23" fmla="*/ 2147483647 h 612"/>
              <a:gd name="T24" fmla="*/ 2147483647 w 1064"/>
              <a:gd name="T25" fmla="*/ 2147483647 h 612"/>
              <a:gd name="T26" fmla="*/ 2147483647 w 1064"/>
              <a:gd name="T27" fmla="*/ 2147483647 h 612"/>
              <a:gd name="T28" fmla="*/ 2147483647 w 1064"/>
              <a:gd name="T29" fmla="*/ 2147483647 h 612"/>
              <a:gd name="T30" fmla="*/ 2147483647 w 1064"/>
              <a:gd name="T31" fmla="*/ 2147483647 h 612"/>
              <a:gd name="T32" fmla="*/ 2147483647 w 1064"/>
              <a:gd name="T33" fmla="*/ 2147483647 h 612"/>
              <a:gd name="T34" fmla="*/ 2147483647 w 1064"/>
              <a:gd name="T35" fmla="*/ 2147483647 h 612"/>
              <a:gd name="T36" fmla="*/ 2147483647 w 1064"/>
              <a:gd name="T37" fmla="*/ 2147483647 h 612"/>
              <a:gd name="T38" fmla="*/ 2147483647 w 1064"/>
              <a:gd name="T39" fmla="*/ 2147483647 h 612"/>
              <a:gd name="T40" fmla="*/ 2147483647 w 1064"/>
              <a:gd name="T41" fmla="*/ 2147483647 h 612"/>
              <a:gd name="T42" fmla="*/ 2147483647 w 1064"/>
              <a:gd name="T43" fmla="*/ 2147483647 h 612"/>
              <a:gd name="T44" fmla="*/ 2147483647 w 1064"/>
              <a:gd name="T45" fmla="*/ 0 h 612"/>
              <a:gd name="T46" fmla="*/ 2147483647 w 1064"/>
              <a:gd name="T47" fmla="*/ 2147483647 h 612"/>
              <a:gd name="T48" fmla="*/ 2147483647 w 1064"/>
              <a:gd name="T49" fmla="*/ 2147483647 h 612"/>
              <a:gd name="T50" fmla="*/ 0 w 1064"/>
              <a:gd name="T51" fmla="*/ 2147483647 h 612"/>
              <a:gd name="T52" fmla="*/ 2147483647 w 1064"/>
              <a:gd name="T53" fmla="*/ 2147483647 h 612"/>
              <a:gd name="T54" fmla="*/ 2147483647 w 1064"/>
              <a:gd name="T55" fmla="*/ 2147483647 h 612"/>
              <a:gd name="T56" fmla="*/ 2147483647 w 1064"/>
              <a:gd name="T57" fmla="*/ 2147483647 h 612"/>
              <a:gd name="T58" fmla="*/ 2147483647 w 1064"/>
              <a:gd name="T59" fmla="*/ 2147483647 h 612"/>
              <a:gd name="T60" fmla="*/ 2147483647 w 1064"/>
              <a:gd name="T61" fmla="*/ 2147483647 h 612"/>
              <a:gd name="T62" fmla="*/ 2147483647 w 1064"/>
              <a:gd name="T63" fmla="*/ 2147483647 h 612"/>
              <a:gd name="T64" fmla="*/ 2147483647 w 1064"/>
              <a:gd name="T65" fmla="*/ 2147483647 h 612"/>
              <a:gd name="T66" fmla="*/ 2147483647 w 1064"/>
              <a:gd name="T67" fmla="*/ 2147483647 h 612"/>
              <a:gd name="T68" fmla="*/ 2147483647 w 1064"/>
              <a:gd name="T69" fmla="*/ 2147483647 h 612"/>
              <a:gd name="T70" fmla="*/ 2147483647 w 1064"/>
              <a:gd name="T71" fmla="*/ 2147483647 h 612"/>
              <a:gd name="T72" fmla="*/ 2147483647 w 1064"/>
              <a:gd name="T73" fmla="*/ 2147483647 h 612"/>
              <a:gd name="T74" fmla="*/ 2147483647 w 1064"/>
              <a:gd name="T75" fmla="*/ 2147483647 h 612"/>
              <a:gd name="T76" fmla="*/ 2147483647 w 1064"/>
              <a:gd name="T77" fmla="*/ 2147483647 h 612"/>
              <a:gd name="T78" fmla="*/ 2147483647 w 1064"/>
              <a:gd name="T79" fmla="*/ 2147483647 h 612"/>
              <a:gd name="T80" fmla="*/ 2147483647 w 1064"/>
              <a:gd name="T81" fmla="*/ 2147483647 h 612"/>
              <a:gd name="T82" fmla="*/ 2147483647 w 1064"/>
              <a:gd name="T83" fmla="*/ 2147483647 h 612"/>
              <a:gd name="T84" fmla="*/ 2147483647 w 1064"/>
              <a:gd name="T85" fmla="*/ 2147483647 h 612"/>
              <a:gd name="T86" fmla="*/ 2147483647 w 1064"/>
              <a:gd name="T87" fmla="*/ 2147483647 h 612"/>
              <a:gd name="T88" fmla="*/ 2147483647 w 1064"/>
              <a:gd name="T89" fmla="*/ 2147483647 h 612"/>
              <a:gd name="T90" fmla="*/ 2147483647 w 1064"/>
              <a:gd name="T91" fmla="*/ 2147483647 h 612"/>
              <a:gd name="T92" fmla="*/ 2147483647 w 1064"/>
              <a:gd name="T93" fmla="*/ 2147483647 h 612"/>
              <a:gd name="T94" fmla="*/ 2147483647 w 1064"/>
              <a:gd name="T95" fmla="*/ 2147483647 h 6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64" h="612">
                <a:moveTo>
                  <a:pt x="790" y="343"/>
                </a:moveTo>
                <a:cubicBezTo>
                  <a:pt x="785" y="339"/>
                  <a:pt x="779" y="338"/>
                  <a:pt x="773" y="340"/>
                </a:cubicBezTo>
                <a:lnTo>
                  <a:pt x="511" y="427"/>
                </a:lnTo>
                <a:lnTo>
                  <a:pt x="259" y="344"/>
                </a:lnTo>
                <a:cubicBezTo>
                  <a:pt x="254" y="342"/>
                  <a:pt x="247" y="343"/>
                  <a:pt x="242" y="346"/>
                </a:cubicBezTo>
                <a:cubicBezTo>
                  <a:pt x="237" y="350"/>
                  <a:pt x="234" y="356"/>
                  <a:pt x="234" y="362"/>
                </a:cubicBezTo>
                <a:lnTo>
                  <a:pt x="234" y="571"/>
                </a:lnTo>
                <a:cubicBezTo>
                  <a:pt x="234" y="580"/>
                  <a:pt x="241" y="588"/>
                  <a:pt x="250" y="590"/>
                </a:cubicBezTo>
                <a:cubicBezTo>
                  <a:pt x="324" y="604"/>
                  <a:pt x="418" y="612"/>
                  <a:pt x="516" y="612"/>
                </a:cubicBezTo>
                <a:cubicBezTo>
                  <a:pt x="614" y="612"/>
                  <a:pt x="709" y="604"/>
                  <a:pt x="783" y="590"/>
                </a:cubicBezTo>
                <a:cubicBezTo>
                  <a:pt x="792" y="588"/>
                  <a:pt x="798" y="580"/>
                  <a:pt x="798" y="571"/>
                </a:cubicBezTo>
                <a:lnTo>
                  <a:pt x="798" y="358"/>
                </a:lnTo>
                <a:cubicBezTo>
                  <a:pt x="798" y="352"/>
                  <a:pt x="795" y="346"/>
                  <a:pt x="790" y="343"/>
                </a:cubicBezTo>
                <a:close/>
                <a:moveTo>
                  <a:pt x="1061" y="469"/>
                </a:moveTo>
                <a:lnTo>
                  <a:pt x="1046" y="412"/>
                </a:lnTo>
                <a:cubicBezTo>
                  <a:pt x="1045" y="410"/>
                  <a:pt x="1044" y="409"/>
                  <a:pt x="1044" y="408"/>
                </a:cubicBezTo>
                <a:cubicBezTo>
                  <a:pt x="1047" y="401"/>
                  <a:pt x="1049" y="394"/>
                  <a:pt x="1049" y="385"/>
                </a:cubicBezTo>
                <a:cubicBezTo>
                  <a:pt x="1049" y="362"/>
                  <a:pt x="1035" y="343"/>
                  <a:pt x="1014" y="335"/>
                </a:cubicBezTo>
                <a:lnTo>
                  <a:pt x="1014" y="209"/>
                </a:lnTo>
                <a:cubicBezTo>
                  <a:pt x="1016" y="204"/>
                  <a:pt x="1017" y="200"/>
                  <a:pt x="1017" y="195"/>
                </a:cubicBezTo>
                <a:cubicBezTo>
                  <a:pt x="1017" y="179"/>
                  <a:pt x="1006" y="164"/>
                  <a:pt x="991" y="159"/>
                </a:cubicBezTo>
                <a:lnTo>
                  <a:pt x="517" y="2"/>
                </a:lnTo>
                <a:cubicBezTo>
                  <a:pt x="513" y="1"/>
                  <a:pt x="509" y="0"/>
                  <a:pt x="505" y="0"/>
                </a:cubicBezTo>
                <a:cubicBezTo>
                  <a:pt x="501" y="0"/>
                  <a:pt x="497" y="1"/>
                  <a:pt x="493" y="2"/>
                </a:cubicBezTo>
                <a:lnTo>
                  <a:pt x="26" y="157"/>
                </a:lnTo>
                <a:cubicBezTo>
                  <a:pt x="10" y="162"/>
                  <a:pt x="0" y="176"/>
                  <a:pt x="0" y="193"/>
                </a:cubicBezTo>
                <a:cubicBezTo>
                  <a:pt x="0" y="209"/>
                  <a:pt x="10" y="224"/>
                  <a:pt x="26" y="229"/>
                </a:cubicBezTo>
                <a:lnTo>
                  <a:pt x="500" y="386"/>
                </a:lnTo>
                <a:cubicBezTo>
                  <a:pt x="504" y="388"/>
                  <a:pt x="508" y="388"/>
                  <a:pt x="512" y="388"/>
                </a:cubicBezTo>
                <a:cubicBezTo>
                  <a:pt x="516" y="388"/>
                  <a:pt x="520" y="388"/>
                  <a:pt x="524" y="386"/>
                </a:cubicBezTo>
                <a:lnTo>
                  <a:pt x="976" y="236"/>
                </a:lnTo>
                <a:lnTo>
                  <a:pt x="976" y="335"/>
                </a:lnTo>
                <a:cubicBezTo>
                  <a:pt x="956" y="343"/>
                  <a:pt x="941" y="362"/>
                  <a:pt x="941" y="385"/>
                </a:cubicBezTo>
                <a:cubicBezTo>
                  <a:pt x="941" y="394"/>
                  <a:pt x="943" y="401"/>
                  <a:pt x="947" y="409"/>
                </a:cubicBezTo>
                <a:cubicBezTo>
                  <a:pt x="946" y="410"/>
                  <a:pt x="945" y="410"/>
                  <a:pt x="945" y="412"/>
                </a:cubicBezTo>
                <a:lnTo>
                  <a:pt x="929" y="469"/>
                </a:lnTo>
                <a:cubicBezTo>
                  <a:pt x="926" y="479"/>
                  <a:pt x="932" y="489"/>
                  <a:pt x="942" y="492"/>
                </a:cubicBezTo>
                <a:cubicBezTo>
                  <a:pt x="944" y="492"/>
                  <a:pt x="946" y="493"/>
                  <a:pt x="948" y="493"/>
                </a:cubicBezTo>
                <a:cubicBezTo>
                  <a:pt x="956" y="493"/>
                  <a:pt x="964" y="487"/>
                  <a:pt x="966" y="479"/>
                </a:cubicBezTo>
                <a:lnTo>
                  <a:pt x="976" y="441"/>
                </a:lnTo>
                <a:lnTo>
                  <a:pt x="976" y="474"/>
                </a:lnTo>
                <a:cubicBezTo>
                  <a:pt x="976" y="484"/>
                  <a:pt x="985" y="493"/>
                  <a:pt x="995" y="493"/>
                </a:cubicBezTo>
                <a:cubicBezTo>
                  <a:pt x="1006" y="493"/>
                  <a:pt x="1014" y="484"/>
                  <a:pt x="1014" y="474"/>
                </a:cubicBezTo>
                <a:lnTo>
                  <a:pt x="1014" y="441"/>
                </a:lnTo>
                <a:lnTo>
                  <a:pt x="1025" y="479"/>
                </a:lnTo>
                <a:cubicBezTo>
                  <a:pt x="1027" y="487"/>
                  <a:pt x="1035" y="493"/>
                  <a:pt x="1043" y="493"/>
                </a:cubicBezTo>
                <a:cubicBezTo>
                  <a:pt x="1045" y="493"/>
                  <a:pt x="1046" y="492"/>
                  <a:pt x="1048" y="492"/>
                </a:cubicBezTo>
                <a:cubicBezTo>
                  <a:pt x="1058" y="489"/>
                  <a:pt x="1064" y="479"/>
                  <a:pt x="1061" y="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0" name="Rounded Rectangle 12"/>
          <p:cNvSpPr/>
          <p:nvPr/>
        </p:nvSpPr>
        <p:spPr>
          <a:xfrm>
            <a:off x="4960620" y="2868930"/>
            <a:ext cx="652463" cy="631825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48161" name="Freeform 8"/>
          <p:cNvSpPr>
            <a:spLocks noEditPoints="1"/>
          </p:cNvSpPr>
          <p:nvPr/>
        </p:nvSpPr>
        <p:spPr bwMode="auto">
          <a:xfrm>
            <a:off x="5069961" y="2998919"/>
            <a:ext cx="366788" cy="371776"/>
          </a:xfrm>
          <a:custGeom>
            <a:avLst/>
            <a:gdLst>
              <a:gd name="T0" fmla="*/ 2147483647 w 798"/>
              <a:gd name="T1" fmla="*/ 2147483647 h 809"/>
              <a:gd name="T2" fmla="*/ 2147483647 w 798"/>
              <a:gd name="T3" fmla="*/ 2147483647 h 809"/>
              <a:gd name="T4" fmla="*/ 2147483647 w 798"/>
              <a:gd name="T5" fmla="*/ 2147483647 h 809"/>
              <a:gd name="T6" fmla="*/ 2147483647 w 798"/>
              <a:gd name="T7" fmla="*/ 2147483647 h 809"/>
              <a:gd name="T8" fmla="*/ 2147483647 w 798"/>
              <a:gd name="T9" fmla="*/ 2147483647 h 809"/>
              <a:gd name="T10" fmla="*/ 2147483647 w 798"/>
              <a:gd name="T11" fmla="*/ 2147483647 h 809"/>
              <a:gd name="T12" fmla="*/ 2147483647 w 798"/>
              <a:gd name="T13" fmla="*/ 2147483647 h 809"/>
              <a:gd name="T14" fmla="*/ 2147483647 w 798"/>
              <a:gd name="T15" fmla="*/ 2147483647 h 809"/>
              <a:gd name="T16" fmla="*/ 2147483647 w 798"/>
              <a:gd name="T17" fmla="*/ 2147483647 h 809"/>
              <a:gd name="T18" fmla="*/ 2147483647 w 798"/>
              <a:gd name="T19" fmla="*/ 2147483647 h 809"/>
              <a:gd name="T20" fmla="*/ 2147483647 w 798"/>
              <a:gd name="T21" fmla="*/ 2147483647 h 809"/>
              <a:gd name="T22" fmla="*/ 2147483647 w 798"/>
              <a:gd name="T23" fmla="*/ 2147483647 h 809"/>
              <a:gd name="T24" fmla="*/ 2147483647 w 798"/>
              <a:gd name="T25" fmla="*/ 2147483647 h 809"/>
              <a:gd name="T26" fmla="*/ 2147483647 w 798"/>
              <a:gd name="T27" fmla="*/ 2147483647 h 809"/>
              <a:gd name="T28" fmla="*/ 2147483647 w 798"/>
              <a:gd name="T29" fmla="*/ 2147483647 h 809"/>
              <a:gd name="T30" fmla="*/ 2147483647 w 798"/>
              <a:gd name="T31" fmla="*/ 2147483647 h 809"/>
              <a:gd name="T32" fmla="*/ 2147483647 w 798"/>
              <a:gd name="T33" fmla="*/ 2147483647 h 809"/>
              <a:gd name="T34" fmla="*/ 2147483647 w 798"/>
              <a:gd name="T35" fmla="*/ 2147483647 h 809"/>
              <a:gd name="T36" fmla="*/ 2147483647 w 798"/>
              <a:gd name="T37" fmla="*/ 2147483647 h 809"/>
              <a:gd name="T38" fmla="*/ 2147483647 w 798"/>
              <a:gd name="T39" fmla="*/ 2147483647 h 809"/>
              <a:gd name="T40" fmla="*/ 2147483647 w 798"/>
              <a:gd name="T41" fmla="*/ 2147483647 h 809"/>
              <a:gd name="T42" fmla="*/ 2147483647 w 798"/>
              <a:gd name="T43" fmla="*/ 2147483647 h 809"/>
              <a:gd name="T44" fmla="*/ 2147483647 w 798"/>
              <a:gd name="T45" fmla="*/ 2147483647 h 809"/>
              <a:gd name="T46" fmla="*/ 2147483647 w 798"/>
              <a:gd name="T47" fmla="*/ 2147483647 h 809"/>
              <a:gd name="T48" fmla="*/ 2147483647 w 798"/>
              <a:gd name="T49" fmla="*/ 0 h 809"/>
              <a:gd name="T50" fmla="*/ 2147483647 w 798"/>
              <a:gd name="T51" fmla="*/ 2147483647 h 809"/>
              <a:gd name="T52" fmla="*/ 2147483647 w 798"/>
              <a:gd name="T53" fmla="*/ 2147483647 h 809"/>
              <a:gd name="T54" fmla="*/ 2147483647 w 798"/>
              <a:gd name="T55" fmla="*/ 2147483647 h 809"/>
              <a:gd name="T56" fmla="*/ 2147483647 w 798"/>
              <a:gd name="T57" fmla="*/ 2147483647 h 809"/>
              <a:gd name="T58" fmla="*/ 2147483647 w 798"/>
              <a:gd name="T59" fmla="*/ 2147483647 h 809"/>
              <a:gd name="T60" fmla="*/ 2147483647 w 798"/>
              <a:gd name="T61" fmla="*/ 2147483647 h 809"/>
              <a:gd name="T62" fmla="*/ 2147483647 w 798"/>
              <a:gd name="T63" fmla="*/ 2147483647 h 809"/>
              <a:gd name="T64" fmla="*/ 0 w 798"/>
              <a:gd name="T65" fmla="*/ 2147483647 h 809"/>
              <a:gd name="T66" fmla="*/ 2147483647 w 798"/>
              <a:gd name="T67" fmla="*/ 2147483647 h 809"/>
              <a:gd name="T68" fmla="*/ 2147483647 w 798"/>
              <a:gd name="T69" fmla="*/ 2147483647 h 809"/>
              <a:gd name="T70" fmla="*/ 2147483647 w 798"/>
              <a:gd name="T71" fmla="*/ 2147483647 h 809"/>
              <a:gd name="T72" fmla="*/ 2147483647 w 798"/>
              <a:gd name="T73" fmla="*/ 2147483647 h 809"/>
              <a:gd name="T74" fmla="*/ 2147483647 w 798"/>
              <a:gd name="T75" fmla="*/ 2147483647 h 809"/>
              <a:gd name="T76" fmla="*/ 2147483647 w 798"/>
              <a:gd name="T77" fmla="*/ 2147483647 h 809"/>
              <a:gd name="T78" fmla="*/ 2147483647 w 798"/>
              <a:gd name="T79" fmla="*/ 2147483647 h 809"/>
              <a:gd name="T80" fmla="*/ 2147483647 w 798"/>
              <a:gd name="T81" fmla="*/ 2147483647 h 809"/>
              <a:gd name="T82" fmla="*/ 2147483647 w 798"/>
              <a:gd name="T83" fmla="*/ 2147483647 h 8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98" h="809">
                <a:moveTo>
                  <a:pt x="681" y="616"/>
                </a:moveTo>
                <a:cubicBezTo>
                  <a:pt x="669" y="616"/>
                  <a:pt x="660" y="607"/>
                  <a:pt x="660" y="595"/>
                </a:cubicBezTo>
                <a:cubicBezTo>
                  <a:pt x="660" y="583"/>
                  <a:pt x="669" y="573"/>
                  <a:pt x="681" y="573"/>
                </a:cubicBezTo>
                <a:cubicBezTo>
                  <a:pt x="693" y="573"/>
                  <a:pt x="703" y="583"/>
                  <a:pt x="703" y="595"/>
                </a:cubicBezTo>
                <a:cubicBezTo>
                  <a:pt x="703" y="607"/>
                  <a:pt x="693" y="616"/>
                  <a:pt x="681" y="616"/>
                </a:cubicBezTo>
                <a:close/>
                <a:moveTo>
                  <a:pt x="365" y="711"/>
                </a:moveTo>
                <a:cubicBezTo>
                  <a:pt x="357" y="716"/>
                  <a:pt x="346" y="712"/>
                  <a:pt x="342" y="704"/>
                </a:cubicBezTo>
                <a:cubicBezTo>
                  <a:pt x="337" y="695"/>
                  <a:pt x="340" y="685"/>
                  <a:pt x="349" y="680"/>
                </a:cubicBezTo>
                <a:cubicBezTo>
                  <a:pt x="358" y="676"/>
                  <a:pt x="368" y="679"/>
                  <a:pt x="373" y="687"/>
                </a:cubicBezTo>
                <a:cubicBezTo>
                  <a:pt x="377" y="696"/>
                  <a:pt x="374" y="707"/>
                  <a:pt x="365" y="711"/>
                </a:cubicBezTo>
                <a:close/>
                <a:moveTo>
                  <a:pt x="340" y="392"/>
                </a:moveTo>
                <a:cubicBezTo>
                  <a:pt x="340" y="375"/>
                  <a:pt x="354" y="361"/>
                  <a:pt x="371" y="361"/>
                </a:cubicBezTo>
                <a:cubicBezTo>
                  <a:pt x="388" y="361"/>
                  <a:pt x="402" y="375"/>
                  <a:pt x="402" y="392"/>
                </a:cubicBezTo>
                <a:cubicBezTo>
                  <a:pt x="402" y="410"/>
                  <a:pt x="388" y="424"/>
                  <a:pt x="371" y="424"/>
                </a:cubicBezTo>
                <a:cubicBezTo>
                  <a:pt x="354" y="424"/>
                  <a:pt x="340" y="410"/>
                  <a:pt x="340" y="392"/>
                </a:cubicBezTo>
                <a:close/>
                <a:moveTo>
                  <a:pt x="388" y="60"/>
                </a:moveTo>
                <a:cubicBezTo>
                  <a:pt x="388" y="48"/>
                  <a:pt x="397" y="38"/>
                  <a:pt x="409" y="38"/>
                </a:cubicBezTo>
                <a:cubicBezTo>
                  <a:pt x="421" y="38"/>
                  <a:pt x="431" y="48"/>
                  <a:pt x="431" y="60"/>
                </a:cubicBezTo>
                <a:cubicBezTo>
                  <a:pt x="431" y="72"/>
                  <a:pt x="421" y="82"/>
                  <a:pt x="409" y="82"/>
                </a:cubicBezTo>
                <a:cubicBezTo>
                  <a:pt x="397" y="82"/>
                  <a:pt x="388" y="72"/>
                  <a:pt x="388" y="60"/>
                </a:cubicBezTo>
                <a:close/>
                <a:moveTo>
                  <a:pt x="70" y="562"/>
                </a:moveTo>
                <a:cubicBezTo>
                  <a:pt x="58" y="562"/>
                  <a:pt x="48" y="552"/>
                  <a:pt x="48" y="540"/>
                </a:cubicBezTo>
                <a:cubicBezTo>
                  <a:pt x="48" y="528"/>
                  <a:pt x="58" y="519"/>
                  <a:pt x="70" y="519"/>
                </a:cubicBezTo>
                <a:cubicBezTo>
                  <a:pt x="82" y="519"/>
                  <a:pt x="91" y="528"/>
                  <a:pt x="91" y="540"/>
                </a:cubicBezTo>
                <a:cubicBezTo>
                  <a:pt x="91" y="552"/>
                  <a:pt x="82" y="562"/>
                  <a:pt x="70" y="562"/>
                </a:cubicBezTo>
                <a:close/>
                <a:moveTo>
                  <a:pt x="163" y="227"/>
                </a:moveTo>
                <a:cubicBezTo>
                  <a:pt x="155" y="232"/>
                  <a:pt x="144" y="229"/>
                  <a:pt x="140" y="220"/>
                </a:cubicBezTo>
                <a:cubicBezTo>
                  <a:pt x="135" y="211"/>
                  <a:pt x="139" y="201"/>
                  <a:pt x="147" y="196"/>
                </a:cubicBezTo>
                <a:cubicBezTo>
                  <a:pt x="156" y="192"/>
                  <a:pt x="166" y="195"/>
                  <a:pt x="171" y="204"/>
                </a:cubicBezTo>
                <a:cubicBezTo>
                  <a:pt x="175" y="212"/>
                  <a:pt x="172" y="223"/>
                  <a:pt x="163" y="227"/>
                </a:cubicBezTo>
                <a:close/>
                <a:moveTo>
                  <a:pt x="630" y="253"/>
                </a:moveTo>
                <a:cubicBezTo>
                  <a:pt x="638" y="249"/>
                  <a:pt x="649" y="252"/>
                  <a:pt x="653" y="261"/>
                </a:cubicBezTo>
                <a:cubicBezTo>
                  <a:pt x="658" y="269"/>
                  <a:pt x="654" y="280"/>
                  <a:pt x="646" y="284"/>
                </a:cubicBezTo>
                <a:cubicBezTo>
                  <a:pt x="637" y="289"/>
                  <a:pt x="627" y="286"/>
                  <a:pt x="622" y="277"/>
                </a:cubicBezTo>
                <a:cubicBezTo>
                  <a:pt x="618" y="268"/>
                  <a:pt x="621" y="258"/>
                  <a:pt x="630" y="253"/>
                </a:cubicBezTo>
                <a:close/>
                <a:moveTo>
                  <a:pt x="705" y="535"/>
                </a:moveTo>
                <a:cubicBezTo>
                  <a:pt x="679" y="535"/>
                  <a:pt x="656" y="546"/>
                  <a:pt x="639" y="562"/>
                </a:cubicBezTo>
                <a:lnTo>
                  <a:pt x="528" y="497"/>
                </a:lnTo>
                <a:cubicBezTo>
                  <a:pt x="535" y="480"/>
                  <a:pt x="540" y="461"/>
                  <a:pt x="540" y="442"/>
                </a:cubicBezTo>
                <a:cubicBezTo>
                  <a:pt x="540" y="419"/>
                  <a:pt x="534" y="397"/>
                  <a:pt x="524" y="378"/>
                </a:cubicBezTo>
                <a:lnTo>
                  <a:pt x="598" y="344"/>
                </a:lnTo>
                <a:cubicBezTo>
                  <a:pt x="621" y="374"/>
                  <a:pt x="661" y="384"/>
                  <a:pt x="695" y="366"/>
                </a:cubicBezTo>
                <a:cubicBezTo>
                  <a:pt x="732" y="347"/>
                  <a:pt x="746" y="300"/>
                  <a:pt x="727" y="263"/>
                </a:cubicBezTo>
                <a:cubicBezTo>
                  <a:pt x="707" y="226"/>
                  <a:pt x="661" y="211"/>
                  <a:pt x="624" y="231"/>
                </a:cubicBezTo>
                <a:cubicBezTo>
                  <a:pt x="593" y="247"/>
                  <a:pt x="579" y="280"/>
                  <a:pt x="584" y="312"/>
                </a:cubicBezTo>
                <a:lnTo>
                  <a:pt x="503" y="349"/>
                </a:lnTo>
                <a:cubicBezTo>
                  <a:pt x="485" y="331"/>
                  <a:pt x="462" y="317"/>
                  <a:pt x="437" y="311"/>
                </a:cubicBezTo>
                <a:lnTo>
                  <a:pt x="444" y="187"/>
                </a:lnTo>
                <a:cubicBezTo>
                  <a:pt x="490" y="181"/>
                  <a:pt x="526" y="142"/>
                  <a:pt x="526" y="94"/>
                </a:cubicBezTo>
                <a:cubicBezTo>
                  <a:pt x="526" y="42"/>
                  <a:pt x="484" y="0"/>
                  <a:pt x="433" y="0"/>
                </a:cubicBezTo>
                <a:cubicBezTo>
                  <a:pt x="381" y="0"/>
                  <a:pt x="339" y="42"/>
                  <a:pt x="339" y="94"/>
                </a:cubicBezTo>
                <a:cubicBezTo>
                  <a:pt x="339" y="138"/>
                  <a:pt x="369" y="174"/>
                  <a:pt x="409" y="184"/>
                </a:cubicBezTo>
                <a:lnTo>
                  <a:pt x="402" y="307"/>
                </a:lnTo>
                <a:cubicBezTo>
                  <a:pt x="374" y="308"/>
                  <a:pt x="349" y="316"/>
                  <a:pt x="328" y="331"/>
                </a:cubicBezTo>
                <a:lnTo>
                  <a:pt x="254" y="267"/>
                </a:lnTo>
                <a:cubicBezTo>
                  <a:pt x="263" y="246"/>
                  <a:pt x="263" y="222"/>
                  <a:pt x="252" y="200"/>
                </a:cubicBezTo>
                <a:cubicBezTo>
                  <a:pt x="232" y="163"/>
                  <a:pt x="186" y="148"/>
                  <a:pt x="149" y="168"/>
                </a:cubicBezTo>
                <a:cubicBezTo>
                  <a:pt x="112" y="187"/>
                  <a:pt x="97" y="234"/>
                  <a:pt x="117" y="271"/>
                </a:cubicBezTo>
                <a:cubicBezTo>
                  <a:pt x="136" y="308"/>
                  <a:pt x="183" y="323"/>
                  <a:pt x="220" y="303"/>
                </a:cubicBezTo>
                <a:cubicBezTo>
                  <a:pt x="224" y="301"/>
                  <a:pt x="229" y="298"/>
                  <a:pt x="233" y="295"/>
                </a:cubicBezTo>
                <a:lnTo>
                  <a:pt x="302" y="355"/>
                </a:lnTo>
                <a:cubicBezTo>
                  <a:pt x="282" y="378"/>
                  <a:pt x="270" y="409"/>
                  <a:pt x="270" y="442"/>
                </a:cubicBezTo>
                <a:cubicBezTo>
                  <a:pt x="270" y="453"/>
                  <a:pt x="272" y="465"/>
                  <a:pt x="274" y="475"/>
                </a:cubicBezTo>
                <a:lnTo>
                  <a:pt x="169" y="520"/>
                </a:lnTo>
                <a:cubicBezTo>
                  <a:pt x="152" y="496"/>
                  <a:pt x="124" y="481"/>
                  <a:pt x="93" y="481"/>
                </a:cubicBezTo>
                <a:cubicBezTo>
                  <a:pt x="41" y="481"/>
                  <a:pt x="0" y="523"/>
                  <a:pt x="0" y="574"/>
                </a:cubicBezTo>
                <a:cubicBezTo>
                  <a:pt x="0" y="626"/>
                  <a:pt x="41" y="668"/>
                  <a:pt x="93" y="668"/>
                </a:cubicBezTo>
                <a:cubicBezTo>
                  <a:pt x="145" y="668"/>
                  <a:pt x="187" y="626"/>
                  <a:pt x="187" y="574"/>
                </a:cubicBezTo>
                <a:cubicBezTo>
                  <a:pt x="187" y="566"/>
                  <a:pt x="185" y="559"/>
                  <a:pt x="184" y="551"/>
                </a:cubicBezTo>
                <a:lnTo>
                  <a:pt x="287" y="508"/>
                </a:lnTo>
                <a:cubicBezTo>
                  <a:pt x="305" y="540"/>
                  <a:pt x="336" y="564"/>
                  <a:pt x="373" y="573"/>
                </a:cubicBezTo>
                <a:lnTo>
                  <a:pt x="368" y="647"/>
                </a:lnTo>
                <a:cubicBezTo>
                  <a:pt x="361" y="648"/>
                  <a:pt x="354" y="650"/>
                  <a:pt x="347" y="654"/>
                </a:cubicBezTo>
                <a:cubicBezTo>
                  <a:pt x="310" y="673"/>
                  <a:pt x="296" y="720"/>
                  <a:pt x="315" y="757"/>
                </a:cubicBezTo>
                <a:cubicBezTo>
                  <a:pt x="335" y="794"/>
                  <a:pt x="381" y="809"/>
                  <a:pt x="418" y="789"/>
                </a:cubicBezTo>
                <a:cubicBezTo>
                  <a:pt x="456" y="769"/>
                  <a:pt x="470" y="723"/>
                  <a:pt x="450" y="686"/>
                </a:cubicBezTo>
                <a:cubicBezTo>
                  <a:pt x="440" y="666"/>
                  <a:pt x="422" y="653"/>
                  <a:pt x="403" y="648"/>
                </a:cubicBezTo>
                <a:lnTo>
                  <a:pt x="408" y="577"/>
                </a:lnTo>
                <a:cubicBezTo>
                  <a:pt x="449" y="576"/>
                  <a:pt x="485" y="556"/>
                  <a:pt x="509" y="527"/>
                </a:cubicBezTo>
                <a:lnTo>
                  <a:pt x="619" y="591"/>
                </a:lnTo>
                <a:cubicBezTo>
                  <a:pt x="614" y="603"/>
                  <a:pt x="611" y="616"/>
                  <a:pt x="611" y="629"/>
                </a:cubicBezTo>
                <a:cubicBezTo>
                  <a:pt x="611" y="681"/>
                  <a:pt x="653" y="723"/>
                  <a:pt x="705" y="723"/>
                </a:cubicBezTo>
                <a:cubicBezTo>
                  <a:pt x="756" y="723"/>
                  <a:pt x="798" y="681"/>
                  <a:pt x="798" y="629"/>
                </a:cubicBezTo>
                <a:cubicBezTo>
                  <a:pt x="798" y="577"/>
                  <a:pt x="756" y="535"/>
                  <a:pt x="705" y="5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2" name="Rounded Rectangle 16"/>
          <p:cNvSpPr/>
          <p:nvPr/>
        </p:nvSpPr>
        <p:spPr>
          <a:xfrm>
            <a:off x="1548765" y="2821305"/>
            <a:ext cx="652463" cy="631825"/>
          </a:xfrm>
          <a:prstGeom prst="roundRect">
            <a:avLst/>
          </a:prstGeom>
          <a:solidFill>
            <a:srgbClr val="61B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pic>
        <p:nvPicPr>
          <p:cNvPr id="51217" name="组合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74" y="2927195"/>
            <a:ext cx="542083" cy="3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7"/>
          <p:cNvSpPr/>
          <p:nvPr/>
        </p:nvSpPr>
        <p:spPr>
          <a:xfrm>
            <a:off x="1548765" y="1631315"/>
            <a:ext cx="652463" cy="630238"/>
          </a:xfrm>
          <a:prstGeom prst="round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lang="en-US" sz="2400" strike="noStrike" noProof="1"/>
          </a:p>
        </p:txBody>
      </p:sp>
      <p:sp>
        <p:nvSpPr>
          <p:cNvPr id="37906" name="Freeform 15"/>
          <p:cNvSpPr>
            <a:spLocks noEditPoints="1"/>
          </p:cNvSpPr>
          <p:nvPr/>
        </p:nvSpPr>
        <p:spPr bwMode="auto">
          <a:xfrm>
            <a:off x="1679258" y="1727414"/>
            <a:ext cx="392110" cy="466569"/>
          </a:xfrm>
          <a:custGeom>
            <a:avLst/>
            <a:gdLst>
              <a:gd name="T0" fmla="*/ 2147483647 w 671"/>
              <a:gd name="T1" fmla="*/ 2147483647 h 798"/>
              <a:gd name="T2" fmla="*/ 2147483647 w 671"/>
              <a:gd name="T3" fmla="*/ 2147483647 h 798"/>
              <a:gd name="T4" fmla="*/ 2147483647 w 671"/>
              <a:gd name="T5" fmla="*/ 2147483647 h 798"/>
              <a:gd name="T6" fmla="*/ 2147483647 w 671"/>
              <a:gd name="T7" fmla="*/ 2147483647 h 798"/>
              <a:gd name="T8" fmla="*/ 2147483647 w 671"/>
              <a:gd name="T9" fmla="*/ 2147483647 h 798"/>
              <a:gd name="T10" fmla="*/ 2147483647 w 671"/>
              <a:gd name="T11" fmla="*/ 2147483647 h 798"/>
              <a:gd name="T12" fmla="*/ 2147483647 w 671"/>
              <a:gd name="T13" fmla="*/ 2147483647 h 798"/>
              <a:gd name="T14" fmla="*/ 2147483647 w 671"/>
              <a:gd name="T15" fmla="*/ 2147483647 h 798"/>
              <a:gd name="T16" fmla="*/ 2147483647 w 671"/>
              <a:gd name="T17" fmla="*/ 2147483647 h 798"/>
              <a:gd name="T18" fmla="*/ 2147483647 w 671"/>
              <a:gd name="T19" fmla="*/ 2147483647 h 798"/>
              <a:gd name="T20" fmla="*/ 2147483647 w 671"/>
              <a:gd name="T21" fmla="*/ 2147483647 h 798"/>
              <a:gd name="T22" fmla="*/ 2147483647 w 671"/>
              <a:gd name="T23" fmla="*/ 2147483647 h 798"/>
              <a:gd name="T24" fmla="*/ 2147483647 w 671"/>
              <a:gd name="T25" fmla="*/ 2147483647 h 798"/>
              <a:gd name="T26" fmla="*/ 2147483647 w 671"/>
              <a:gd name="T27" fmla="*/ 2147483647 h 798"/>
              <a:gd name="T28" fmla="*/ 2147483647 w 671"/>
              <a:gd name="T29" fmla="*/ 2147483647 h 798"/>
              <a:gd name="T30" fmla="*/ 2147483647 w 671"/>
              <a:gd name="T31" fmla="*/ 2147483647 h 798"/>
              <a:gd name="T32" fmla="*/ 2147483647 w 671"/>
              <a:gd name="T33" fmla="*/ 2147483647 h 798"/>
              <a:gd name="T34" fmla="*/ 2147483647 w 671"/>
              <a:gd name="T35" fmla="*/ 2147483647 h 798"/>
              <a:gd name="T36" fmla="*/ 2147483647 w 671"/>
              <a:gd name="T37" fmla="*/ 2147483647 h 798"/>
              <a:gd name="T38" fmla="*/ 2147483647 w 671"/>
              <a:gd name="T39" fmla="*/ 2147483647 h 798"/>
              <a:gd name="T40" fmla="*/ 2147483647 w 671"/>
              <a:gd name="T41" fmla="*/ 2147483647 h 798"/>
              <a:gd name="T42" fmla="*/ 2147483647 w 671"/>
              <a:gd name="T43" fmla="*/ 2147483647 h 798"/>
              <a:gd name="T44" fmla="*/ 2147483647 w 671"/>
              <a:gd name="T45" fmla="*/ 2147483647 h 798"/>
              <a:gd name="T46" fmla="*/ 2147483647 w 671"/>
              <a:gd name="T47" fmla="*/ 2147483647 h 798"/>
              <a:gd name="T48" fmla="*/ 2147483647 w 671"/>
              <a:gd name="T49" fmla="*/ 2147483647 h 798"/>
              <a:gd name="T50" fmla="*/ 2147483647 w 671"/>
              <a:gd name="T51" fmla="*/ 2147483647 h 798"/>
              <a:gd name="T52" fmla="*/ 2147483647 w 671"/>
              <a:gd name="T53" fmla="*/ 2147483647 h 798"/>
              <a:gd name="T54" fmla="*/ 2147483647 w 671"/>
              <a:gd name="T55" fmla="*/ 2147483647 h 798"/>
              <a:gd name="T56" fmla="*/ 2147483647 w 671"/>
              <a:gd name="T57" fmla="*/ 2147483647 h 798"/>
              <a:gd name="T58" fmla="*/ 0 w 671"/>
              <a:gd name="T59" fmla="*/ 2147483647 h 798"/>
              <a:gd name="T60" fmla="*/ 0 w 671"/>
              <a:gd name="T61" fmla="*/ 2147483647 h 798"/>
              <a:gd name="T62" fmla="*/ 2147483647 w 671"/>
              <a:gd name="T63" fmla="*/ 2147483647 h 798"/>
              <a:gd name="T64" fmla="*/ 2147483647 w 671"/>
              <a:gd name="T65" fmla="*/ 2147483647 h 798"/>
              <a:gd name="T66" fmla="*/ 2147483647 w 671"/>
              <a:gd name="T67" fmla="*/ 2147483647 h 798"/>
              <a:gd name="T68" fmla="*/ 2147483647 w 671"/>
              <a:gd name="T69" fmla="*/ 2147483647 h 798"/>
              <a:gd name="T70" fmla="*/ 2147483647 w 671"/>
              <a:gd name="T71" fmla="*/ 2147483647 h 798"/>
              <a:gd name="T72" fmla="*/ 2147483647 w 671"/>
              <a:gd name="T73" fmla="*/ 2147483647 h 798"/>
              <a:gd name="T74" fmla="*/ 2147483647 w 671"/>
              <a:gd name="T75" fmla="*/ 2147483647 h 798"/>
              <a:gd name="T76" fmla="*/ 2147483647 w 671"/>
              <a:gd name="T77" fmla="*/ 2147483647 h 798"/>
              <a:gd name="T78" fmla="*/ 2147483647 w 671"/>
              <a:gd name="T79" fmla="*/ 2147483647 h 798"/>
              <a:gd name="T80" fmla="*/ 2147483647 w 671"/>
              <a:gd name="T81" fmla="*/ 2147483647 h 798"/>
              <a:gd name="T82" fmla="*/ 2147483647 w 671"/>
              <a:gd name="T83" fmla="*/ 2147483647 h 798"/>
              <a:gd name="T84" fmla="*/ 2147483647 w 671"/>
              <a:gd name="T85" fmla="*/ 2147483647 h 798"/>
              <a:gd name="T86" fmla="*/ 2147483647 w 671"/>
              <a:gd name="T87" fmla="*/ 2147483647 h 798"/>
              <a:gd name="T88" fmla="*/ 2147483647 w 671"/>
              <a:gd name="T89" fmla="*/ 2147483647 h 798"/>
              <a:gd name="T90" fmla="*/ 2147483647 w 671"/>
              <a:gd name="T91" fmla="*/ 2147483647 h 798"/>
              <a:gd name="T92" fmla="*/ 2147483647 w 671"/>
              <a:gd name="T93" fmla="*/ 2147483647 h 798"/>
              <a:gd name="T94" fmla="*/ 2147483647 w 671"/>
              <a:gd name="T95" fmla="*/ 2147483647 h 798"/>
              <a:gd name="T96" fmla="*/ 2147483647 w 671"/>
              <a:gd name="T97" fmla="*/ 2147483647 h 798"/>
              <a:gd name="T98" fmla="*/ 2147483647 w 671"/>
              <a:gd name="T99" fmla="*/ 2147483647 h 798"/>
              <a:gd name="T100" fmla="*/ 2147483647 w 671"/>
              <a:gd name="T101" fmla="*/ 2147483647 h 798"/>
              <a:gd name="T102" fmla="*/ 2147483647 w 671"/>
              <a:gd name="T103" fmla="*/ 2147483647 h 798"/>
              <a:gd name="T104" fmla="*/ 2147483647 w 671"/>
              <a:gd name="T105" fmla="*/ 2147483647 h 7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71" h="798">
                <a:moveTo>
                  <a:pt x="323" y="326"/>
                </a:moveTo>
                <a:lnTo>
                  <a:pt x="323" y="798"/>
                </a:lnTo>
                <a:lnTo>
                  <a:pt x="671" y="675"/>
                </a:lnTo>
                <a:lnTo>
                  <a:pt x="671" y="203"/>
                </a:lnTo>
                <a:lnTo>
                  <a:pt x="323" y="326"/>
                </a:lnTo>
                <a:close/>
                <a:moveTo>
                  <a:pt x="292" y="356"/>
                </a:moveTo>
                <a:lnTo>
                  <a:pt x="292" y="422"/>
                </a:lnTo>
                <a:cubicBezTo>
                  <a:pt x="260" y="416"/>
                  <a:pt x="228" y="391"/>
                  <a:pt x="228" y="391"/>
                </a:cubicBezTo>
                <a:lnTo>
                  <a:pt x="228" y="320"/>
                </a:lnTo>
                <a:cubicBezTo>
                  <a:pt x="267" y="352"/>
                  <a:pt x="292" y="356"/>
                  <a:pt x="292" y="356"/>
                </a:cubicBezTo>
                <a:close/>
                <a:moveTo>
                  <a:pt x="577" y="152"/>
                </a:moveTo>
                <a:cubicBezTo>
                  <a:pt x="575" y="145"/>
                  <a:pt x="567" y="141"/>
                  <a:pt x="559" y="143"/>
                </a:cubicBezTo>
                <a:lnTo>
                  <a:pt x="224" y="260"/>
                </a:lnTo>
                <a:cubicBezTo>
                  <a:pt x="219" y="261"/>
                  <a:pt x="215" y="265"/>
                  <a:pt x="214" y="269"/>
                </a:cubicBezTo>
                <a:lnTo>
                  <a:pt x="214" y="748"/>
                </a:lnTo>
                <a:cubicBezTo>
                  <a:pt x="226" y="772"/>
                  <a:pt x="275" y="797"/>
                  <a:pt x="305" y="797"/>
                </a:cubicBezTo>
                <a:lnTo>
                  <a:pt x="305" y="326"/>
                </a:lnTo>
                <a:cubicBezTo>
                  <a:pt x="289" y="324"/>
                  <a:pt x="253" y="305"/>
                  <a:pt x="231" y="287"/>
                </a:cubicBezTo>
                <a:cubicBezTo>
                  <a:pt x="231" y="286"/>
                  <a:pt x="232" y="286"/>
                  <a:pt x="232" y="286"/>
                </a:cubicBezTo>
                <a:lnTo>
                  <a:pt x="568" y="170"/>
                </a:lnTo>
                <a:cubicBezTo>
                  <a:pt x="575" y="167"/>
                  <a:pt x="579" y="159"/>
                  <a:pt x="577" y="152"/>
                </a:cubicBezTo>
                <a:close/>
                <a:moveTo>
                  <a:pt x="78" y="216"/>
                </a:moveTo>
                <a:lnTo>
                  <a:pt x="78" y="281"/>
                </a:lnTo>
                <a:cubicBezTo>
                  <a:pt x="46" y="275"/>
                  <a:pt x="14" y="250"/>
                  <a:pt x="14" y="250"/>
                </a:cubicBezTo>
                <a:lnTo>
                  <a:pt x="14" y="180"/>
                </a:lnTo>
                <a:cubicBezTo>
                  <a:pt x="53" y="212"/>
                  <a:pt x="78" y="216"/>
                  <a:pt x="78" y="216"/>
                </a:cubicBezTo>
                <a:close/>
                <a:moveTo>
                  <a:pt x="363" y="11"/>
                </a:moveTo>
                <a:cubicBezTo>
                  <a:pt x="361" y="4"/>
                  <a:pt x="353" y="0"/>
                  <a:pt x="346" y="2"/>
                </a:cubicBezTo>
                <a:lnTo>
                  <a:pt x="10" y="119"/>
                </a:lnTo>
                <a:cubicBezTo>
                  <a:pt x="5" y="121"/>
                  <a:pt x="2" y="124"/>
                  <a:pt x="0" y="128"/>
                </a:cubicBezTo>
                <a:lnTo>
                  <a:pt x="0" y="608"/>
                </a:lnTo>
                <a:cubicBezTo>
                  <a:pt x="12" y="631"/>
                  <a:pt x="61" y="656"/>
                  <a:pt x="92" y="656"/>
                </a:cubicBezTo>
                <a:lnTo>
                  <a:pt x="92" y="186"/>
                </a:lnTo>
                <a:cubicBezTo>
                  <a:pt x="76" y="183"/>
                  <a:pt x="40" y="164"/>
                  <a:pt x="17" y="146"/>
                </a:cubicBezTo>
                <a:cubicBezTo>
                  <a:pt x="18" y="146"/>
                  <a:pt x="18" y="146"/>
                  <a:pt x="18" y="146"/>
                </a:cubicBezTo>
                <a:lnTo>
                  <a:pt x="354" y="29"/>
                </a:lnTo>
                <a:cubicBezTo>
                  <a:pt x="362" y="26"/>
                  <a:pt x="366" y="19"/>
                  <a:pt x="363" y="11"/>
                </a:cubicBezTo>
                <a:close/>
                <a:moveTo>
                  <a:pt x="185" y="290"/>
                </a:moveTo>
                <a:lnTo>
                  <a:pt x="185" y="355"/>
                </a:lnTo>
                <a:cubicBezTo>
                  <a:pt x="153" y="349"/>
                  <a:pt x="121" y="324"/>
                  <a:pt x="121" y="324"/>
                </a:cubicBezTo>
                <a:lnTo>
                  <a:pt x="121" y="254"/>
                </a:lnTo>
                <a:cubicBezTo>
                  <a:pt x="160" y="286"/>
                  <a:pt x="185" y="290"/>
                  <a:pt x="185" y="290"/>
                </a:cubicBezTo>
                <a:close/>
                <a:moveTo>
                  <a:pt x="470" y="85"/>
                </a:moveTo>
                <a:cubicBezTo>
                  <a:pt x="468" y="78"/>
                  <a:pt x="460" y="74"/>
                  <a:pt x="453" y="76"/>
                </a:cubicBezTo>
                <a:lnTo>
                  <a:pt x="117" y="193"/>
                </a:lnTo>
                <a:cubicBezTo>
                  <a:pt x="112" y="195"/>
                  <a:pt x="108" y="198"/>
                  <a:pt x="107" y="202"/>
                </a:cubicBezTo>
                <a:lnTo>
                  <a:pt x="107" y="682"/>
                </a:lnTo>
                <a:cubicBezTo>
                  <a:pt x="119" y="705"/>
                  <a:pt x="168" y="730"/>
                  <a:pt x="199" y="730"/>
                </a:cubicBezTo>
                <a:lnTo>
                  <a:pt x="199" y="260"/>
                </a:lnTo>
                <a:cubicBezTo>
                  <a:pt x="183" y="257"/>
                  <a:pt x="146" y="238"/>
                  <a:pt x="124" y="220"/>
                </a:cubicBezTo>
                <a:cubicBezTo>
                  <a:pt x="125" y="220"/>
                  <a:pt x="125" y="220"/>
                  <a:pt x="125" y="219"/>
                </a:cubicBezTo>
                <a:lnTo>
                  <a:pt x="461" y="103"/>
                </a:lnTo>
                <a:cubicBezTo>
                  <a:pt x="469" y="100"/>
                  <a:pt x="473" y="93"/>
                  <a:pt x="470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32" name="KSO_Shape"/>
          <p:cNvSpPr/>
          <p:nvPr/>
        </p:nvSpPr>
        <p:spPr bwMode="auto">
          <a:xfrm>
            <a:off x="1625372" y="4126881"/>
            <a:ext cx="498972" cy="530695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83485" y="171958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随机组卷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83485" y="294259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专项训练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93765" y="295656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就业信息网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483485" y="417703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检索训练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09310" y="415544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留言簿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75020" y="171386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我的题库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206865" y="294259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错题库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206865" y="1719580"/>
            <a:ext cx="1249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手机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APP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3" grpId="0" bldLvl="0" animBg="1"/>
      <p:bldP spid="16" grpId="0" bldLvl="0" animBg="1"/>
      <p:bldP spid="37906" grpId="0" bldLvl="0" animBg="1"/>
      <p:bldP spid="33" grpId="0"/>
      <p:bldP spid="41" grpId="0"/>
      <p:bldP spid="17" grpId="0" bldLvl="0" animBg="1"/>
      <p:bldP spid="7" grpId="0" bldLvl="0" animBg="1"/>
      <p:bldP spid="48148" grpId="0" bldLvl="0" animBg="1"/>
      <p:bldP spid="12" grpId="0" bldLvl="0" animBg="1"/>
      <p:bldP spid="34" grpId="0"/>
      <p:bldP spid="38" grpId="0"/>
      <p:bldP spid="40" grpId="0"/>
      <p:bldP spid="13" grpId="0" bldLvl="0" animBg="1"/>
      <p:bldP spid="18" grpId="0" bldLvl="0" animBg="1"/>
      <p:bldP spid="10" grpId="0" bldLvl="0" animBg="1"/>
      <p:bldP spid="48161" grpId="0" bldLvl="0" animBg="1"/>
      <p:bldP spid="32" grpId="0" bldLvl="0" animBg="1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0660" y="475615"/>
            <a:ext cx="9229725" cy="5892800"/>
          </a:xfrm>
          <a:prstGeom prst="rect">
            <a:avLst/>
          </a:prstGeom>
        </p:spPr>
      </p:pic>
      <p:sp>
        <p:nvSpPr>
          <p:cNvPr id="6" name="直角三角形 5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13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46395" y="3659505"/>
            <a:ext cx="1480185" cy="531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平台首页</a:t>
            </a: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矩形 21508"/>
          <p:cNvSpPr>
            <a:spLocks noGrp="1"/>
          </p:cNvSpPr>
          <p:nvPr/>
        </p:nvSpPr>
        <p:spPr>
          <a:xfrm>
            <a:off x="1128713" y="1460500"/>
            <a:ext cx="9301162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55600" indent="125730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准确找到试卷：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125730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          题  库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12573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12573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</a:pPr>
            <a:endParaRPr lang="zh-CN" altLang="en-US" sz="2800" b="1" dirty="0">
              <a:solidFill>
                <a:schemeClr val="accent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0660" y="475615"/>
            <a:ext cx="9229725" cy="5892800"/>
          </a:xfrm>
          <a:prstGeom prst="rect">
            <a:avLst/>
          </a:prstGeom>
        </p:spPr>
      </p:pic>
      <p:sp>
        <p:nvSpPr>
          <p:cNvPr id="6" name="直角三角形 5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13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87920" y="3776345"/>
            <a:ext cx="1026795" cy="379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67955" y="4334510"/>
            <a:ext cx="746760" cy="2908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 preferRelativeResize="0"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 l="-4824" r="-4824"/>
          <a:stretch>
            <a:fillRect/>
          </a:stretch>
        </p:blipFill>
        <p:spPr>
          <a:xfrm>
            <a:off x="1019144" y="762121"/>
            <a:ext cx="9867963" cy="53337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80" h="7440">
                <a:moveTo>
                  <a:pt x="0" y="0"/>
                </a:moveTo>
                <a:lnTo>
                  <a:pt x="14880" y="0"/>
                </a:lnTo>
                <a:lnTo>
                  <a:pt x="1488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/>
            <a:stretch>
              <a:fillRect/>
            </a:stretch>
          </a:blipFill>
        </p:spPr>
      </p:pic>
      <p:sp>
        <p:nvSpPr>
          <p:cNvPr id="4" name="直角三角形 3"/>
          <p:cNvSpPr/>
          <p:nvPr>
            <p:custDataLst>
              <p:tags r:id="rId14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15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506345" y="2355215"/>
            <a:ext cx="826135" cy="379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085340" y="2792730"/>
            <a:ext cx="488315" cy="8242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918575" y="4334510"/>
            <a:ext cx="1026795" cy="379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065" y="615950"/>
            <a:ext cx="9980930" cy="5626100"/>
          </a:xfrm>
          <a:prstGeom prst="rect">
            <a:avLst/>
          </a:prstGeom>
        </p:spPr>
      </p:pic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27480" y="2374900"/>
            <a:ext cx="826135" cy="379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图片 6" descr="placingpictureplaceholder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1283304" y="892399"/>
            <a:ext cx="6607581" cy="5073786"/>
          </a:xfrm>
          <a:prstGeom prst="rect">
            <a:avLst/>
          </a:prstGeom>
        </p:spPr>
      </p:pic>
      <p:pic>
        <p:nvPicPr>
          <p:cNvPr id="8" name="图片 7" descr="placingpictureplaceholder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8120755" y="892399"/>
            <a:ext cx="2955582" cy="5073786"/>
          </a:xfrm>
          <a:prstGeom prst="rect">
            <a:avLst/>
          </a:prstGeom>
        </p:spPr>
      </p:pic>
      <p:sp>
        <p:nvSpPr>
          <p:cNvPr id="17" name="Right Triangle 13"/>
          <p:cNvSpPr/>
          <p:nvPr>
            <p:custDataLst>
              <p:tags r:id="rId15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直角三角形 2"/>
          <p:cNvSpPr/>
          <p:nvPr>
            <p:custDataLst>
              <p:tags r:id="rId16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44930" y="3642995"/>
            <a:ext cx="1026795" cy="379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344930" y="4719320"/>
            <a:ext cx="1026795" cy="379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7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矩形 27652"/>
          <p:cNvSpPr>
            <a:spLocks noGrp="1"/>
          </p:cNvSpPr>
          <p:nvPr/>
        </p:nvSpPr>
        <p:spPr>
          <a:xfrm>
            <a:off x="1246188" y="1462088"/>
            <a:ext cx="9767887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保存你的学习记录！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我的题库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</a:pPr>
            <a:endParaRPr lang="zh-CN" altLang="en-US" sz="3200" b="1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155" y="514985"/>
            <a:ext cx="10219690" cy="5828030"/>
          </a:xfrm>
          <a:prstGeom prst="rect">
            <a:avLst/>
          </a:prstGeom>
        </p:spPr>
      </p:pic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直角三角形 2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310120" y="3725545"/>
            <a:ext cx="1670050" cy="379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703570" y="3289935"/>
            <a:ext cx="895350" cy="379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考证的</a:t>
            </a:r>
            <a:r>
              <a:rPr lang="en-US" altLang="zh-CN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件小事</a:t>
            </a:r>
            <a:r>
              <a:rPr lang="zh-CN" altLang="en-US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/>
          </a:bodyPr>
          <a:p>
            <a:r>
              <a:rPr lang="zh-CN" altLang="en-US" sz="1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银符考试题库   </a:t>
            </a:r>
            <a:r>
              <a:rPr lang="en-US" altLang="zh-CN" sz="1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www.yfzxmn.com</a:t>
            </a:r>
            <a:endParaRPr lang="en-US" altLang="zh-CN" sz="1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kern="2400" spc="5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rcRect t="12400"/>
          <a:stretch>
            <a:fillRect/>
          </a:stretch>
        </p:blipFill>
        <p:spPr>
          <a:xfrm>
            <a:off x="1297940" y="723900"/>
            <a:ext cx="9132570" cy="5410200"/>
          </a:xfrm>
          <a:prstGeom prst="rect">
            <a:avLst/>
          </a:prstGeom>
        </p:spPr>
      </p:pic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直角三角形 2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矩形 27652"/>
          <p:cNvSpPr>
            <a:spLocks noGrp="1"/>
          </p:cNvSpPr>
          <p:nvPr/>
        </p:nvSpPr>
        <p:spPr>
          <a:xfrm>
            <a:off x="1246188" y="1462088"/>
            <a:ext cx="9767887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做错了的试题怎么练习？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错题库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</a:pPr>
            <a:endParaRPr lang="zh-CN" altLang="en-US" sz="3200" b="1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81005" y="54165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155" y="514985"/>
            <a:ext cx="10219690" cy="5828030"/>
          </a:xfrm>
          <a:prstGeom prst="rect">
            <a:avLst/>
          </a:prstGeom>
        </p:spPr>
      </p:pic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直角三角形 2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43035" y="4104640"/>
            <a:ext cx="668655" cy="379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620" y="585470"/>
            <a:ext cx="10144125" cy="5686425"/>
          </a:xfrm>
          <a:prstGeom prst="rect">
            <a:avLst/>
          </a:prstGeom>
        </p:spPr>
      </p:pic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直角三角形 2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29125" y="2157730"/>
            <a:ext cx="1165225" cy="4381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6" name="矩形 30724"/>
          <p:cNvSpPr>
            <a:spLocks noGrp="1"/>
          </p:cNvSpPr>
          <p:nvPr/>
        </p:nvSpPr>
        <p:spPr>
          <a:xfrm>
            <a:off x="1717675" y="1570038"/>
            <a:ext cx="8705850" cy="43259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en-US" altLang="zh-CN" sz="32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推荐考前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复习的顺序：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        专项训练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               随机组卷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26987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81005" y="54165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rcRect b="2960"/>
          <a:stretch>
            <a:fillRect/>
          </a:stretch>
        </p:blipFill>
        <p:spPr>
          <a:xfrm>
            <a:off x="1028065" y="476885"/>
            <a:ext cx="10135870" cy="5888355"/>
          </a:xfrm>
          <a:prstGeom prst="rect">
            <a:avLst/>
          </a:prstGeom>
        </p:spPr>
      </p:pic>
      <p:sp>
        <p:nvSpPr>
          <p:cNvPr id="9" name="直角三角形 8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13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线形标注 2 9"/>
          <p:cNvSpPr/>
          <p:nvPr/>
        </p:nvSpPr>
        <p:spPr>
          <a:xfrm>
            <a:off x="6823075" y="3794760"/>
            <a:ext cx="2157095" cy="540385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依据所选择的模板，进行题型、题量、分数的设置</a:t>
            </a:r>
            <a:endParaRPr lang="zh-CN" altLang="en-US" sz="1400"/>
          </a:p>
        </p:txBody>
      </p:sp>
      <p:sp>
        <p:nvSpPr>
          <p:cNvPr id="11" name="椭圆 10"/>
          <p:cNvSpPr/>
          <p:nvPr/>
        </p:nvSpPr>
        <p:spPr>
          <a:xfrm>
            <a:off x="5564505" y="5801360"/>
            <a:ext cx="1165225" cy="4381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4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720" y="514985"/>
            <a:ext cx="10197465" cy="5828030"/>
          </a:xfrm>
          <a:prstGeom prst="rect">
            <a:avLst/>
          </a:prstGeom>
        </p:spPr>
      </p:pic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直角三角形 2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线形标注 2 8"/>
          <p:cNvSpPr/>
          <p:nvPr/>
        </p:nvSpPr>
        <p:spPr>
          <a:xfrm>
            <a:off x="6823075" y="3651885"/>
            <a:ext cx="2157095" cy="540385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依据所选择的模板，进行题型、题量、分数的设置</a:t>
            </a:r>
            <a:endParaRPr lang="zh-CN" altLang="en-US" sz="1400"/>
          </a:p>
        </p:txBody>
      </p:sp>
      <p:sp>
        <p:nvSpPr>
          <p:cNvPr id="10" name="椭圆 9"/>
          <p:cNvSpPr/>
          <p:nvPr/>
        </p:nvSpPr>
        <p:spPr>
          <a:xfrm>
            <a:off x="5708650" y="6003290"/>
            <a:ext cx="1165225" cy="4381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4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矩形 34820"/>
          <p:cNvSpPr>
            <a:spLocks noGrp="1"/>
          </p:cNvSpPr>
          <p:nvPr/>
        </p:nvSpPr>
        <p:spPr>
          <a:xfrm>
            <a:off x="2009775" y="1686560"/>
            <a:ext cx="8834120" cy="244030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1905" indent="-190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如果找不到试卷怎</a:t>
            </a: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么办？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检索 </a:t>
            </a:r>
            <a:r>
              <a:rPr lang="zh-CN" altLang="en-US" sz="28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1A3018"/>
                </a:solidFill>
                <a:latin typeface="Arial" panose="020B0604020202020204" pitchFamily="34" charset="0"/>
                <a:ea typeface="幼圆" pitchFamily="1" charset="-122"/>
              </a:rPr>
              <a:t> </a:t>
            </a: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  <a:p>
            <a:pPr marL="1905" indent="-190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81005" y="54165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0660" y="475615"/>
            <a:ext cx="9229725" cy="5892800"/>
          </a:xfrm>
          <a:prstGeom prst="rect">
            <a:avLst/>
          </a:prstGeom>
        </p:spPr>
      </p:pic>
      <p:sp>
        <p:nvSpPr>
          <p:cNvPr id="6" name="直角三角形 5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13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9473565" y="202565"/>
            <a:ext cx="2224405" cy="614045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400"/>
              <a:t>在检索框中输入相关内容或直接点击“搜索”进入检索界面</a:t>
            </a:r>
            <a:endParaRPr lang="zh-CN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rcRect l="2354" t="3161" r="8760" b="470"/>
          <a:stretch>
            <a:fillRect/>
          </a:stretch>
        </p:blipFill>
        <p:spPr>
          <a:xfrm>
            <a:off x="928370" y="909955"/>
            <a:ext cx="10335260" cy="5208270"/>
          </a:xfrm>
          <a:prstGeom prst="rect">
            <a:avLst/>
          </a:prstGeom>
        </p:spPr>
      </p:pic>
      <p:sp>
        <p:nvSpPr>
          <p:cNvPr id="6" name="直角三角形 5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13"/>
            </p:custDataLst>
          </p:nvPr>
        </p:nvSpPr>
        <p:spPr>
          <a:xfrm>
            <a:off x="897950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6503035" y="3720465"/>
            <a:ext cx="2082165" cy="614045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400"/>
              <a:t>可选择专辑，检索分为全文检索、试题检索和试卷检索</a:t>
            </a:r>
            <a:endParaRPr lang="zh-CN" alt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组合 1"/>
          <p:cNvGrpSpPr/>
          <p:nvPr/>
        </p:nvGrpSpPr>
        <p:grpSpPr>
          <a:xfrm>
            <a:off x="3297873" y="1954848"/>
            <a:ext cx="4378325" cy="496887"/>
            <a:chOff x="3386138" y="1554163"/>
            <a:chExt cx="4378325" cy="496887"/>
          </a:xfrm>
        </p:grpSpPr>
        <p:sp>
          <p:nvSpPr>
            <p:cNvPr id="52226" name="MH_Entry_1"/>
            <p:cNvSpPr txBox="1"/>
            <p:nvPr>
              <p:custDataLst>
                <p:tags r:id="rId1"/>
              </p:custDataLst>
            </p:nvPr>
          </p:nvSpPr>
          <p:spPr>
            <a:xfrm>
              <a:off x="4603750" y="1554163"/>
              <a:ext cx="3160713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>
                <a:lnSpc>
                  <a:spcPct val="150000"/>
                </a:lnSpc>
                <a:spcBef>
                  <a:spcPts val="600"/>
                </a:spcBef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证书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与我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227" name="MH_Number_1"/>
            <p:cNvSpPr txBox="1"/>
            <p:nvPr>
              <p:custDataLst>
                <p:tags r:id="rId2"/>
              </p:custDataLst>
            </p:nvPr>
          </p:nvSpPr>
          <p:spPr>
            <a:xfrm>
              <a:off x="3386138" y="1554163"/>
              <a:ext cx="690562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algn="r">
                <a:lnSpc>
                  <a:spcPct val="110000"/>
                </a:lnSpc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1</a:t>
              </a:r>
              <a:endPara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3" name="MH_Others_1"/>
            <p:cNvCxnSpPr/>
            <p:nvPr>
              <p:custDataLst>
                <p:tags r:id="rId3"/>
              </p:custDataLst>
            </p:nvPr>
          </p:nvCxnSpPr>
          <p:spPr>
            <a:xfrm rot="20700000" flipH="1">
              <a:off x="4181475" y="1708150"/>
              <a:ext cx="215900" cy="252413"/>
            </a:xfrm>
            <a:prstGeom prst="line">
              <a:avLst/>
            </a:prstGeom>
            <a:ln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29" name="组合 3"/>
          <p:cNvGrpSpPr/>
          <p:nvPr/>
        </p:nvGrpSpPr>
        <p:grpSpPr>
          <a:xfrm>
            <a:off x="3297873" y="2954973"/>
            <a:ext cx="4378325" cy="496887"/>
            <a:chOff x="3386138" y="2198688"/>
            <a:chExt cx="4378325" cy="496887"/>
          </a:xfrm>
        </p:grpSpPr>
        <p:sp>
          <p:nvSpPr>
            <p:cNvPr id="52230" name="MH_Entry_2"/>
            <p:cNvSpPr txBox="1"/>
            <p:nvPr>
              <p:custDataLst>
                <p:tags r:id="rId4"/>
              </p:custDataLst>
            </p:nvPr>
          </p:nvSpPr>
          <p:spPr>
            <a:xfrm>
              <a:off x="4603750" y="2198688"/>
              <a:ext cx="3160713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>
                <a:lnSpc>
                  <a:spcPct val="150000"/>
                </a:lnSpc>
                <a:spcBef>
                  <a:spcPts val="600"/>
                </a:spcBef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资源与我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231" name="MH_Number_2"/>
            <p:cNvSpPr txBox="1"/>
            <p:nvPr>
              <p:custDataLst>
                <p:tags r:id="rId5"/>
              </p:custDataLst>
            </p:nvPr>
          </p:nvSpPr>
          <p:spPr>
            <a:xfrm>
              <a:off x="3386138" y="2198688"/>
              <a:ext cx="690562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algn="r">
                <a:lnSpc>
                  <a:spcPct val="110000"/>
                </a:lnSpc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2</a:t>
              </a:r>
              <a:endPara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40" name="MH_Others_2"/>
            <p:cNvCxnSpPr/>
            <p:nvPr>
              <p:custDataLst>
                <p:tags r:id="rId6"/>
              </p:custDataLst>
            </p:nvPr>
          </p:nvCxnSpPr>
          <p:spPr>
            <a:xfrm rot="20700000" flipH="1">
              <a:off x="4181475" y="2352675"/>
              <a:ext cx="215900" cy="252413"/>
            </a:xfrm>
            <a:prstGeom prst="line">
              <a:avLst/>
            </a:prstGeom>
            <a:ln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33" name="组合 4"/>
          <p:cNvGrpSpPr/>
          <p:nvPr/>
        </p:nvGrpSpPr>
        <p:grpSpPr>
          <a:xfrm>
            <a:off x="3297873" y="3955733"/>
            <a:ext cx="4378325" cy="496887"/>
            <a:chOff x="3386138" y="2843213"/>
            <a:chExt cx="4378325" cy="496887"/>
          </a:xfrm>
        </p:grpSpPr>
        <p:sp>
          <p:nvSpPr>
            <p:cNvPr id="52234" name="MH_Entry_3"/>
            <p:cNvSpPr txBox="1"/>
            <p:nvPr>
              <p:custDataLst>
                <p:tags r:id="rId7"/>
              </p:custDataLst>
            </p:nvPr>
          </p:nvSpPr>
          <p:spPr>
            <a:xfrm>
              <a:off x="4603750" y="2843213"/>
              <a:ext cx="3160713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>
                <a:lnSpc>
                  <a:spcPct val="150000"/>
                </a:lnSpc>
                <a:spcBef>
                  <a:spcPts val="600"/>
                </a:spcBef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考前复习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235" name="MH_Number_3"/>
            <p:cNvSpPr txBox="1"/>
            <p:nvPr>
              <p:custDataLst>
                <p:tags r:id="rId8"/>
              </p:custDataLst>
            </p:nvPr>
          </p:nvSpPr>
          <p:spPr>
            <a:xfrm>
              <a:off x="3386138" y="2843213"/>
              <a:ext cx="690562" cy="496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algn="r">
                <a:lnSpc>
                  <a:spcPct val="110000"/>
                </a:lnSpc>
                <a:buClr>
                  <a:srgbClr val="515151"/>
                </a:buClr>
                <a:buSzPct val="80000"/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3</a:t>
              </a:r>
              <a:endPara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60" name="MH_Others_3"/>
            <p:cNvCxnSpPr/>
            <p:nvPr>
              <p:custDataLst>
                <p:tags r:id="rId9"/>
              </p:custDataLst>
            </p:nvPr>
          </p:nvCxnSpPr>
          <p:spPr>
            <a:xfrm rot="20700000" flipH="1">
              <a:off x="4181475" y="2998788"/>
              <a:ext cx="215900" cy="250825"/>
            </a:xfrm>
            <a:prstGeom prst="line">
              <a:avLst/>
            </a:prstGeom>
            <a:ln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MH_Others_9"/>
          <p:cNvCxnSpPr/>
          <p:nvPr>
            <p:custDataLst>
              <p:tags r:id="rId10"/>
            </p:custDataLst>
          </p:nvPr>
        </p:nvCxnSpPr>
        <p:spPr>
          <a:xfrm>
            <a:off x="3251200" y="903288"/>
            <a:ext cx="0" cy="512445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H_Others_10"/>
          <p:cNvSpPr/>
          <p:nvPr>
            <p:custDataLst>
              <p:tags r:id="rId11"/>
            </p:custDataLst>
          </p:nvPr>
        </p:nvSpPr>
        <p:spPr>
          <a:xfrm>
            <a:off x="1427163" y="1557338"/>
            <a:ext cx="1824038" cy="604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strike="noStrike" noProof="1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目录</a:t>
            </a:r>
            <a:endParaRPr lang="zh-CN" altLang="en-US" sz="3200" strike="noStrike" noProof="1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9" name="MH_Others_11"/>
          <p:cNvSpPr/>
          <p:nvPr>
            <p:custDataLst>
              <p:tags r:id="rId12"/>
            </p:custDataLst>
          </p:nvPr>
        </p:nvSpPr>
        <p:spPr>
          <a:xfrm>
            <a:off x="1427163" y="2185988"/>
            <a:ext cx="1824038" cy="34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strike="noStrike" noProof="1">
              <a:solidFill>
                <a:srgbClr val="FFFFFF"/>
              </a:solidFill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-171450"/>
            <a:ext cx="12182475" cy="7200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8745"/>
            <a:ext cx="12192000" cy="7096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510" y="-45720"/>
            <a:ext cx="12198985" cy="69240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矩形 34820"/>
          <p:cNvSpPr>
            <a:spLocks noGrp="1"/>
          </p:cNvSpPr>
          <p:nvPr/>
        </p:nvSpPr>
        <p:spPr>
          <a:xfrm>
            <a:off x="2061210" y="1711325"/>
            <a:ext cx="8413115" cy="2339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1905" indent="-190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如果还是找不到试卷怎么办？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留言板！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581005" y="54165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rcRect t="15312"/>
          <a:stretch>
            <a:fillRect/>
          </a:stretch>
        </p:blipFill>
        <p:spPr>
          <a:xfrm>
            <a:off x="784225" y="615950"/>
            <a:ext cx="9341485" cy="5074920"/>
          </a:xfrm>
          <a:prstGeom prst="rect">
            <a:avLst/>
          </a:prstGeom>
        </p:spPr>
      </p:pic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直角三角形 6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1385" y="2907665"/>
            <a:ext cx="4126865" cy="340042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矩形 34820"/>
          <p:cNvSpPr>
            <a:spLocks noGrp="1"/>
          </p:cNvSpPr>
          <p:nvPr/>
        </p:nvSpPr>
        <p:spPr>
          <a:xfrm>
            <a:off x="1640205" y="1660525"/>
            <a:ext cx="8834120" cy="224409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1905" indent="-190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如果你即将毕业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就业信息网</a:t>
            </a:r>
            <a:r>
              <a:rPr lang="zh-CN" altLang="en-US" sz="28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1A3018"/>
                </a:solidFill>
                <a:latin typeface="Arial" panose="020B0604020202020204" pitchFamily="34" charset="0"/>
                <a:ea typeface="幼圆" pitchFamily="1" charset="-122"/>
              </a:rPr>
              <a:t> </a:t>
            </a: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  <a:p>
            <a:pPr marL="1905" indent="-190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67035" y="51689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40690" y="287655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70290" y="4317365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rgbClr val="266CB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rcRect l="365" t="-137" r="-365" b="2371"/>
          <a:stretch>
            <a:fillRect/>
          </a:stretch>
        </p:blipFill>
        <p:spPr>
          <a:xfrm>
            <a:off x="1385570" y="483235"/>
            <a:ext cx="9220200" cy="5891530"/>
          </a:xfrm>
          <a:prstGeom prst="rect">
            <a:avLst/>
          </a:prstGeom>
        </p:spPr>
      </p:pic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63633" y="-17145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直角三角形 6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rgbClr val="266CBA">
              <a:alpha val="2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矩形 34820"/>
          <p:cNvSpPr>
            <a:spLocks noGrp="1"/>
          </p:cNvSpPr>
          <p:nvPr/>
        </p:nvSpPr>
        <p:spPr>
          <a:xfrm>
            <a:off x="1640205" y="1660525"/>
            <a:ext cx="8834120" cy="445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1905" indent="-1905" algn="l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可以手机访问吗？</a:t>
            </a:r>
            <a:endParaRPr 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905" indent="-1905" algn="ctr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endParaRPr lang="zh-CN" altLang="en-US" sz="28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1A3018"/>
                </a:solidFill>
                <a:latin typeface="Arial" panose="020B0604020202020204" pitchFamily="34" charset="0"/>
                <a:ea typeface="幼圆" pitchFamily="1" charset="-122"/>
              </a:rPr>
              <a:t> </a:t>
            </a: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  <a:p>
            <a:pPr marL="1905" indent="-1905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</a:pPr>
            <a:endParaRPr lang="zh-CN" altLang="en-US" sz="2400" b="1" dirty="0">
              <a:solidFill>
                <a:srgbClr val="1A3018"/>
              </a:solidFill>
              <a:latin typeface="Arial" panose="020B0604020202020204" pitchFamily="34" charset="0"/>
              <a:ea typeface="幼圆" pitchFamily="1" charset="-122"/>
            </a:endParaRPr>
          </a:p>
        </p:txBody>
      </p:sp>
      <p:pic>
        <p:nvPicPr>
          <p:cNvPr id="2" name="图片 1" descr="45b71075cedb5e1c6df5b263009ea9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2286000"/>
            <a:ext cx="2286000" cy="2286000"/>
          </a:xfrm>
          <a:prstGeom prst="rect">
            <a:avLst/>
          </a:prstGeom>
        </p:spPr>
      </p:pic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67035" y="50101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charRg st="1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2">
                                            <p:txEl>
                                              <p:charRg st="1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2">
                                            <p:txEl>
                                              <p:charRg st="1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39975" cy="478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手机</a:t>
            </a:r>
            <a:r>
              <a:rPr kumimoji="0" lang="en-US" altLang="zh-CN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APP</a:t>
            </a:r>
            <a:r>
              <a:rPr kumimoji="0" lang="zh-CN" altLang="zh-CN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介绍</a:t>
            </a:r>
            <a:endParaRPr kumimoji="0" lang="zh-CN" altLang="zh-CN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lstStyle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>
            <a:off x="503238" y="2719388"/>
            <a:ext cx="309563" cy="269875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67500" lnSpcReduction="20000"/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40" y="1284605"/>
            <a:ext cx="9342755" cy="46856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428365" y="6077585"/>
            <a:ext cx="5720080" cy="398780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属于校园学习的客户端  属于每个学生的客户端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39975" cy="478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手机</a:t>
            </a:r>
            <a:r>
              <a:rPr kumimoji="0" lang="en-US" altLang="zh-CN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APP</a:t>
            </a:r>
            <a:r>
              <a:rPr kumimoji="0" lang="zh-CN" altLang="zh-CN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介绍</a:t>
            </a:r>
            <a:endParaRPr kumimoji="0" lang="zh-CN" altLang="zh-CN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lstStyle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>
            <a:off x="503238" y="2719388"/>
            <a:ext cx="309563" cy="269875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67500" lnSpcReduction="20000"/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00" name="文本框 99"/>
          <p:cNvSpPr txBox="1"/>
          <p:nvPr/>
        </p:nvSpPr>
        <p:spPr>
          <a:xfrm>
            <a:off x="3428365" y="6077585"/>
            <a:ext cx="5720080" cy="398780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属于校园学习的客户端  属于每个学生的客户端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55" name="矩形 1"/>
          <p:cNvSpPr>
            <a:spLocks noChangeArrowheads="1"/>
          </p:cNvSpPr>
          <p:nvPr/>
        </p:nvSpPr>
        <p:spPr bwMode="auto">
          <a:xfrm>
            <a:off x="1115060" y="1511935"/>
            <a:ext cx="9594850" cy="1764030"/>
          </a:xfrm>
          <a:prstGeom prst="rect">
            <a:avLst/>
          </a:prstGeom>
          <a:noFill/>
          <a:ln w="12700">
            <a:solidFill>
              <a:srgbClr val="A6A6A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6" name="圆角矩形 42"/>
          <p:cNvSpPr>
            <a:spLocks noChangeArrowheads="1"/>
          </p:cNvSpPr>
          <p:nvPr/>
        </p:nvSpPr>
        <p:spPr bwMode="auto">
          <a:xfrm>
            <a:off x="1240155" y="1264285"/>
            <a:ext cx="2421890" cy="495300"/>
          </a:xfrm>
          <a:prstGeom prst="roundRect">
            <a:avLst>
              <a:gd name="adj" fmla="val 16667"/>
            </a:avLst>
          </a:prstGeom>
          <a:solidFill>
            <a:srgbClr val="269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indent="0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如何安装客户端呢？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2405" y="1938020"/>
            <a:ext cx="890333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进入银符考试模拟题库平台（网址链接）www.yfzxmn.cn用手机扫二维码——下载客户端——点击安装——安装完毕、打开——注册用户名和密码——正常使用（与电脑同步使用）</a:t>
            </a: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114425" y="3773805"/>
            <a:ext cx="9594850" cy="1764030"/>
          </a:xfrm>
          <a:prstGeom prst="rect">
            <a:avLst/>
          </a:prstGeom>
          <a:noFill/>
          <a:ln w="12700">
            <a:solidFill>
              <a:srgbClr val="A6A6A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圆角矩形 42"/>
          <p:cNvSpPr>
            <a:spLocks noChangeArrowheads="1"/>
          </p:cNvSpPr>
          <p:nvPr/>
        </p:nvSpPr>
        <p:spPr bwMode="auto">
          <a:xfrm>
            <a:off x="1239520" y="3526155"/>
            <a:ext cx="2990215" cy="495300"/>
          </a:xfrm>
          <a:prstGeom prst="roundRect">
            <a:avLst>
              <a:gd name="adj" fmla="val 16667"/>
            </a:avLst>
          </a:prstGeom>
          <a:solidFill>
            <a:srgbClr val="269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indent="0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手机客户端的使用范围呢？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61770" y="4199890"/>
            <a:ext cx="89033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银符考试题库手机客户端采用位置追踪定位系统，只要是开通试用银符考试题库的学校或者单位，学生都是在其位置范围内随时使用银符考试题库手机客户端。</a:t>
            </a: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10" grpId="0"/>
      <p:bldP spid="11" grpId="0" animBg="1"/>
      <p:bldP spid="12" grpId="0" animBg="1"/>
      <p:bldP spid="13" grpId="0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3651399" y="1974306"/>
            <a:ext cx="4083958" cy="1752387"/>
            <a:chOff x="3651399" y="1996616"/>
            <a:chExt cx="4083958" cy="1752387"/>
          </a:xfrm>
        </p:grpSpPr>
        <p:sp>
          <p:nvSpPr>
            <p:cNvPr id="4" name="文本框 3"/>
            <p:cNvSpPr txBox="1"/>
            <p:nvPr/>
          </p:nvSpPr>
          <p:spPr>
            <a:xfrm>
              <a:off x="3651399" y="1996616"/>
              <a:ext cx="2680447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思源宋体" panose="02020400000000000000" pitchFamily="18" charset="-122"/>
                  <a:ea typeface="思源宋体" panose="02020400000000000000" pitchFamily="18" charset="-122"/>
                </a:rPr>
                <a:t>PART 01</a:t>
              </a:r>
              <a:endParaRPr kumimoji="0" lang="en-US" altLang="zh-CN" sz="4800" b="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0317" y="3042248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思源宋体" panose="02020400000000000000" pitchFamily="18" charset="-122"/>
                  <a:ea typeface="思源宋体" panose="02020400000000000000" pitchFamily="18" charset="-122"/>
                </a:rPr>
                <a:t>证书与我</a:t>
              </a:r>
              <a:endParaRPr kumimoji="0" lang="zh-CN" altLang="en-US" sz="40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sp>
        <p:nvSpPr>
          <p:cNvPr id="15" name="五边形 14"/>
          <p:cNvSpPr/>
          <p:nvPr/>
        </p:nvSpPr>
        <p:spPr>
          <a:xfrm>
            <a:off x="1801906" y="3630986"/>
            <a:ext cx="1721223" cy="770685"/>
          </a:xfrm>
          <a:prstGeom prst="homePlate">
            <a:avLst/>
          </a:prstGeom>
          <a:solidFill>
            <a:srgbClr val="0070C0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16" name="五边形 15"/>
          <p:cNvSpPr/>
          <p:nvPr/>
        </p:nvSpPr>
        <p:spPr>
          <a:xfrm flipH="1">
            <a:off x="8121674" y="1759019"/>
            <a:ext cx="1926473" cy="664221"/>
          </a:xfrm>
          <a:prstGeom prst="homePlate">
            <a:avLst/>
          </a:prstGeom>
          <a:solidFill>
            <a:srgbClr val="0070C0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301" name="圆角矩形 16"/>
          <p:cNvSpPr/>
          <p:nvPr/>
        </p:nvSpPr>
        <p:spPr>
          <a:xfrm>
            <a:off x="1355725" y="1914525"/>
            <a:ext cx="9320213" cy="2767013"/>
          </a:xfrm>
          <a:prstGeom prst="roundRect">
            <a:avLst>
              <a:gd name="adj" fmla="val 4116"/>
            </a:avLst>
          </a:prstGeom>
          <a:solidFill>
            <a:srgbClr val="F2F2F2">
              <a:alpha val="31999"/>
            </a:srgbClr>
          </a:solidFill>
          <a:ln w="317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308" name="矩形 19"/>
          <p:cNvSpPr/>
          <p:nvPr/>
        </p:nvSpPr>
        <p:spPr>
          <a:xfrm>
            <a:off x="1238250" y="1958975"/>
            <a:ext cx="517525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 dirty="0">
                <a:solidFill>
                  <a:srgbClr val="DB239C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1</a:t>
            </a:r>
            <a:endParaRPr lang="zh-CN" altLang="en-US" sz="3200" b="1" dirty="0">
              <a:solidFill>
                <a:srgbClr val="DB239C"/>
              </a:solidFill>
              <a:latin typeface="Arial Black" panose="020B0A04020102020204" pitchFamily="2" charset="0"/>
              <a:ea typeface="宋体" panose="02010600030101010101" pitchFamily="2" charset="-122"/>
              <a:sym typeface="Arial Black" panose="020B0A04020102020204" pitchFamily="2" charset="0"/>
            </a:endParaRPr>
          </a:p>
        </p:txBody>
      </p:sp>
      <p:sp>
        <p:nvSpPr>
          <p:cNvPr id="55303" name="TextBox 8"/>
          <p:cNvSpPr/>
          <p:nvPr/>
        </p:nvSpPr>
        <p:spPr>
          <a:xfrm>
            <a:off x="1698625" y="2227263"/>
            <a:ext cx="2593975" cy="2371725"/>
          </a:xfrm>
          <a:prstGeom prst="roundRect">
            <a:avLst>
              <a:gd name="adj" fmla="val 3023"/>
            </a:avLst>
          </a:prstGeom>
          <a:solidFill>
            <a:srgbClr val="F2F2F2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/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从学校图书馆网页进入</a:t>
            </a:r>
            <a:endParaRPr lang="zh-CN" altLang="en-US" sz="2000" b="1" dirty="0">
              <a:solidFill>
                <a:srgbClr val="FF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登陆</a:t>
            </a:r>
            <a:r>
              <a:rPr lang="en-US" altLang="x-none" sz="2000" b="1" dirty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www.yfzxmn.com</a:t>
            </a:r>
            <a:endParaRPr lang="en-US" altLang="x-none" sz="2000" b="1" dirty="0">
              <a:solidFill>
                <a:srgbClr val="FF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进入题库首页</a:t>
            </a:r>
            <a:endParaRPr lang="zh-CN" altLang="en-US" sz="2000" b="1" dirty="0">
              <a:solidFill>
                <a:srgbClr val="FF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306" name="矩形 19"/>
          <p:cNvSpPr/>
          <p:nvPr/>
        </p:nvSpPr>
        <p:spPr>
          <a:xfrm>
            <a:off x="4271963" y="1914525"/>
            <a:ext cx="517525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x-none" sz="3200" b="1" dirty="0">
                <a:solidFill>
                  <a:srgbClr val="FFC000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2</a:t>
            </a:r>
            <a:endParaRPr lang="zh-CN" altLang="en-US" dirty="0">
              <a:latin typeface="Calibri" panose="020F05020202040A0204" pitchFamily="34" charset="0"/>
              <a:ea typeface="宋体" panose="02010600030101010101" pitchFamily="2" charset="-122"/>
            </a:endParaRPr>
          </a:p>
        </p:txBody>
      </p:sp>
      <p:sp>
        <p:nvSpPr>
          <p:cNvPr id="55304" name="TextBox 9"/>
          <p:cNvSpPr/>
          <p:nvPr/>
        </p:nvSpPr>
        <p:spPr>
          <a:xfrm>
            <a:off x="4800600" y="2149475"/>
            <a:ext cx="2590800" cy="2449513"/>
          </a:xfrm>
          <a:prstGeom prst="roundRect">
            <a:avLst>
              <a:gd name="adj" fmla="val 3023"/>
            </a:avLst>
          </a:prstGeom>
          <a:solidFill>
            <a:srgbClr val="F2F2F2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/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从资源列表中选择练习科目</a:t>
            </a:r>
            <a:endParaRPr lang="zh-CN" altLang="en-US" sz="2000" b="1" dirty="0"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307" name="矩形 20"/>
          <p:cNvSpPr/>
          <p:nvPr/>
        </p:nvSpPr>
        <p:spPr>
          <a:xfrm>
            <a:off x="7466013" y="1914525"/>
            <a:ext cx="4540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x-none" sz="3200" b="1" dirty="0">
                <a:solidFill>
                  <a:srgbClr val="92D050"/>
                </a:solidFill>
                <a:latin typeface="Arial Black" panose="020B0A04020102020204" pitchFamily="2" charset="0"/>
                <a:ea typeface="宋体" panose="02010600030101010101" pitchFamily="2" charset="-122"/>
                <a:sym typeface="Arial Black" panose="020B0A04020102020204" pitchFamily="2" charset="0"/>
              </a:rPr>
              <a:t>3</a:t>
            </a:r>
            <a:endParaRPr lang="zh-CN" altLang="en-US" dirty="0">
              <a:latin typeface="Calibri" panose="020F05020202040A0204" pitchFamily="34" charset="0"/>
              <a:ea typeface="宋体" panose="02010600030101010101" pitchFamily="2" charset="-122"/>
            </a:endParaRPr>
          </a:p>
        </p:txBody>
      </p:sp>
      <p:sp>
        <p:nvSpPr>
          <p:cNvPr id="55305" name="TextBox 10"/>
          <p:cNvSpPr/>
          <p:nvPr/>
        </p:nvSpPr>
        <p:spPr>
          <a:xfrm>
            <a:off x="7839075" y="2149475"/>
            <a:ext cx="2593975" cy="2449513"/>
          </a:xfrm>
          <a:prstGeom prst="roundRect">
            <a:avLst>
              <a:gd name="adj" fmla="val 3023"/>
            </a:avLst>
          </a:prstGeom>
          <a:solidFill>
            <a:srgbClr val="F2F2F2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/>
          <a:p>
            <a:pPr marL="285750" indent="-285750">
              <a:lnSpc>
                <a:spcPct val="150000"/>
              </a:lnSpc>
              <a:buChar char="•"/>
            </a:pPr>
            <a:r>
              <a:rPr lang="zh-CN" altLang="en-US" sz="2000" b="1" dirty="0">
                <a:solidFill>
                  <a:srgbClr val="33CC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选择试卷点击进入答题页面</a:t>
            </a:r>
            <a:endParaRPr lang="zh-CN" altLang="en-US" sz="2000" b="1" dirty="0">
              <a:solidFill>
                <a:srgbClr val="33CC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zh-CN" altLang="en-US" dirty="0">
              <a:solidFill>
                <a:srgbClr val="33CC33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/>
        </p:nvSpPr>
        <p:spPr>
          <a:xfrm>
            <a:off x="920901" y="509736"/>
            <a:ext cx="2316480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三、考前复习</a:t>
            </a:r>
            <a:endParaRPr kumimoji="0" lang="zh-CN" altLang="en-US" sz="28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67035" y="501015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1" descr="C:\Documents and Settings\Administrator\桌面\B12操作流程PPT用.pngB12操作流程PPT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" y="-10795"/>
            <a:ext cx="12176125" cy="6918325"/>
          </a:xfrm>
          <a:prstGeom prst="rect">
            <a:avLst/>
          </a:prstGeom>
          <a:gradFill rotWithShape="1">
            <a:gsLst>
              <a:gs pos="0">
                <a:srgbClr val="F7FCFD">
                  <a:alpha val="100000"/>
                </a:srgbClr>
              </a:gs>
              <a:gs pos="35001">
                <a:srgbClr val="E8F5F9">
                  <a:alpha val="100000"/>
                </a:srgbClr>
              </a:gs>
              <a:gs pos="41000">
                <a:srgbClr val="B8E0EA">
                  <a:alpha val="100000"/>
                </a:srgbClr>
              </a:gs>
              <a:gs pos="50000">
                <a:srgbClr val="D8EEF4">
                  <a:alpha val="100000"/>
                </a:srgbClr>
              </a:gs>
              <a:gs pos="83000">
                <a:srgbClr val="B8E0EA">
                  <a:alpha val="100000"/>
                </a:srgbClr>
              </a:gs>
              <a:gs pos="85001">
                <a:srgbClr val="F6C2C9">
                  <a:alpha val="100000"/>
                </a:srgbClr>
              </a:gs>
              <a:gs pos="91000">
                <a:srgbClr val="C1E5ED">
                  <a:alpha val="100000"/>
                </a:srgbClr>
              </a:gs>
              <a:gs pos="91000">
                <a:srgbClr val="C4E6EE">
                  <a:alpha val="100000"/>
                </a:srgbClr>
              </a:gs>
              <a:gs pos="94000">
                <a:srgbClr val="CAE9F0">
                  <a:alpha val="100000"/>
                </a:srgbClr>
              </a:gs>
              <a:gs pos="100000">
                <a:srgbClr val="D0EBF1">
                  <a:alpha val="100000"/>
                </a:srgbClr>
              </a:gs>
              <a:gs pos="100000">
                <a:srgbClr val="D0EBF1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668000" y="230505"/>
            <a:ext cx="1253490" cy="9804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1308100" y="4517390"/>
            <a:ext cx="5643880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服务热线：010-</a:t>
            </a:r>
            <a:r>
              <a:rPr lang="en-US" altLang="zh-CN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61590718</a:t>
            </a:r>
            <a:endParaRPr 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r>
              <a:rPr lang="en-US" altLang="zh-CN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Q Q</a:t>
            </a:r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712367036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服务邮箱：yf001@yinfu.com.cn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咨询时间：国家法定工作日9</a:t>
            </a:r>
            <a:r>
              <a:rPr lang="en-US" altLang="zh-CN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00-17:30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176020" y="2317115"/>
            <a:ext cx="9839960" cy="132524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br>
              <a:rPr lang="zh-CN" altLang="en-US" sz="5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zh-CN" altLang="en-US" sz="5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zh-CN" altLang="en-US" sz="5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6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  <a:sym typeface="+mn-ea"/>
              </a:rPr>
              <a:t>T</a:t>
            </a:r>
            <a:r>
              <a:rPr lang="zh-CN" altLang="en-US" sz="4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  <a:sym typeface="+mn-ea"/>
              </a:rPr>
              <a:t>H</a:t>
            </a:r>
            <a:r>
              <a:rPr lang="zh-CN" altLang="en-US" sz="88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  <a:sym typeface="+mn-ea"/>
              </a:rPr>
              <a:t>A</a:t>
            </a:r>
            <a:r>
              <a:rPr lang="zh-CN" altLang="en-US" sz="4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  <a:sym typeface="+mn-ea"/>
              </a:rPr>
              <a:t>N</a:t>
            </a:r>
            <a:r>
              <a:rPr lang="zh-CN" altLang="en-US" sz="6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  <a:sym typeface="+mn-ea"/>
              </a:rPr>
              <a:t>K</a:t>
            </a:r>
            <a:endParaRPr lang="zh-CN" altLang="en-US" sz="66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等线" panose="02010600030101010101" charset="-122"/>
              <a:ea typeface="等线" panose="02010600030101010101" charset="-122"/>
              <a:sym typeface="微软雅黑" panose="020B0503020204020204" charset="-122"/>
            </a:endParaRPr>
          </a:p>
        </p:txBody>
      </p:sp>
      <p:pic>
        <p:nvPicPr>
          <p:cNvPr id="8" name="图片 7" descr="图片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8155" y="194310"/>
            <a:ext cx="1257935" cy="10433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/>
        </p:nvSpPr>
        <p:spPr>
          <a:xfrm>
            <a:off x="920901" y="475129"/>
            <a:ext cx="2697480" cy="54737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一、证书与我</a:t>
            </a:r>
            <a:endParaRPr kumimoji="0" lang="zh-CN" altLang="en-US" sz="3300" b="1" i="0" u="none" strike="noStrike" kern="1200" cap="none" spc="0" normalizeH="0" baseline="0" noProof="1" smtClean="0">
              <a:ln>
                <a:noFill/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2175" y="1014095"/>
            <a:ext cx="10457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396740" y="1807210"/>
            <a:ext cx="7243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一、专业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虚尾箭头 7"/>
          <p:cNvSpPr/>
          <p:nvPr/>
        </p:nvSpPr>
        <p:spPr>
          <a:xfrm>
            <a:off x="345440" y="1958975"/>
            <a:ext cx="3009900" cy="2508250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p>
            <a:pPr algn="ctr" fontAlgn="base"/>
            <a:endParaRPr kumimoji="1" lang="zh-CN" altLang="en-US" sz="1350" strike="noStrike" noProof="1"/>
          </a:p>
        </p:txBody>
      </p:sp>
      <p:sp>
        <p:nvSpPr>
          <p:cNvPr id="7" name="Shape 56"/>
          <p:cNvSpPr>
            <a:spLocks noGrp="1"/>
          </p:cNvSpPr>
          <p:nvPr/>
        </p:nvSpPr>
        <p:spPr>
          <a:xfrm>
            <a:off x="711351" y="2939564"/>
            <a:ext cx="2278380" cy="54737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为什么考证</a:t>
            </a:r>
            <a:endParaRPr kumimoji="0" lang="zh-CN" altLang="en-US" sz="3300" b="1" i="0" u="none" strike="noStrike" kern="1200" cap="none" spc="0" normalizeH="0" baseline="0" noProof="1" smtClean="0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96740" y="2716530"/>
            <a:ext cx="7243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二、梦想与爱好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6740" y="3625850"/>
            <a:ext cx="7243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就业压力与竞争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" grpId="0" animBg="1"/>
      <p:bldP spid="7" grpId="0"/>
      <p:bldP spid="100" grpId="0"/>
      <p:bldP spid="100" grpId="1"/>
      <p:bldP spid="100" grpId="2"/>
      <p:bldP spid="100" grpId="3"/>
      <p:bldP spid="100" grpId="4"/>
      <p:bldP spid="100" grpId="5"/>
      <p:bldP spid="100" grpId="6"/>
      <p:bldP spid="3" grpId="0"/>
      <p:bldP spid="3" grpId="1"/>
      <p:bldP spid="3" grpId="2"/>
      <p:bldP spid="3" grpId="3"/>
      <p:bldP spid="3" grpId="4"/>
      <p:bldP spid="3" grpId="5"/>
      <p:bldP spid="3" grpId="6"/>
      <p:bldP spid="9" grpId="0"/>
      <p:bldP spid="9" grpId="1"/>
      <p:bldP spid="9" grpId="2"/>
      <p:bldP spid="9" grpId="3"/>
      <p:bldP spid="9" grpId="4"/>
      <p:bldP spid="9" grpId="5"/>
      <p:bldP spid="9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3651399" y="1974306"/>
            <a:ext cx="4083958" cy="1752387"/>
            <a:chOff x="3651399" y="1996616"/>
            <a:chExt cx="4083958" cy="1752387"/>
          </a:xfrm>
        </p:grpSpPr>
        <p:sp>
          <p:nvSpPr>
            <p:cNvPr id="4" name="文本框 3"/>
            <p:cNvSpPr txBox="1"/>
            <p:nvPr/>
          </p:nvSpPr>
          <p:spPr>
            <a:xfrm>
              <a:off x="3651399" y="1996616"/>
              <a:ext cx="2680447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思源宋体" panose="02020400000000000000" pitchFamily="18" charset="-122"/>
                  <a:ea typeface="思源宋体" panose="02020400000000000000" pitchFamily="18" charset="-122"/>
                </a:rPr>
                <a:t>PART 02</a:t>
              </a:r>
              <a:endParaRPr kumimoji="0" lang="en-US" altLang="zh-CN" sz="4800" b="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0317" y="3042248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思源宋体" panose="02020400000000000000" pitchFamily="18" charset="-122"/>
                  <a:ea typeface="思源宋体" panose="02020400000000000000" pitchFamily="18" charset="-122"/>
                </a:rPr>
                <a:t>资源与我</a:t>
              </a:r>
              <a:endParaRPr kumimoji="0" lang="zh-CN" altLang="en-US" sz="40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sp>
        <p:nvSpPr>
          <p:cNvPr id="15" name="五边形 14"/>
          <p:cNvSpPr/>
          <p:nvPr/>
        </p:nvSpPr>
        <p:spPr>
          <a:xfrm>
            <a:off x="1801906" y="3630986"/>
            <a:ext cx="1721223" cy="770685"/>
          </a:xfrm>
          <a:prstGeom prst="homePlate">
            <a:avLst/>
          </a:prstGeom>
          <a:solidFill>
            <a:srgbClr val="0070C0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16" name="五边形 15"/>
          <p:cNvSpPr/>
          <p:nvPr/>
        </p:nvSpPr>
        <p:spPr>
          <a:xfrm flipH="1">
            <a:off x="8121674" y="1759019"/>
            <a:ext cx="1926473" cy="664221"/>
          </a:xfrm>
          <a:prstGeom prst="homePlate">
            <a:avLst/>
          </a:prstGeom>
          <a:solidFill>
            <a:srgbClr val="0070C0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sp>
        <p:nvSpPr>
          <p:cNvPr id="8" name="Shape 56"/>
          <p:cNvSpPr>
            <a:spLocks noGrp="1"/>
          </p:cNvSpPr>
          <p:nvPr/>
        </p:nvSpPr>
        <p:spPr>
          <a:xfrm>
            <a:off x="1065046" y="439252"/>
            <a:ext cx="2621280" cy="53403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A0204" pitchFamily="34" charset="0"/>
              </a:rPr>
              <a:t>二、资源与我</a:t>
            </a:r>
            <a:endParaRPr kumimoji="0" lang="zh-CN" altLang="en-US" sz="3200" b="1" i="0" u="none" strike="noStrike" kern="1200" cap="none" spc="0" normalizeH="0" baseline="0" noProof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A0204" pitchFamily="34" charset="0"/>
            </a:endParaRPr>
          </a:p>
        </p:txBody>
      </p:sp>
      <p:sp>
        <p:nvSpPr>
          <p:cNvPr id="6148" name="等腰三角形 3"/>
          <p:cNvSpPr/>
          <p:nvPr/>
        </p:nvSpPr>
        <p:spPr>
          <a:xfrm rot="5400000">
            <a:off x="487680" y="539750"/>
            <a:ext cx="331470" cy="28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txBody>
          <a:bodyPr anchor="ctr"/>
          <a:lstStyle/>
          <a:p>
            <a:pPr lvl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1800" b="1" i="1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51810" y="4033520"/>
            <a:ext cx="186753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lang="en-US" altLang="zh-CN" sz="2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自考类</a:t>
            </a:r>
            <a:endParaRPr lang="zh-CN" altLang="en-US" sz="2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399665" y="973455"/>
          <a:ext cx="7651115" cy="537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8" grpId="0"/>
      <p:bldP spid="8" grpId="1"/>
      <p:bldP spid="8" grpId="2"/>
      <p:bldP spid="8" grpId="3"/>
      <p:bldP spid="8" grpId="4"/>
      <p:bldP spid="6148" grpId="0" animBg="1"/>
      <p:bldP spid="6148" grpId="1" animBg="1"/>
      <p:bldP spid="6148" grpId="2" animBg="1"/>
      <p:bldP spid="6148" grpId="3" animBg="1"/>
      <p:bldP spid="6148" grpId="4" animBg="1"/>
      <p:bldP spid="14" grpId="0"/>
      <p:bldP spid="14" grpId="1"/>
      <p:bldP spid="14" grpId="2"/>
      <p:bldP spid="14" grpId="3"/>
      <p:bldP spid="14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50" y="1715135"/>
            <a:ext cx="12225655" cy="339979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94975" y="576580"/>
            <a:ext cx="1551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2">
                    <a:lumMod val="75000"/>
                  </a:schemeClr>
                </a:solidFill>
                <a:latin typeface="方正大黑_GBK" panose="03000509000000000000" charset="-122"/>
                <a:ea typeface="方正大黑_GBK" panose="03000509000000000000" charset="-122"/>
              </a:rPr>
              <a:t>infor</a:t>
            </a:r>
            <a:endParaRPr lang="en-US" altLang="zh-CN" sz="2500" dirty="0">
              <a:solidFill>
                <a:schemeClr val="bg2">
                  <a:lumMod val="75000"/>
                </a:schemeClr>
              </a:solidFill>
              <a:latin typeface="方正大黑_GBK" panose="03000509000000000000" charset="-122"/>
              <a:ea typeface="方正大黑_GBK" panose="03000509000000000000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50780" y="260985"/>
            <a:ext cx="859155" cy="712470"/>
          </a:xfrm>
          <a:prstGeom prst="rect">
            <a:avLst/>
          </a:prstGeom>
        </p:spPr>
      </p:pic>
      <p:cxnSp>
        <p:nvCxnSpPr>
          <p:cNvPr id="10" name="MH_Other_1"/>
          <p:cNvCxnSpPr/>
          <p:nvPr/>
        </p:nvCxnSpPr>
        <p:spPr>
          <a:xfrm>
            <a:off x="3441065" y="278130"/>
            <a:ext cx="0" cy="565594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1036320" y="2173605"/>
            <a:ext cx="2013585" cy="201358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2" name="MH_Title_1"/>
          <p:cNvSpPr/>
          <p:nvPr/>
        </p:nvSpPr>
        <p:spPr>
          <a:xfrm>
            <a:off x="1243965" y="2366645"/>
            <a:ext cx="1612900" cy="16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fontAlgn="base">
              <a:defRPr/>
            </a:pPr>
            <a:r>
              <a:rPr lang="zh-CN" altLang="en-US" sz="240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语言类专辑</a:t>
            </a:r>
            <a:endParaRPr lang="zh-CN" altLang="en-US" sz="24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3296285" y="2735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35" name="MH_Other_4"/>
          <p:cNvSpPr/>
          <p:nvPr/>
        </p:nvSpPr>
        <p:spPr>
          <a:xfrm>
            <a:off x="3296285" y="3370580"/>
            <a:ext cx="282575" cy="282575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p>
            <a:pPr algn="ctr" fontAlgn="base">
              <a:defRPr/>
            </a:pPr>
            <a:endParaRPr lang="zh-CN" altLang="en-US" sz="1500" strike="noStrike" noProof="1"/>
          </a:p>
        </p:txBody>
      </p:sp>
      <p:sp>
        <p:nvSpPr>
          <p:cNvPr id="16" name="文本框 11269"/>
          <p:cNvSpPr txBox="1"/>
          <p:nvPr/>
        </p:nvSpPr>
        <p:spPr>
          <a:xfrm>
            <a:off x="6385560" y="1983105"/>
            <a:ext cx="1737995" cy="240220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上海市外语口译资格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职称英语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小语种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公共英语</a:t>
            </a:r>
            <a:endParaRPr lang="zh-CN" altLang="en-US" sz="2800" b="1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17" name="文本框 11270"/>
          <p:cNvSpPr txBox="1"/>
          <p:nvPr/>
        </p:nvSpPr>
        <p:spPr>
          <a:xfrm>
            <a:off x="4167505" y="1983105"/>
            <a:ext cx="1929130" cy="2863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大学英语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专业英语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资格英语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全国翻译专业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资格考试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1273"/>
          <p:cNvSpPr txBox="1"/>
          <p:nvPr/>
        </p:nvSpPr>
        <p:spPr>
          <a:xfrm>
            <a:off x="8517890" y="2000568"/>
            <a:ext cx="2984500" cy="258699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lIns="90170" tIns="46990" rIns="90170" bIns="46990" anchor="t">
            <a:spAutoFit/>
          </a:bodyPr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BFT考试(全国出国培训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备选人员外语水平考试)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x-none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HSK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汉语水平考试</a:t>
            </a: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1A30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全国大学生英语竞赛</a:t>
            </a:r>
            <a:endParaRPr lang="zh-CN" altLang="en-US" sz="2000" dirty="0">
              <a:solidFill>
                <a:srgbClr val="1A30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FF9966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1A301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</a:t>
            </a:r>
            <a:endParaRPr lang="zh-CN" altLang="en-US" sz="2800" b="1" dirty="0">
              <a:solidFill>
                <a:srgbClr val="1A301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20" grpId="0" animBg="1"/>
      <p:bldP spid="11" grpId="1" animBg="1"/>
      <p:bldP spid="12" grpId="1" animBg="1"/>
      <p:bldP spid="13" grpId="1" animBg="1"/>
      <p:bldP spid="35" grpId="1" animBg="1"/>
      <p:bldP spid="20" grpId="1" animBg="1"/>
      <p:bldP spid="17" grpId="0"/>
      <p:bldP spid="16" grpId="0" bldLvl="0" animBg="1"/>
      <p:bldP spid="18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82*i*0"/>
  <p:tag name="KSO_WM_TEMPLATE_CATEGORY" val="custom"/>
  <p:tag name="KSO_WM_TEMPLATE_INDEX" val="15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NUMBER"/>
  <p:tag name="ID" val="547123"/>
  <p:tag name="MH_ORDER" val="1"/>
  <p:tag name="KSO_WM_UNIT_TYPE" val="l_i"/>
  <p:tag name="KSO_WM_UNIT_INDEX" val="1_1"/>
  <p:tag name="KSO_WM_UNIT_ID" val="custom116_11*l_i*1_1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2"/>
  <p:tag name="KSO_WM_UNIT_ID" val="custom116_11*l_i*1_2"/>
  <p:tag name="KSO_WM_UNIT_CLEAR" val="1"/>
  <p:tag name="KSO_WM_UNIT_LAYERLEVEL" val="1_1"/>
  <p:tag name="KSO_WM_DIAGRAM_GROUP_CODE" val="l1-1"/>
  <p:tag name="KSO_WM_UNIT_USESOURCEFORMAT_APPLY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11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ENTRY"/>
  <p:tag name="ID" val="547123"/>
  <p:tag name="MH_ORDER" val="2"/>
  <p:tag name="KSO_WM_UNIT_TYPE" val="l_h_f"/>
  <p:tag name="KSO_WM_UNIT_INDEX" val="1_2_1"/>
  <p:tag name="KSO_WM_UNIT_ID" val="custom116_11*l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23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NUMBER"/>
  <p:tag name="ID" val="547123"/>
  <p:tag name="MH_ORDER" val="2"/>
  <p:tag name="KSO_WM_UNIT_TYPE" val="l_i"/>
  <p:tag name="KSO_WM_UNIT_INDEX" val="1_3"/>
  <p:tag name="KSO_WM_UNIT_ID" val="custom116_11*l_i*1_3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35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37.xml><?xml version="1.0" encoding="utf-8"?>
<p:tagLst xmlns:p="http://schemas.openxmlformats.org/presentationml/2006/main">
  <p:tag name="KSO_WM_TEMPLATE_CATEGORY" val="custom"/>
  <p:tag name="KSO_WM_TEMPLATE_INDEX" val="16031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4"/>
  <p:tag name="KSO_WM_UNIT_ID" val="custom116_11*l_i*1_4"/>
  <p:tag name="KSO_WM_UNIT_CLEAR" val="1"/>
  <p:tag name="KSO_WM_UNIT_LAYERLEVEL" val="1_1"/>
  <p:tag name="KSO_WM_DIAGRAM_GROUP_CODE" val="l1-1"/>
  <p:tag name="KSO_WM_UNIT_USESOURCEFORMAT_APPLY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49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ENTRY"/>
  <p:tag name="ID" val="547123"/>
  <p:tag name="MH_ORDER" val="3"/>
  <p:tag name="KSO_WM_UNIT_TYPE" val="l_h_f"/>
  <p:tag name="KSO_WM_UNIT_INDEX" val="1_3_1"/>
  <p:tag name="KSO_WM_UNIT_ID" val="custom116_11*l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50.xml><?xml version="1.0" encoding="utf-8"?>
<p:tagLst xmlns:p="http://schemas.openxmlformats.org/presentationml/2006/main">
  <p:tag name="KSO_WM_TEMPLATE_CATEGORY" val="custom"/>
  <p:tag name="KSO_WM_TEMPLATE_INDEX" val="160310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NUMBER"/>
  <p:tag name="ID" val="547123"/>
  <p:tag name="MH_ORDER" val="3"/>
  <p:tag name="KSO_WM_UNIT_TYPE" val="l_i"/>
  <p:tag name="KSO_WM_UNIT_INDEX" val="1_5"/>
  <p:tag name="KSO_WM_UNIT_ID" val="custom116_11*l_i*1_5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61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63.xml><?xml version="1.0" encoding="utf-8"?>
<p:tagLst xmlns:p="http://schemas.openxmlformats.org/presentationml/2006/main">
  <p:tag name="KSO_WM_TEMPLATE_CATEGORY" val="custom"/>
  <p:tag name="KSO_WM_TEMPLATE_INDEX" val="160310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6"/>
  <p:tag name="KSO_WM_UNIT_ID" val="custom116_11*l_i*1_6"/>
  <p:tag name="KSO_WM_UNIT_CLEAR" val="1"/>
  <p:tag name="KSO_WM_UNIT_LAYERLEVEL" val="1_1"/>
  <p:tag name="KSO_WM_DIAGRAM_GROUP_CODE" val="l1-1"/>
  <p:tag name="KSO_WM_UNIT_USESOURCEFORMAT_APPLY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76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15"/>
  <p:tag name="KSO_WM_UNIT_ID" val="custom116_11*l_i*1_15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88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89.xml><?xml version="1.0" encoding="utf-8"?>
<p:tagLst xmlns:p="http://schemas.openxmlformats.org/presentationml/2006/main">
  <p:tag name="KSO_WM_TEMPLATE_CATEGORY" val="custom"/>
  <p:tag name="KSO_WM_TEMPLATE_INDEX" val="160310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a"/>
  <p:tag name="KSO_WM_UNIT_INDEX" val="1"/>
  <p:tag name="KSO_WM_UNIT_ID" val="custom116_11*a*1"/>
  <p:tag name="KSO_WM_UNIT_CLEAR" val="1"/>
  <p:tag name="KSO_WM_UNIT_LAYERLEVEL" val="1"/>
  <p:tag name="KSO_WM_UNIT_VALUE" val="14"/>
  <p:tag name="KSO_WM_UNIT_ISCONTENTSTITLE" val="1"/>
  <p:tag name="KSO_WM_UNIT_HIGHLIGHT" val="0"/>
  <p:tag name="KSO_WM_UNIT_COMPATIBLE" val="0"/>
  <p:tag name="KSO_WM_UNIT_PRESET_TEXT" val="CONTENTS"/>
</p:tagLst>
</file>

<file path=ppt/tags/tag190.xml><?xml version="1.0" encoding="utf-8"?>
<p:tagLst xmlns:p="http://schemas.openxmlformats.org/presentationml/2006/main">
  <p:tag name="KSO_WM_TEMPLATE_CATEGORY" val="custom"/>
  <p:tag name="KSO_WM_TEMPLATE_INDEX" val="160310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82*i*1"/>
  <p:tag name="KSO_WM_TEMPLATE_CATEGORY" val="custom"/>
  <p:tag name="KSO_WM_TEMPLATE_INDEX" val="152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OTHERS"/>
  <p:tag name="ID" val="547123"/>
  <p:tag name="KSO_WM_UNIT_TYPE" val="l_i"/>
  <p:tag name="KSO_WM_UNIT_INDEX" val="1_16"/>
  <p:tag name="KSO_WM_UNIT_ID" val="custom116_11*l_i*1_16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03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1.xml><?xml version="1.0" encoding="utf-8"?>
<p:tagLst xmlns:p="http://schemas.openxmlformats.org/presentationml/2006/main">
  <p:tag name="KSO_WM_TEMPLATE_CATEGORY" val="custom"/>
  <p:tag name="KSO_WM_TEMPLATE_INDEX" val="160436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17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160436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160310"/>
</p:tagLst>
</file>

<file path=ppt/tags/tag223.xml><?xml version="1.0" encoding="utf-8"?>
<p:tagLst xmlns:p="http://schemas.openxmlformats.org/presentationml/2006/main">
  <p:tag name="KSO_WM_TEMPLATE_CATEGORY" val="custom"/>
  <p:tag name="KSO_WM_TEMPLATE_INDEX" val="160436"/>
</p:tagLst>
</file>

<file path=ppt/tags/tag224.xml><?xml version="1.0" encoding="utf-8"?>
<p:tagLst xmlns:p="http://schemas.openxmlformats.org/presentationml/2006/main">
  <p:tag name="KSO_WM_DOC_GUID" val="{eead93ef-6bd0-4a58-8b91-9a2428dfb8a2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16043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16043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82*i*3"/>
  <p:tag name="KSO_WM_TEMPLATE_CATEGORY" val="custom"/>
  <p:tag name="KSO_WM_TEMPLATE_INDEX" val="15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36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436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48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436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59.xml><?xml version="1.0" encoding="utf-8"?>
<p:tagLst xmlns:p="http://schemas.openxmlformats.org/presentationml/2006/main">
  <p:tag name="KSO_WM_UNIT_VALUE" val="1311*262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575_1*d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c707c80cd214da69f827760da8349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ea193b421954602b69d3d84dd6dbdfe"/>
  <p:tag name="KSO_WM_UNIT_PLACING_PICTURE" val="3ea193b421954602b69d3d84dd6dbdfe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6e4054ed1e2fb7f894"/>
  <p:tag name="KSO_WM_TEMPLATE_ASSEMBLE_GROUPID" val="60656e6e4054ed1e2fb7f894"/>
  <p:tag name="KSO_WM_UNIT_PICTURE_CLIP_FLAG" val="0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6043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61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43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72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436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84.xml><?xml version="1.0" encoding="utf-8"?>
<p:tagLst xmlns:p="http://schemas.openxmlformats.org/presentationml/2006/main">
  <p:tag name="KSO_WM_UNIT_PLACING_PICTURE_USER_VIEWPORT" val="{&quot;height&quot;:9645,&quot;width&quot;:12615}"/>
  <p:tag name="KSO_WM_UNIT_VALUE" val="1311*2623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07575_1*d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c707c80cd214da69f827760da8349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ea193b421954602b69d3d84dd6dbdfe"/>
  <p:tag name="KSO_WM_UNIT_PLACING_PICTURE" val="3ea193b421954602b69d3d84dd6dbdfe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6e4054ed1e2fb7f894"/>
  <p:tag name="KSO_WM_TEMPLATE_ASSEMBLE_GROUPID" val="60656e6e4054ed1e2fb7f894"/>
  <p:tag name="KSO_WM_UNIT_PLACING_PICTURE_INFO" val="{&quot;code&quot;:&quot;a&quot;,&quot;full_picture&quot;:true,&quot;last_full_picture&quot;:&quot;a&quot;,&quot;margin&quot;:{&quot;bottom&quot;:2.9727213470712002,&quot;top&quot;:1.0185872692181022},&quot;scheme&quot;:&quot;2-0&quot;,&quot;spacing&quot;:5}"/>
  <p:tag name="KSO_WM_UNIT_PLACING_PICTURE_USER_VIEWPORT_SMARTMENU" val="{&quot;height&quot;:7990.2135005257769,&quot;width&quot;:10405.639478834571}"/>
  <p:tag name="KSO_WM_UNIT_PLACING_PICTURE_USER_RELATIVERECTANGLE_SMARTMENU" val="{&quot;bottom&quot;:0,&quot;left&quot;:0,&quot;right&quot;:0,&quot;top&quot;:0}"/>
</p:tagLst>
</file>

<file path=ppt/tags/tag85.xml><?xml version="1.0" encoding="utf-8"?>
<p:tagLst xmlns:p="http://schemas.openxmlformats.org/presentationml/2006/main">
  <p:tag name="KSO_WM_UNIT_PLACING_PICTURE_USER_VIEWPORT" val="{&quot;height&quot;:9600,&quot;width&quot;:5715}"/>
  <p:tag name="KSO_WM_UNIT_VALUE" val="1311*2623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07575_1*d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c707c80cd214da69f827760da8349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ea193b421954602b69d3d84dd6dbdfe"/>
  <p:tag name="KSO_WM_UNIT_PLACING_PICTURE" val="3ea193b421954602b69d3d84dd6dbdfe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6e4054ed1e2fb7f894"/>
  <p:tag name="KSO_WM_TEMPLATE_ASSEMBLE_GROUPID" val="60656e6e4054ed1e2fb7f894"/>
  <p:tag name="KSO_WM_UNIT_PLACING_PICTURE_INFO" val="{&quot;code&quot;:&quot;a&quot;,&quot;full_picture&quot;:true,&quot;last_full_picture&quot;:&quot;a&quot;,&quot;margin&quot;:{&quot;bottom&quot;:2.9727213470712002,&quot;top&quot;:1.0185872692181022},&quot;scheme&quot;:&quot;2-0&quot;,&quot;spacing&quot;:5}"/>
  <p:tag name="KSO_WM_UNIT_PLACING_PICTURE_USER_VIEWPORT_SMARTMENU" val="{&quot;height&quot;:7990.2135005257769,&quot;width&quot;:4654.4593981185535}"/>
  <p:tag name="KSO_WM_UNIT_PLACING_PICTURE_USER_RELATIVERECTANGLE_SMARTMENU" val="{&quot;bottom&quot;:0,&quot;left&quot;:0,&quot;right&quot;:0,&quot;top&quot;:0}"/>
</p:tagLst>
</file>

<file path=ppt/tags/tag86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88.xml><?xml version="1.0" encoding="utf-8"?>
<p:tagLst xmlns:p="http://schemas.openxmlformats.org/presentationml/2006/main">
  <p:tag name="KSO_WM_TEMPLATE_CATEGORY" val="custom"/>
  <p:tag name="KSO_WM_TEMPLATE_INDEX" val="160310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16"/>
  <p:tag name="MH" val="20150429142459"/>
  <p:tag name="MH_LIBRARY" val="CONTENTS"/>
  <p:tag name="MH_TYPE" val="ENTRY"/>
  <p:tag name="ID" val="547123"/>
  <p:tag name="MH_ORDER" val="1"/>
  <p:tag name="KSO_WM_UNIT_TYPE" val="l_h_f"/>
  <p:tag name="KSO_WM_UNIT_INDEX" val="1_1_1"/>
  <p:tag name="KSO_WM_UNIT_ID" val="custom116_11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99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heme/theme1.xml><?xml version="1.0" encoding="utf-8"?>
<a:theme xmlns:a="http://schemas.openxmlformats.org/drawingml/2006/main" name="A000120140530A99PPBG">
  <a:themeElements>
    <a:clrScheme name="160152.152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3DBFD1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 marL="537845" indent="-285750">
          <a:lnSpc>
            <a:spcPct val="150000"/>
          </a:lnSpc>
          <a:spcBef>
            <a:spcPts val="600"/>
          </a:spcBef>
          <a:spcAft>
            <a:spcPts val="600"/>
          </a:spcAft>
          <a:buClr>
            <a:srgbClr val="000000"/>
          </a:buClr>
          <a:buFont typeface="Wingdings" panose="05000000000000000000" charset="0"/>
          <a:buChar char="u"/>
          <a:defRPr lang="zh-CN" altLang="en-US">
            <a:solidFill>
              <a:schemeClr val="bg1">
                <a:lumMod val="50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2126</Words>
  <Application>WPS 演示</Application>
  <PresentationFormat>自定义</PresentationFormat>
  <Paragraphs>377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70" baseType="lpstr">
      <vt:lpstr>Arial</vt:lpstr>
      <vt:lpstr>宋体</vt:lpstr>
      <vt:lpstr>Wingdings</vt:lpstr>
      <vt:lpstr>Wingdings</vt:lpstr>
      <vt:lpstr>微软雅黑</vt:lpstr>
      <vt:lpstr>Wingdings 2</vt:lpstr>
      <vt:lpstr>黑体</vt:lpstr>
      <vt:lpstr>思源宋体</vt:lpstr>
      <vt:lpstr>Calibri</vt:lpstr>
      <vt:lpstr>方正大黑_GBK</vt:lpstr>
      <vt:lpstr>楷体_GB2312</vt:lpstr>
      <vt:lpstr>新宋体</vt:lpstr>
      <vt:lpstr>Arial Unicode MS</vt:lpstr>
      <vt:lpstr>幼圆</vt:lpstr>
      <vt:lpstr>Arial Black</vt:lpstr>
      <vt:lpstr>等线</vt:lpstr>
      <vt:lpstr>楷体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THANK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峥嵘岁月</cp:lastModifiedBy>
  <cp:revision>88</cp:revision>
  <dcterms:created xsi:type="dcterms:W3CDTF">2016-07-11T07:51:00Z</dcterms:created>
  <dcterms:modified xsi:type="dcterms:W3CDTF">2022-03-09T07:47:57Z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CA28ECBBDE204BF08EC13D8EC146365C</vt:lpwstr>
  </property>
</Properties>
</file>