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2" r:id="rId4"/>
    <p:sldMasterId id="2147483684" r:id="rId5"/>
    <p:sldMasterId id="2147483696" r:id="rId6"/>
    <p:sldMasterId id="2147483708" r:id="rId7"/>
  </p:sldMasterIdLst>
  <p:notesMasterIdLst>
    <p:notesMasterId r:id="rId9"/>
  </p:notesMasterIdLst>
  <p:sldIdLst>
    <p:sldId id="256" r:id="rId8"/>
    <p:sldId id="257" r:id="rId10"/>
    <p:sldId id="258" r:id="rId11"/>
    <p:sldId id="259" r:id="rId12"/>
    <p:sldId id="260"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315" r:id="rId47"/>
    <p:sldId id="317" r:id="rId48"/>
    <p:sldId id="296" r:id="rId49"/>
    <p:sldId id="297" r:id="rId50"/>
    <p:sldId id="298" r:id="rId51"/>
    <p:sldId id="299" r:id="rId52"/>
    <p:sldId id="337" r:id="rId53"/>
    <p:sldId id="301" r:id="rId54"/>
    <p:sldId id="302" r:id="rId55"/>
    <p:sldId id="303" r:id="rId56"/>
    <p:sldId id="304" r:id="rId57"/>
    <p:sldId id="305" r:id="rId58"/>
    <p:sldId id="306" r:id="rId59"/>
    <p:sldId id="307" r:id="rId60"/>
    <p:sldId id="308" r:id="rId61"/>
    <p:sldId id="338" r:id="rId62"/>
    <p:sldId id="310" r:id="rId63"/>
    <p:sldId id="311" r:id="rId64"/>
    <p:sldId id="312" r:id="rId65"/>
    <p:sldId id="313" r:id="rId66"/>
    <p:sldId id="339" r:id="rId67"/>
    <p:sldId id="340" r:id="rId68"/>
    <p:sldId id="314" r:id="rId69"/>
  </p:sldIdLst>
  <p:sldSz cx="9144000" cy="6858000"/>
  <p:notesSz cx="6858000" cy="9144000"/>
  <p:defaultTextStyle>
    <a:defPPr>
      <a:defRPr lang="zh-CN"/>
    </a:defPPr>
    <a:lvl1pPr marL="0" lvl="0" indent="0" algn="l" defTabSz="914400" rtl="0" eaLnBrk="1" fontAlgn="base" latinLnBrk="0" hangingPunct="1">
      <a:lnSpc>
        <a:spcPct val="100000"/>
      </a:lnSpc>
      <a:spcBef>
        <a:spcPct val="0"/>
      </a:spcBef>
      <a:spcAft>
        <a:spcPct val="0"/>
      </a:spcAft>
      <a:buSzPct val="100000"/>
      <a:buFont typeface="Times New Roman" panose="02020603050405020304" pitchFamily="18" charset="0"/>
      <a:buNone/>
      <a:defRPr u="none" kern="1200" baseline="0">
        <a:solidFill>
          <a:schemeClr val="tx1"/>
        </a:solidFill>
        <a:latin typeface="Calibri" panose="020F05020202040A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SzPct val="100000"/>
      <a:buFont typeface="Times New Roman" panose="02020603050405020304" pitchFamily="18" charset="0"/>
      <a:buNone/>
      <a:defRPr sz="1800" u="none" kern="1200" baseline="0">
        <a:solidFill>
          <a:schemeClr val="tx1"/>
        </a:solidFill>
        <a:latin typeface="Calibri" panose="020F05020202040A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SzPct val="100000"/>
      <a:buFont typeface="Times New Roman" panose="02020603050405020304" pitchFamily="18" charset="0"/>
      <a:buNone/>
      <a:defRPr sz="1800" u="none" kern="1200" baseline="0">
        <a:solidFill>
          <a:schemeClr val="tx1"/>
        </a:solidFill>
        <a:latin typeface="Calibri" panose="020F05020202040A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SzPct val="100000"/>
      <a:buFont typeface="Times New Roman" panose="02020603050405020304" pitchFamily="18" charset="0"/>
      <a:buNone/>
      <a:defRPr sz="1800" u="none" kern="1200" baseline="0">
        <a:solidFill>
          <a:schemeClr val="tx1"/>
        </a:solidFill>
        <a:latin typeface="Calibri" panose="020F05020202040A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SzPct val="100000"/>
      <a:buFont typeface="Times New Roman" panose="02020603050405020304" pitchFamily="18" charset="0"/>
      <a:buNone/>
      <a:defRPr sz="1800" u="none" kern="1200" baseline="0">
        <a:solidFill>
          <a:schemeClr val="tx1"/>
        </a:solidFill>
        <a:latin typeface="Calibri" panose="020F05020202040A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SzPct val="100000"/>
      <a:buFont typeface="Times New Roman" panose="02020603050405020304" pitchFamily="18" charset="0"/>
      <a:buNone/>
      <a:defRPr sz="1800" u="none" kern="1200" baseline="0">
        <a:solidFill>
          <a:schemeClr val="tx1"/>
        </a:solidFill>
        <a:latin typeface="Calibri" panose="020F05020202040A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SzPct val="100000"/>
      <a:buFont typeface="Times New Roman" panose="02020603050405020304" pitchFamily="18" charset="0"/>
      <a:buNone/>
      <a:defRPr sz="1800" u="none" kern="1200" baseline="0">
        <a:solidFill>
          <a:schemeClr val="tx1"/>
        </a:solidFill>
        <a:latin typeface="Calibri" panose="020F05020202040A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SzPct val="100000"/>
      <a:buFont typeface="Times New Roman" panose="02020603050405020304" pitchFamily="18" charset="0"/>
      <a:buNone/>
      <a:defRPr sz="1800" u="none" kern="1200" baseline="0">
        <a:solidFill>
          <a:schemeClr val="tx1"/>
        </a:solidFill>
        <a:latin typeface="Calibri" panose="020F05020202040A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SzPct val="100000"/>
      <a:buFont typeface="Times New Roman" panose="02020603050405020304" pitchFamily="18" charset="0"/>
      <a:buNone/>
      <a:defRPr sz="1800" u="none" kern="1200" baseline="0">
        <a:solidFill>
          <a:schemeClr val="tx1"/>
        </a:solidFill>
        <a:latin typeface="Calibri" panose="020F05020202040A0204" pitchFamily="34"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Animation="0" useTimings="0">
    <p:present/>
    <p:sldAll/>
    <p:penClr>
      <a:srgbClr val="FF0000"/>
    </p:penClr>
    <p:extLs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714"/>
    <p:restoredTop sz="89344"/>
  </p:normalViewPr>
  <p:slideViewPr>
    <p:cSldViewPr showGuides="1">
      <p:cViewPr varScale="1">
        <p:scale>
          <a:sx n="84" d="100"/>
          <a:sy n="84" d="100"/>
        </p:scale>
        <p:origin x="-840" y="-90"/>
      </p:cViewPr>
      <p:guideLst>
        <p:guide orient="horz" pos="2312"/>
        <p:guide pos="2880"/>
      </p:guideLst>
    </p:cSldViewPr>
  </p:slideViewPr>
  <p:outlineViewPr>
    <p:cViewPr>
      <p:scale>
        <a:sx n="33" d="100"/>
        <a:sy n="33" d="100"/>
      </p:scale>
      <p:origin x="0" y="0"/>
    </p:cViewPr>
  </p:outlineViewPr>
  <p:notesTextViewPr>
    <p:cViewPr>
      <p:scale>
        <a:sx n="100" d="100"/>
        <a:sy n="100" d="100"/>
      </p:scale>
      <p:origin x="0" y="0"/>
    </p:cViewPr>
  </p:notesTextViewPr>
  <p:sorterViewPr showFormatting="0">
    <p:cViewPr>
      <p:scale>
        <a:sx n="66" d="100"/>
        <a:sy n="66" d="100"/>
      </p:scale>
      <p:origin x="0" y="0"/>
    </p:cViewPr>
  </p:sorterViewPr>
  <p:gridSpacing cx="71999" cy="71999"/>
</p:viewPr>
</file>

<file path=ppt/_rels/presentation.xml.rels><?xml version="1.0" encoding="UTF-8" standalone="yes"?>
<Relationships xmlns="http://schemas.openxmlformats.org/package/2006/relationships"><Relationship Id="rId9" Type="http://schemas.openxmlformats.org/officeDocument/2006/relationships/notesMaster" Target="notesMasters/notesMaster1.xml"/><Relationship Id="rId8" Type="http://schemas.openxmlformats.org/officeDocument/2006/relationships/slide" Target="slides/slide1.xml"/><Relationship Id="rId72" Type="http://schemas.openxmlformats.org/officeDocument/2006/relationships/tableStyles" Target="tableStyles.xml"/><Relationship Id="rId71" Type="http://schemas.openxmlformats.org/officeDocument/2006/relationships/viewProps" Target="viewProps.xml"/><Relationship Id="rId70" Type="http://schemas.openxmlformats.org/officeDocument/2006/relationships/presProps" Target="presProps.xml"/><Relationship Id="rId7" Type="http://schemas.openxmlformats.org/officeDocument/2006/relationships/slideMaster" Target="slideMasters/slideMaster6.xml"/><Relationship Id="rId69" Type="http://schemas.openxmlformats.org/officeDocument/2006/relationships/slide" Target="slides/slide61.xml"/><Relationship Id="rId68" Type="http://schemas.openxmlformats.org/officeDocument/2006/relationships/slide" Target="slides/slide60.xml"/><Relationship Id="rId67" Type="http://schemas.openxmlformats.org/officeDocument/2006/relationships/slide" Target="slides/slide59.xml"/><Relationship Id="rId66" Type="http://schemas.openxmlformats.org/officeDocument/2006/relationships/slide" Target="slides/slide58.xml"/><Relationship Id="rId65" Type="http://schemas.openxmlformats.org/officeDocument/2006/relationships/slide" Target="slides/slide57.xml"/><Relationship Id="rId64" Type="http://schemas.openxmlformats.org/officeDocument/2006/relationships/slide" Target="slides/slide56.xml"/><Relationship Id="rId63" Type="http://schemas.openxmlformats.org/officeDocument/2006/relationships/slide" Target="slides/slide55.xml"/><Relationship Id="rId62" Type="http://schemas.openxmlformats.org/officeDocument/2006/relationships/slide" Target="slides/slide54.xml"/><Relationship Id="rId61" Type="http://schemas.openxmlformats.org/officeDocument/2006/relationships/slide" Target="slides/slide53.xml"/><Relationship Id="rId60" Type="http://schemas.openxmlformats.org/officeDocument/2006/relationships/slide" Target="slides/slide52.xml"/><Relationship Id="rId6" Type="http://schemas.openxmlformats.org/officeDocument/2006/relationships/slideMaster" Target="slideMasters/slideMaster5.xml"/><Relationship Id="rId59" Type="http://schemas.openxmlformats.org/officeDocument/2006/relationships/slide" Target="slides/slide51.xml"/><Relationship Id="rId58" Type="http://schemas.openxmlformats.org/officeDocument/2006/relationships/slide" Target="slides/slide50.xml"/><Relationship Id="rId57" Type="http://schemas.openxmlformats.org/officeDocument/2006/relationships/slide" Target="slides/slide49.xml"/><Relationship Id="rId56" Type="http://schemas.openxmlformats.org/officeDocument/2006/relationships/slide" Target="slides/slide48.xml"/><Relationship Id="rId55" Type="http://schemas.openxmlformats.org/officeDocument/2006/relationships/slide" Target="slides/slide47.xml"/><Relationship Id="rId54" Type="http://schemas.openxmlformats.org/officeDocument/2006/relationships/slide" Target="slides/slide46.xml"/><Relationship Id="rId53" Type="http://schemas.openxmlformats.org/officeDocument/2006/relationships/slide" Target="slides/slide45.xml"/><Relationship Id="rId52" Type="http://schemas.openxmlformats.org/officeDocument/2006/relationships/slide" Target="slides/slide44.xml"/><Relationship Id="rId51" Type="http://schemas.openxmlformats.org/officeDocument/2006/relationships/slide" Target="slides/slide43.xml"/><Relationship Id="rId50" Type="http://schemas.openxmlformats.org/officeDocument/2006/relationships/slide" Target="slides/slide42.xml"/><Relationship Id="rId5" Type="http://schemas.openxmlformats.org/officeDocument/2006/relationships/slideMaster" Target="slideMasters/slideMaster4.xml"/><Relationship Id="rId49" Type="http://schemas.openxmlformats.org/officeDocument/2006/relationships/slide" Target="slides/slide41.xml"/><Relationship Id="rId48" Type="http://schemas.openxmlformats.org/officeDocument/2006/relationships/slide" Target="slides/slide40.xml"/><Relationship Id="rId47" Type="http://schemas.openxmlformats.org/officeDocument/2006/relationships/slide" Target="slides/slide39.xml"/><Relationship Id="rId46" Type="http://schemas.openxmlformats.org/officeDocument/2006/relationships/slide" Target="slides/slide38.xml"/><Relationship Id="rId45" Type="http://schemas.openxmlformats.org/officeDocument/2006/relationships/slide" Target="slides/slide37.xml"/><Relationship Id="rId44" Type="http://schemas.openxmlformats.org/officeDocument/2006/relationships/slide" Target="slides/slide36.xml"/><Relationship Id="rId43" Type="http://schemas.openxmlformats.org/officeDocument/2006/relationships/slide" Target="slides/slide35.xml"/><Relationship Id="rId42" Type="http://schemas.openxmlformats.org/officeDocument/2006/relationships/slide" Target="slides/slide34.xml"/><Relationship Id="rId41" Type="http://schemas.openxmlformats.org/officeDocument/2006/relationships/slide" Target="slides/slide33.xml"/><Relationship Id="rId40" Type="http://schemas.openxmlformats.org/officeDocument/2006/relationships/slide" Target="slides/slide32.xml"/><Relationship Id="rId4" Type="http://schemas.openxmlformats.org/officeDocument/2006/relationships/slideMaster" Target="slideMasters/slideMaster3.xml"/><Relationship Id="rId39" Type="http://schemas.openxmlformats.org/officeDocument/2006/relationships/slide" Target="slides/slide31.xml"/><Relationship Id="rId38" Type="http://schemas.openxmlformats.org/officeDocument/2006/relationships/slide" Target="slides/slide30.xml"/><Relationship Id="rId37" Type="http://schemas.openxmlformats.org/officeDocument/2006/relationships/slide" Target="slides/slide29.xml"/><Relationship Id="rId36" Type="http://schemas.openxmlformats.org/officeDocument/2006/relationships/slide" Target="slides/slide28.xml"/><Relationship Id="rId35" Type="http://schemas.openxmlformats.org/officeDocument/2006/relationships/slide" Target="slides/slide27.xml"/><Relationship Id="rId34" Type="http://schemas.openxmlformats.org/officeDocument/2006/relationships/slide" Target="slides/slide26.xml"/><Relationship Id="rId33" Type="http://schemas.openxmlformats.org/officeDocument/2006/relationships/slide" Target="slides/slide25.xml"/><Relationship Id="rId32" Type="http://schemas.openxmlformats.org/officeDocument/2006/relationships/slide" Target="slides/slide24.xml"/><Relationship Id="rId31" Type="http://schemas.openxmlformats.org/officeDocument/2006/relationships/slide" Target="slides/slide23.xml"/><Relationship Id="rId30" Type="http://schemas.openxmlformats.org/officeDocument/2006/relationships/slide" Target="slides/slide22.xml"/><Relationship Id="rId3" Type="http://schemas.openxmlformats.org/officeDocument/2006/relationships/slideMaster" Target="slideMasters/slideMaster2.xml"/><Relationship Id="rId29" Type="http://schemas.openxmlformats.org/officeDocument/2006/relationships/slide" Target="slides/slide21.xml"/><Relationship Id="rId28" Type="http://schemas.openxmlformats.org/officeDocument/2006/relationships/slide" Target="slides/slide20.xml"/><Relationship Id="rId27" Type="http://schemas.openxmlformats.org/officeDocument/2006/relationships/slide" Target="slides/slide19.xml"/><Relationship Id="rId26" Type="http://schemas.openxmlformats.org/officeDocument/2006/relationships/slide" Target="slides/slide18.xml"/><Relationship Id="rId25" Type="http://schemas.openxmlformats.org/officeDocument/2006/relationships/slide" Target="slides/slide17.xml"/><Relationship Id="rId24" Type="http://schemas.openxmlformats.org/officeDocument/2006/relationships/slide" Target="slides/slide16.xml"/><Relationship Id="rId23" Type="http://schemas.openxmlformats.org/officeDocument/2006/relationships/slide" Target="slides/slide15.xml"/><Relationship Id="rId22" Type="http://schemas.openxmlformats.org/officeDocument/2006/relationships/slide" Target="slides/slide14.xml"/><Relationship Id="rId21" Type="http://schemas.openxmlformats.org/officeDocument/2006/relationships/slide" Target="slides/slide13.xml"/><Relationship Id="rId20" Type="http://schemas.openxmlformats.org/officeDocument/2006/relationships/slide" Target="slides/slide12.xml"/><Relationship Id="rId2" Type="http://schemas.openxmlformats.org/officeDocument/2006/relationships/theme" Target="theme/theme1.xml"/><Relationship Id="rId19" Type="http://schemas.openxmlformats.org/officeDocument/2006/relationships/slide" Target="slides/slide11.xml"/><Relationship Id="rId18" Type="http://schemas.openxmlformats.org/officeDocument/2006/relationships/slide" Target="slides/slide10.xml"/><Relationship Id="rId17" Type="http://schemas.openxmlformats.org/officeDocument/2006/relationships/slide" Target="slides/slide9.xml"/><Relationship Id="rId16" Type="http://schemas.openxmlformats.org/officeDocument/2006/relationships/slide" Target="slides/slide8.xml"/><Relationship Id="rId15" Type="http://schemas.openxmlformats.org/officeDocument/2006/relationships/slide" Target="slides/slide7.xml"/><Relationship Id="rId14" Type="http://schemas.openxmlformats.org/officeDocument/2006/relationships/slide" Target="slides/slide6.xml"/><Relationship Id="rId13" Type="http://schemas.openxmlformats.org/officeDocument/2006/relationships/slide" Target="slides/slide5.xml"/><Relationship Id="rId12" Type="http://schemas.openxmlformats.org/officeDocument/2006/relationships/slide" Target="slides/slide4.xml"/><Relationship Id="rId11" Type="http://schemas.openxmlformats.org/officeDocument/2006/relationships/slide" Target="slides/slide3.xml"/><Relationship Id="rId10" Type="http://schemas.openxmlformats.org/officeDocument/2006/relationships/slide" Target="slides/slide2.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5122" name="页眉占位符 5121"/>
          <p:cNvSpPr>
            <a:spLocks noGrp="1"/>
          </p:cNvSpPr>
          <p:nvPr>
            <p:ph type="hdr" sz="quarter"/>
          </p:nvPr>
        </p:nvSpPr>
        <p:spPr>
          <a:xfrm>
            <a:off x="0" y="0"/>
            <a:ext cx="2971800" cy="458788"/>
          </a:xfrm>
          <a:prstGeom prst="rect">
            <a:avLst/>
          </a:prstGeom>
          <a:noFill/>
          <a:ln w="9525">
            <a:noFill/>
          </a:ln>
        </p:spPr>
        <p:txBody>
          <a:bodyPr/>
          <a:p>
            <a:pPr marL="0" lvl="0" indent="0" fontAlgn="base">
              <a:buClr>
                <a:srgbClr val="000000"/>
              </a:buClr>
              <a:buSzPct val="100000"/>
              <a:buNone/>
            </a:pPr>
            <a:endParaRPr sz="1200" strike="noStrike" noProof="1"/>
          </a:p>
        </p:txBody>
      </p:sp>
      <p:sp>
        <p:nvSpPr>
          <p:cNvPr id="5123" name="日期占位符 5122"/>
          <p:cNvSpPr>
            <a:spLocks noGrp="1"/>
          </p:cNvSpPr>
          <p:nvPr>
            <p:ph type="dt" idx="1"/>
          </p:nvPr>
        </p:nvSpPr>
        <p:spPr>
          <a:xfrm>
            <a:off x="3884613" y="0"/>
            <a:ext cx="2971800" cy="458788"/>
          </a:xfrm>
          <a:prstGeom prst="rect">
            <a:avLst/>
          </a:prstGeom>
          <a:noFill/>
          <a:ln w="9525">
            <a:noFill/>
          </a:ln>
        </p:spPr>
        <p:txBody>
          <a:bodyPr/>
          <a:p>
            <a:pPr marL="0" lvl="0" indent="0" algn="r" fontAlgn="base">
              <a:buClr>
                <a:srgbClr val="000000"/>
              </a:buClr>
              <a:buSzPct val="100000"/>
              <a:buNone/>
            </a:pPr>
            <a:endParaRPr sz="1200" strike="noStrike" noProof="1"/>
          </a:p>
        </p:txBody>
      </p:sp>
      <p:sp>
        <p:nvSpPr>
          <p:cNvPr id="7172" name="幻灯片图像占位符 5123"/>
          <p:cNvSpPr>
            <a:spLocks noGrp="1" noChangeAspect="1"/>
          </p:cNvSpPr>
          <p:nvPr>
            <p:ph type="sldImg"/>
          </p:nvPr>
        </p:nvSpPr>
        <p:spPr>
          <a:xfrm>
            <a:off x="1371600" y="1143000"/>
            <a:ext cx="4114800" cy="3086100"/>
          </a:xfrm>
          <a:prstGeom prst="rect">
            <a:avLst/>
          </a:prstGeom>
          <a:noFill/>
          <a:ln w="12700" cap="flat" cmpd="sng">
            <a:solidFill>
              <a:srgbClr val="000000"/>
            </a:solidFill>
            <a:prstDash val="solid"/>
            <a:miter/>
            <a:headEnd type="none" w="med" len="med"/>
            <a:tailEnd type="none" w="med" len="med"/>
          </a:ln>
        </p:spPr>
      </p:sp>
      <p:sp>
        <p:nvSpPr>
          <p:cNvPr id="7173" name="文本占位符 5124"/>
          <p:cNvSpPr>
            <a:spLocks noGrp="1"/>
          </p:cNvSpPr>
          <p:nvPr>
            <p:ph type="body" sz="quarter"/>
          </p:nvPr>
        </p:nvSpPr>
        <p:spPr>
          <a:xfrm>
            <a:off x="685800" y="4400550"/>
            <a:ext cx="5486400" cy="3600450"/>
          </a:xfrm>
          <a:prstGeom prst="rect">
            <a:avLst/>
          </a:prstGeom>
          <a:noFill/>
          <a:ln w="9525">
            <a:noFill/>
          </a:ln>
        </p:spPr>
        <p:txBody>
          <a:bodyPr anchor="t" anchorCtr="0"/>
          <a:p>
            <a:pPr lvl="0"/>
            <a:r>
              <a:rPr lang="zh-CN" altLang="en-US"/>
              <a:t>单击此处编辑母版文本样式</a:t>
            </a:r>
            <a:endParaRPr lang="zh-CN" altLang="en-US"/>
          </a:p>
          <a:p>
            <a:pPr lvl="1" indent="0"/>
            <a:r>
              <a:rPr lang="zh-CN" altLang="en-US"/>
              <a:t>第二级</a:t>
            </a:r>
            <a:endParaRPr lang="zh-CN" altLang="en-US"/>
          </a:p>
          <a:p>
            <a:pPr lvl="2" indent="0"/>
            <a:r>
              <a:rPr lang="zh-CN" altLang="en-US"/>
              <a:t>第三级</a:t>
            </a:r>
            <a:endParaRPr lang="zh-CN" altLang="en-US"/>
          </a:p>
          <a:p>
            <a:pPr lvl="3" indent="0"/>
            <a:r>
              <a:rPr lang="zh-CN" altLang="en-US"/>
              <a:t>第四级</a:t>
            </a:r>
            <a:endParaRPr lang="zh-CN" altLang="en-US"/>
          </a:p>
          <a:p>
            <a:pPr lvl="4" indent="0"/>
            <a:r>
              <a:rPr lang="zh-CN" altLang="en-US"/>
              <a:t>第五级</a:t>
            </a:r>
            <a:endParaRPr lang="zh-CN" altLang="en-US"/>
          </a:p>
        </p:txBody>
      </p:sp>
      <p:sp>
        <p:nvSpPr>
          <p:cNvPr id="5126" name="页脚占位符 5125"/>
          <p:cNvSpPr>
            <a:spLocks noGrp="1"/>
          </p:cNvSpPr>
          <p:nvPr>
            <p:ph type="ftr" sz="quarter" idx="4"/>
          </p:nvPr>
        </p:nvSpPr>
        <p:spPr>
          <a:xfrm>
            <a:off x="0" y="8685213"/>
            <a:ext cx="2971800" cy="458788"/>
          </a:xfrm>
          <a:prstGeom prst="rect">
            <a:avLst/>
          </a:prstGeom>
          <a:noFill/>
          <a:ln w="9525">
            <a:noFill/>
          </a:ln>
        </p:spPr>
        <p:txBody>
          <a:bodyPr anchor="b"/>
          <a:p>
            <a:pPr marL="0" lvl="0" indent="0" fontAlgn="base">
              <a:buClr>
                <a:srgbClr val="000000"/>
              </a:buClr>
              <a:buSzPct val="100000"/>
              <a:buNone/>
            </a:pPr>
            <a:endParaRPr sz="1200" strike="noStrike" noProof="1"/>
          </a:p>
        </p:txBody>
      </p:sp>
      <p:sp>
        <p:nvSpPr>
          <p:cNvPr id="5127" name="灯片编号占位符 5126"/>
          <p:cNvSpPr>
            <a:spLocks noGrp="1"/>
          </p:cNvSpPr>
          <p:nvPr>
            <p:ph type="sldNum" sz="quarter" idx="5"/>
          </p:nvPr>
        </p:nvSpPr>
        <p:spPr>
          <a:xfrm>
            <a:off x="3884613" y="8685213"/>
            <a:ext cx="2971800" cy="458788"/>
          </a:xfrm>
          <a:prstGeom prst="rect">
            <a:avLst/>
          </a:prstGeom>
          <a:noFill/>
          <a:ln w="9525">
            <a:noFill/>
          </a:ln>
        </p:spPr>
        <p:txBody>
          <a:bodyPr anchor="b"/>
          <a:p>
            <a:pPr marL="0" lvl="0" indent="0" algn="r" fontAlgn="base">
              <a:buClr>
                <a:srgbClr val="000000"/>
              </a:buClr>
              <a:buSzPct val="100000"/>
              <a:buNone/>
            </a:pPr>
            <a:fld id="{9A0DB2DC-4C9A-4742-B13C-FB6460FD3503}" type="slidenum">
              <a:rPr lang="zh-CN" altLang="x-none" sz="1200" strike="noStrike" noProof="1">
                <a:latin typeface="Calibri" panose="020F05020202040A0204" pitchFamily="34" charset="0"/>
                <a:ea typeface="宋体" panose="02010600030101010101" pitchFamily="2" charset="-122"/>
                <a:cs typeface="+mn-cs"/>
              </a:rPr>
            </a:fld>
            <a:endParaRPr lang="zh-CN" altLang="x-none" sz="1200" strike="noStrike" noProof="1" dirty="0"/>
          </a:p>
        </p:txBody>
      </p:sp>
    </p:spTree>
  </p:cSld>
  <p:clrMap bg1="lt1" tx1="dk1" bg2="lt2" tx2="dk2" accent1="accent1" accent2="accent2" accent3="accent3" accent4="accent4" accent5="accent5" accent6="accent6" hlink="hlink" folHlink="folHlink"/>
  <p:hf sldNum="0" hdr="0" ftr="0" dt="0"/>
  <p:notesStyle>
    <a:lvl1pPr marL="0" lvl="0" indent="0" algn="l" rtl="0" eaLnBrk="0" fontAlgn="base" latinLnBrk="0" hangingPunct="0">
      <a:lnSpc>
        <a:spcPct val="100000"/>
      </a:lnSpc>
      <a:spcBef>
        <a:spcPct val="30000"/>
      </a:spcBef>
      <a:spcAft>
        <a:spcPct val="0"/>
      </a:spcAft>
      <a:buSzPct val="100000"/>
      <a:buFont typeface="Times New Roman" panose="02020603050405020304" pitchFamily="18" charset="0"/>
      <a:buNone/>
      <a:defRPr sz="1200" u="none" kern="1200" baseline="0">
        <a:solidFill>
          <a:schemeClr val="tx1"/>
        </a:solidFill>
        <a:latin typeface="Calibri" panose="020F05020202040A0204" pitchFamily="34" charset="0"/>
        <a:ea typeface="宋体" panose="02010600030101010101" pitchFamily="2" charset="-122"/>
      </a:defRPr>
    </a:lvl1pPr>
    <a:lvl2pPr marL="457200" lvl="1" indent="0" algn="l" rtl="0" eaLnBrk="0" fontAlgn="base" latinLnBrk="0" hangingPunct="0">
      <a:lnSpc>
        <a:spcPct val="100000"/>
      </a:lnSpc>
      <a:spcBef>
        <a:spcPct val="30000"/>
      </a:spcBef>
      <a:spcAft>
        <a:spcPct val="0"/>
      </a:spcAft>
      <a:buSzPct val="100000"/>
      <a:buFont typeface="Arial" panose="020B0604020202020204" pitchFamily="34" charset="0"/>
      <a:buNone/>
      <a:defRPr sz="1200" u="none" kern="1200" baseline="0">
        <a:solidFill>
          <a:schemeClr val="tx1"/>
        </a:solidFill>
        <a:latin typeface="Calibri" panose="020F05020202040A0204" pitchFamily="34" charset="0"/>
        <a:ea typeface="宋体" panose="02010600030101010101" pitchFamily="2" charset="-122"/>
      </a:defRPr>
    </a:lvl2pPr>
    <a:lvl3pPr marL="914400" lvl="2" indent="0" algn="l" rtl="0" eaLnBrk="0" fontAlgn="base" latinLnBrk="0" hangingPunct="0">
      <a:lnSpc>
        <a:spcPct val="100000"/>
      </a:lnSpc>
      <a:spcBef>
        <a:spcPct val="30000"/>
      </a:spcBef>
      <a:spcAft>
        <a:spcPct val="0"/>
      </a:spcAft>
      <a:buSzPct val="100000"/>
      <a:buFont typeface="Arial" panose="020B0604020202020204" pitchFamily="34" charset="0"/>
      <a:buNone/>
      <a:defRPr sz="1200" u="none" kern="1200" baseline="0">
        <a:solidFill>
          <a:schemeClr val="tx1"/>
        </a:solidFill>
        <a:latin typeface="Calibri" panose="020F05020202040A0204" pitchFamily="34" charset="0"/>
        <a:ea typeface="宋体" panose="02010600030101010101" pitchFamily="2" charset="-122"/>
      </a:defRPr>
    </a:lvl3pPr>
    <a:lvl4pPr marL="1371600" lvl="3" indent="0" algn="l" rtl="0" eaLnBrk="0" fontAlgn="base" latinLnBrk="0" hangingPunct="0">
      <a:lnSpc>
        <a:spcPct val="100000"/>
      </a:lnSpc>
      <a:spcBef>
        <a:spcPct val="30000"/>
      </a:spcBef>
      <a:spcAft>
        <a:spcPct val="0"/>
      </a:spcAft>
      <a:buSzPct val="100000"/>
      <a:buFont typeface="Arial" panose="020B0604020202020204" pitchFamily="34" charset="0"/>
      <a:buNone/>
      <a:defRPr sz="1200" u="none" kern="1200" baseline="0">
        <a:solidFill>
          <a:schemeClr val="tx1"/>
        </a:solidFill>
        <a:latin typeface="Calibri" panose="020F05020202040A0204" pitchFamily="34" charset="0"/>
        <a:ea typeface="宋体" panose="02010600030101010101" pitchFamily="2" charset="-122"/>
      </a:defRPr>
    </a:lvl4pPr>
    <a:lvl5pPr marL="1828800" lvl="4" indent="0" algn="l" rtl="0" eaLnBrk="0" fontAlgn="base" latinLnBrk="0" hangingPunct="0">
      <a:lnSpc>
        <a:spcPct val="100000"/>
      </a:lnSpc>
      <a:spcBef>
        <a:spcPct val="30000"/>
      </a:spcBef>
      <a:spcAft>
        <a:spcPct val="0"/>
      </a:spcAft>
      <a:buSzPct val="100000"/>
      <a:buFont typeface="Arial" panose="020B0604020202020204" pitchFamily="34" charset="0"/>
      <a:buNone/>
      <a:defRPr sz="1200" u="none" kern="1200" baseline="0">
        <a:solidFill>
          <a:schemeClr val="tx1"/>
        </a:solidFill>
        <a:latin typeface="Calibri" panose="020F05020202040A0204" pitchFamily="34" charset="0"/>
        <a:ea typeface="宋体" panose="02010600030101010101" pitchFamily="2" charset="-122"/>
      </a:defRPr>
    </a:lvl5pPr>
    <a:lvl6pPr marL="2286000" lvl="5" indent="0" algn="l" rtl="0" eaLnBrk="0" fontAlgn="base" latinLnBrk="0" hangingPunct="0">
      <a:lnSpc>
        <a:spcPct val="100000"/>
      </a:lnSpc>
      <a:spcBef>
        <a:spcPct val="30000"/>
      </a:spcBef>
      <a:spcAft>
        <a:spcPct val="0"/>
      </a:spcAft>
      <a:buClrTx/>
      <a:buSzPct val="100000"/>
      <a:buFont typeface="Arial" panose="020B0604020202020204" pitchFamily="34" charset="0"/>
      <a:buNone/>
      <a:defRPr sz="1200" u="none" kern="1200" baseline="0">
        <a:solidFill>
          <a:schemeClr val="tx1"/>
        </a:solidFill>
        <a:latin typeface="Calibri" panose="020F05020202040A0204" pitchFamily="34" charset="0"/>
        <a:ea typeface="宋体" panose="02010600030101010101" pitchFamily="2" charset="-122"/>
      </a:defRPr>
    </a:lvl6pPr>
    <a:lvl7pPr marL="2743200" lvl="6" indent="0" algn="l" rtl="0" eaLnBrk="0" fontAlgn="base" latinLnBrk="0" hangingPunct="0">
      <a:lnSpc>
        <a:spcPct val="100000"/>
      </a:lnSpc>
      <a:spcBef>
        <a:spcPct val="30000"/>
      </a:spcBef>
      <a:spcAft>
        <a:spcPct val="0"/>
      </a:spcAft>
      <a:buClrTx/>
      <a:buSzPct val="100000"/>
      <a:buFont typeface="Arial" panose="020B0604020202020204" pitchFamily="34" charset="0"/>
      <a:buNone/>
      <a:defRPr sz="1200" u="none" kern="1200" baseline="0">
        <a:solidFill>
          <a:schemeClr val="tx1"/>
        </a:solidFill>
        <a:latin typeface="Calibri" panose="020F05020202040A0204" pitchFamily="34" charset="0"/>
        <a:ea typeface="宋体" panose="02010600030101010101" pitchFamily="2" charset="-122"/>
      </a:defRPr>
    </a:lvl7pPr>
    <a:lvl8pPr marL="3200400" lvl="7" indent="0" algn="l" rtl="0" eaLnBrk="0" fontAlgn="base" latinLnBrk="0" hangingPunct="0">
      <a:lnSpc>
        <a:spcPct val="100000"/>
      </a:lnSpc>
      <a:spcBef>
        <a:spcPct val="30000"/>
      </a:spcBef>
      <a:spcAft>
        <a:spcPct val="0"/>
      </a:spcAft>
      <a:buClrTx/>
      <a:buSzPct val="100000"/>
      <a:buFont typeface="Arial" panose="020B0604020202020204" pitchFamily="34" charset="0"/>
      <a:buNone/>
      <a:defRPr sz="1200" u="none" kern="1200" baseline="0">
        <a:solidFill>
          <a:schemeClr val="tx1"/>
        </a:solidFill>
        <a:latin typeface="Calibri" panose="020F05020202040A0204" pitchFamily="34" charset="0"/>
        <a:ea typeface="宋体" panose="02010600030101010101" pitchFamily="2" charset="-122"/>
      </a:defRPr>
    </a:lvl8pPr>
    <a:lvl9pPr marL="3657600" lvl="8" indent="0" algn="l" rtl="0" eaLnBrk="0" fontAlgn="base" latinLnBrk="0" hangingPunct="0">
      <a:lnSpc>
        <a:spcPct val="100000"/>
      </a:lnSpc>
      <a:spcBef>
        <a:spcPct val="30000"/>
      </a:spcBef>
      <a:spcAft>
        <a:spcPct val="0"/>
      </a:spcAft>
      <a:buClrTx/>
      <a:buSzPct val="100000"/>
      <a:buFont typeface="Arial" panose="020B0604020202020204" pitchFamily="34" charset="0"/>
      <a:buNone/>
      <a:defRPr sz="1200" u="none" kern="1200" baseline="0">
        <a:solidFill>
          <a:schemeClr val="tx1"/>
        </a:solidFill>
        <a:latin typeface="Calibri" panose="020F05020202040A0204" pitchFamily="34" charset="0"/>
        <a:ea typeface="宋体" panose="02010600030101010101" pitchFamily="2" charset="-122"/>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9.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9217" name="幻灯片图像占位符 67585"/>
          <p:cNvSpPr>
            <a:spLocks noGrp="1" noChangeAspect="1"/>
          </p:cNvSpPr>
          <p:nvPr>
            <p:ph type="sldImg"/>
          </p:nvPr>
        </p:nvSpPr>
        <p:spPr>
          <a:ln/>
        </p:spPr>
      </p:sp>
      <p:sp>
        <p:nvSpPr>
          <p:cNvPr id="9218" name="文本占位符 67586"/>
          <p:cNvSpPr>
            <a:spLocks noGrp="1"/>
          </p:cNvSpPr>
          <p:nvPr>
            <p:ph type="body"/>
          </p:nvPr>
        </p:nvSpPr>
        <p:spPr>
          <a:ln/>
        </p:spPr>
        <p:txBody>
          <a:bodyPr anchor="t" anchorCtr="0"/>
          <a:p>
            <a:pPr lvl="0"/>
            <a:endParaRPr lang="zh-CN" altLang="zh-CN"/>
          </a:p>
        </p:txBody>
      </p:sp>
      <p:sp>
        <p:nvSpPr>
          <p:cNvPr id="9219" name="文本框 67587"/>
          <p:cNvSpPr txBox="1"/>
          <p:nvPr/>
        </p:nvSpPr>
        <p:spPr>
          <a:xfrm>
            <a:off x="3884613" y="8685213"/>
            <a:ext cx="2971800" cy="458787"/>
          </a:xfrm>
          <a:prstGeom prst="rect">
            <a:avLst/>
          </a:prstGeom>
          <a:noFill/>
          <a:ln w="9525">
            <a:noFill/>
          </a:ln>
        </p:spPr>
        <p:txBody>
          <a:bodyPr anchor="b" anchorCtr="0"/>
          <a:p>
            <a:pPr lvl="0" algn="r"/>
            <a:r>
              <a:rPr lang="en-US" altLang="zh-CN"/>
              <a:t>1</a:t>
            </a:r>
            <a:endParaRPr lang="en-US" altLang="zh-CN"/>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1201" name="幻灯片图像占位符 76801"/>
          <p:cNvSpPr>
            <a:spLocks noGrp="1" noChangeAspect="1"/>
          </p:cNvSpPr>
          <p:nvPr>
            <p:ph type="sldImg"/>
          </p:nvPr>
        </p:nvSpPr>
        <p:spPr>
          <a:ln/>
        </p:spPr>
      </p:sp>
      <p:sp>
        <p:nvSpPr>
          <p:cNvPr id="51202" name="文本占位符 76802"/>
          <p:cNvSpPr>
            <a:spLocks noGrp="1"/>
          </p:cNvSpPr>
          <p:nvPr>
            <p:ph type="body"/>
          </p:nvPr>
        </p:nvSpPr>
        <p:spPr>
          <a:ln/>
        </p:spPr>
        <p:txBody>
          <a:bodyPr anchor="t" anchorCtr="0"/>
          <a:p>
            <a:pPr lvl="0"/>
            <a:endParaRPr lang="zh-CN" altLang="zh-CN"/>
          </a:p>
        </p:txBody>
      </p:sp>
      <p:sp>
        <p:nvSpPr>
          <p:cNvPr id="51203" name="文本框 76803"/>
          <p:cNvSpPr txBox="1"/>
          <p:nvPr/>
        </p:nvSpPr>
        <p:spPr>
          <a:xfrm>
            <a:off x="3884613" y="8685213"/>
            <a:ext cx="2971800" cy="458787"/>
          </a:xfrm>
          <a:prstGeom prst="rect">
            <a:avLst/>
          </a:prstGeom>
          <a:noFill/>
          <a:ln w="9525">
            <a:noFill/>
          </a:ln>
        </p:spPr>
        <p:txBody>
          <a:bodyPr anchor="b" anchorCtr="0"/>
          <a:p>
            <a:pPr lvl="0" algn="r"/>
            <a:r>
              <a:rPr lang="en-US" altLang="zh-CN">
                <a:latin typeface="Calibri" panose="020F05020202040A0204" pitchFamily="34" charset="0"/>
              </a:rPr>
              <a:t>1</a:t>
            </a:r>
            <a:endParaRPr lang="en-US" altLang="zh-CN">
              <a:latin typeface="Calibri" panose="020F05020202040A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7345" name="幻灯片图像占位符 77825"/>
          <p:cNvSpPr>
            <a:spLocks noGrp="1" noChangeAspect="1"/>
          </p:cNvSpPr>
          <p:nvPr>
            <p:ph type="sldImg"/>
          </p:nvPr>
        </p:nvSpPr>
        <p:spPr>
          <a:ln/>
        </p:spPr>
      </p:sp>
      <p:sp>
        <p:nvSpPr>
          <p:cNvPr id="57346" name="文本占位符 77826"/>
          <p:cNvSpPr>
            <a:spLocks noGrp="1"/>
          </p:cNvSpPr>
          <p:nvPr>
            <p:ph type="body"/>
          </p:nvPr>
        </p:nvSpPr>
        <p:spPr>
          <a:ln/>
        </p:spPr>
        <p:txBody>
          <a:bodyPr anchor="t" anchorCtr="0"/>
          <a:p>
            <a:pPr lvl="0"/>
            <a:endParaRPr lang="zh-CN" altLang="zh-CN"/>
          </a:p>
        </p:txBody>
      </p:sp>
      <p:sp>
        <p:nvSpPr>
          <p:cNvPr id="57347" name="文本框 77827"/>
          <p:cNvSpPr txBox="1"/>
          <p:nvPr/>
        </p:nvSpPr>
        <p:spPr>
          <a:xfrm>
            <a:off x="3884613" y="8685213"/>
            <a:ext cx="2971800" cy="458787"/>
          </a:xfrm>
          <a:prstGeom prst="rect">
            <a:avLst/>
          </a:prstGeom>
          <a:noFill/>
          <a:ln w="9525">
            <a:noFill/>
          </a:ln>
        </p:spPr>
        <p:txBody>
          <a:bodyPr anchor="b" anchorCtr="0"/>
          <a:p>
            <a:pPr lvl="0" algn="r"/>
            <a:r>
              <a:rPr lang="en-US" altLang="zh-CN"/>
              <a:t>1</a:t>
            </a:r>
            <a:endParaRPr lang="en-US" altLang="zh-CN"/>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9393" name="幻灯片图像占位符 78849"/>
          <p:cNvSpPr>
            <a:spLocks noGrp="1" noChangeAspect="1"/>
          </p:cNvSpPr>
          <p:nvPr>
            <p:ph type="sldImg"/>
          </p:nvPr>
        </p:nvSpPr>
        <p:spPr>
          <a:ln/>
        </p:spPr>
      </p:sp>
      <p:sp>
        <p:nvSpPr>
          <p:cNvPr id="59394" name="文本占位符 78850"/>
          <p:cNvSpPr>
            <a:spLocks noGrp="1"/>
          </p:cNvSpPr>
          <p:nvPr>
            <p:ph type="body"/>
          </p:nvPr>
        </p:nvSpPr>
        <p:spPr>
          <a:ln/>
        </p:spPr>
        <p:txBody>
          <a:bodyPr anchor="t" anchorCtr="0"/>
          <a:p>
            <a:pPr lvl="0"/>
            <a:endParaRPr lang="zh-CN" altLang="zh-CN"/>
          </a:p>
        </p:txBody>
      </p:sp>
      <p:sp>
        <p:nvSpPr>
          <p:cNvPr id="59395" name="文本框 78851"/>
          <p:cNvSpPr txBox="1"/>
          <p:nvPr/>
        </p:nvSpPr>
        <p:spPr>
          <a:xfrm>
            <a:off x="3884613" y="8685213"/>
            <a:ext cx="2971800" cy="458787"/>
          </a:xfrm>
          <a:prstGeom prst="rect">
            <a:avLst/>
          </a:prstGeom>
          <a:noFill/>
          <a:ln w="9525">
            <a:noFill/>
          </a:ln>
        </p:spPr>
        <p:txBody>
          <a:bodyPr anchor="b" anchorCtr="0"/>
          <a:p>
            <a:pPr lvl="0" algn="r"/>
            <a:r>
              <a:rPr lang="en-US" altLang="zh-CN">
                <a:latin typeface="Calibri" panose="020F05020202040A0204" pitchFamily="34" charset="0"/>
              </a:rPr>
              <a:t>1</a:t>
            </a:r>
            <a:endParaRPr lang="en-US" altLang="zh-CN">
              <a:latin typeface="Calibri" panose="020F05020202040A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61441" name="幻灯片图像占位符 79873"/>
          <p:cNvSpPr>
            <a:spLocks noGrp="1" noChangeAspect="1"/>
          </p:cNvSpPr>
          <p:nvPr>
            <p:ph type="sldImg"/>
          </p:nvPr>
        </p:nvSpPr>
        <p:spPr>
          <a:ln/>
        </p:spPr>
      </p:sp>
      <p:sp>
        <p:nvSpPr>
          <p:cNvPr id="61442" name="文本占位符 79874"/>
          <p:cNvSpPr>
            <a:spLocks noGrp="1"/>
          </p:cNvSpPr>
          <p:nvPr>
            <p:ph type="body"/>
          </p:nvPr>
        </p:nvSpPr>
        <p:spPr>
          <a:ln/>
        </p:spPr>
        <p:txBody>
          <a:bodyPr anchor="t" anchorCtr="0"/>
          <a:p>
            <a:pPr lvl="0"/>
            <a:endParaRPr lang="zh-CN" altLang="zh-CN"/>
          </a:p>
        </p:txBody>
      </p:sp>
      <p:sp>
        <p:nvSpPr>
          <p:cNvPr id="61443" name="文本框 79875"/>
          <p:cNvSpPr txBox="1"/>
          <p:nvPr/>
        </p:nvSpPr>
        <p:spPr>
          <a:xfrm>
            <a:off x="3884613" y="8685213"/>
            <a:ext cx="2971800" cy="458787"/>
          </a:xfrm>
          <a:prstGeom prst="rect">
            <a:avLst/>
          </a:prstGeom>
          <a:noFill/>
          <a:ln w="9525">
            <a:noFill/>
          </a:ln>
        </p:spPr>
        <p:txBody>
          <a:bodyPr anchor="b" anchorCtr="0"/>
          <a:p>
            <a:pPr lvl="0" algn="r"/>
            <a:r>
              <a:rPr lang="en-US" altLang="zh-CN">
                <a:latin typeface="Calibri" panose="020F05020202040A0204" pitchFamily="34" charset="0"/>
              </a:rPr>
              <a:t>1</a:t>
            </a:r>
            <a:endParaRPr lang="en-US" altLang="zh-CN">
              <a:latin typeface="Calibri" panose="020F05020202040A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67585" name="幻灯片图像占位符 78849"/>
          <p:cNvSpPr>
            <a:spLocks noGrp="1" noChangeAspect="1"/>
          </p:cNvSpPr>
          <p:nvPr>
            <p:ph type="sldImg"/>
          </p:nvPr>
        </p:nvSpPr>
        <p:spPr>
          <a:ln/>
        </p:spPr>
      </p:sp>
      <p:sp>
        <p:nvSpPr>
          <p:cNvPr id="67586" name="文本占位符 78850"/>
          <p:cNvSpPr>
            <a:spLocks noGrp="1"/>
          </p:cNvSpPr>
          <p:nvPr>
            <p:ph type="body"/>
          </p:nvPr>
        </p:nvSpPr>
        <p:spPr>
          <a:ln/>
        </p:spPr>
        <p:txBody>
          <a:bodyPr anchor="t" anchorCtr="0"/>
          <a:p>
            <a:pPr lvl="0"/>
            <a:endParaRPr lang="zh-CN" altLang="zh-CN"/>
          </a:p>
        </p:txBody>
      </p:sp>
      <p:sp>
        <p:nvSpPr>
          <p:cNvPr id="67587" name="文本框 78851"/>
          <p:cNvSpPr txBox="1"/>
          <p:nvPr/>
        </p:nvSpPr>
        <p:spPr>
          <a:xfrm>
            <a:off x="3884613" y="8685213"/>
            <a:ext cx="2971800" cy="458787"/>
          </a:xfrm>
          <a:prstGeom prst="rect">
            <a:avLst/>
          </a:prstGeom>
          <a:noFill/>
          <a:ln w="9525">
            <a:noFill/>
          </a:ln>
        </p:spPr>
        <p:txBody>
          <a:bodyPr anchor="b" anchorCtr="0"/>
          <a:p>
            <a:pPr lvl="0" algn="r"/>
            <a:r>
              <a:rPr lang="en-US" altLang="zh-CN">
                <a:latin typeface="Calibri" panose="020F05020202040A0204" pitchFamily="34" charset="0"/>
              </a:rPr>
              <a:t>1</a:t>
            </a:r>
            <a:endParaRPr lang="en-US" altLang="zh-CN">
              <a:latin typeface="Calibri" panose="020F05020202040A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77825" name="幻灯片图像占位符 78849"/>
          <p:cNvSpPr>
            <a:spLocks noGrp="1" noChangeAspect="1"/>
          </p:cNvSpPr>
          <p:nvPr>
            <p:ph type="sldImg"/>
          </p:nvPr>
        </p:nvSpPr>
        <p:spPr>
          <a:ln/>
        </p:spPr>
      </p:sp>
      <p:sp>
        <p:nvSpPr>
          <p:cNvPr id="77826" name="文本占位符 78850"/>
          <p:cNvSpPr>
            <a:spLocks noGrp="1"/>
          </p:cNvSpPr>
          <p:nvPr>
            <p:ph type="body"/>
          </p:nvPr>
        </p:nvSpPr>
        <p:spPr>
          <a:ln/>
        </p:spPr>
        <p:txBody>
          <a:bodyPr anchor="t" anchorCtr="0"/>
          <a:p>
            <a:pPr lvl="0"/>
            <a:endParaRPr lang="zh-CN" altLang="zh-CN"/>
          </a:p>
        </p:txBody>
      </p:sp>
      <p:sp>
        <p:nvSpPr>
          <p:cNvPr id="77827" name="文本框 78851"/>
          <p:cNvSpPr txBox="1"/>
          <p:nvPr/>
        </p:nvSpPr>
        <p:spPr>
          <a:xfrm>
            <a:off x="3884613" y="8685213"/>
            <a:ext cx="2971800" cy="458787"/>
          </a:xfrm>
          <a:prstGeom prst="rect">
            <a:avLst/>
          </a:prstGeom>
          <a:noFill/>
          <a:ln w="9525">
            <a:noFill/>
          </a:ln>
        </p:spPr>
        <p:txBody>
          <a:bodyPr anchor="b" anchorCtr="0"/>
          <a:p>
            <a:pPr lvl="0" algn="r"/>
            <a:r>
              <a:rPr lang="en-US" altLang="zh-CN">
                <a:latin typeface="Calibri" panose="020F05020202040A0204" pitchFamily="34" charset="0"/>
              </a:rPr>
              <a:t>1</a:t>
            </a:r>
            <a:endParaRPr lang="en-US" altLang="zh-CN">
              <a:latin typeface="Calibri" panose="020F05020202040A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3969" name="幻灯片图像占位符 78849"/>
          <p:cNvSpPr>
            <a:spLocks noGrp="1" noChangeAspect="1"/>
          </p:cNvSpPr>
          <p:nvPr>
            <p:ph type="sldImg"/>
          </p:nvPr>
        </p:nvSpPr>
        <p:spPr>
          <a:ln/>
        </p:spPr>
      </p:sp>
      <p:sp>
        <p:nvSpPr>
          <p:cNvPr id="83970" name="文本占位符 78850"/>
          <p:cNvSpPr>
            <a:spLocks noGrp="1"/>
          </p:cNvSpPr>
          <p:nvPr>
            <p:ph type="body"/>
          </p:nvPr>
        </p:nvSpPr>
        <p:spPr>
          <a:ln/>
        </p:spPr>
        <p:txBody>
          <a:bodyPr anchor="t" anchorCtr="0"/>
          <a:p>
            <a:pPr lvl="0"/>
            <a:endParaRPr lang="zh-CN" altLang="zh-CN"/>
          </a:p>
        </p:txBody>
      </p:sp>
      <p:sp>
        <p:nvSpPr>
          <p:cNvPr id="83971" name="文本框 78851"/>
          <p:cNvSpPr txBox="1"/>
          <p:nvPr/>
        </p:nvSpPr>
        <p:spPr>
          <a:xfrm>
            <a:off x="3884613" y="8685213"/>
            <a:ext cx="2971800" cy="458787"/>
          </a:xfrm>
          <a:prstGeom prst="rect">
            <a:avLst/>
          </a:prstGeom>
          <a:noFill/>
          <a:ln w="9525">
            <a:noFill/>
          </a:ln>
        </p:spPr>
        <p:txBody>
          <a:bodyPr anchor="b" anchorCtr="0"/>
          <a:p>
            <a:pPr lvl="0" algn="r"/>
            <a:r>
              <a:rPr lang="en-US" altLang="zh-CN">
                <a:latin typeface="Calibri" panose="020F05020202040A0204" pitchFamily="34" charset="0"/>
              </a:rPr>
              <a:t>1</a:t>
            </a:r>
            <a:endParaRPr lang="en-US" altLang="zh-CN">
              <a:latin typeface="Calibri" panose="020F05020202040A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7041" name="幻灯片图像占位符 82945"/>
          <p:cNvSpPr>
            <a:spLocks noGrp="1" noChangeAspect="1"/>
          </p:cNvSpPr>
          <p:nvPr>
            <p:ph type="sldImg"/>
          </p:nvPr>
        </p:nvSpPr>
        <p:spPr>
          <a:ln/>
        </p:spPr>
      </p:sp>
      <p:sp>
        <p:nvSpPr>
          <p:cNvPr id="87042" name="文本占位符 82946"/>
          <p:cNvSpPr>
            <a:spLocks noGrp="1"/>
          </p:cNvSpPr>
          <p:nvPr>
            <p:ph type="body"/>
          </p:nvPr>
        </p:nvSpPr>
        <p:spPr>
          <a:ln/>
        </p:spPr>
        <p:txBody>
          <a:bodyPr anchor="t" anchorCtr="0"/>
          <a:p>
            <a:pPr lvl="0"/>
            <a:endParaRPr lang="zh-CN" altLang="zh-CN"/>
          </a:p>
        </p:txBody>
      </p:sp>
      <p:sp>
        <p:nvSpPr>
          <p:cNvPr id="87043" name="文本框 82947"/>
          <p:cNvSpPr txBox="1"/>
          <p:nvPr/>
        </p:nvSpPr>
        <p:spPr>
          <a:xfrm>
            <a:off x="3884613" y="8685213"/>
            <a:ext cx="2971800" cy="458787"/>
          </a:xfrm>
          <a:prstGeom prst="rect">
            <a:avLst/>
          </a:prstGeom>
          <a:noFill/>
          <a:ln w="9525">
            <a:noFill/>
          </a:ln>
        </p:spPr>
        <p:txBody>
          <a:bodyPr anchor="b" anchorCtr="0"/>
          <a:p>
            <a:pPr lvl="0" algn="r"/>
            <a:r>
              <a:rPr lang="en-US" altLang="zh-CN">
                <a:solidFill>
                  <a:srgbClr val="000000"/>
                </a:solidFill>
                <a:latin typeface="等线"/>
              </a:rPr>
              <a:t>51</a:t>
            </a:r>
            <a:endParaRPr lang="en-US" altLang="zh-CN">
              <a:solidFill>
                <a:srgbClr val="000000"/>
              </a:solidFill>
              <a:latin typeface="等线"/>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1265" name="幻灯片图像占位符 68609"/>
          <p:cNvSpPr>
            <a:spLocks noGrp="1" noChangeAspect="1"/>
          </p:cNvSpPr>
          <p:nvPr>
            <p:ph type="sldImg"/>
          </p:nvPr>
        </p:nvSpPr>
        <p:spPr>
          <a:ln/>
        </p:spPr>
      </p:sp>
      <p:sp>
        <p:nvSpPr>
          <p:cNvPr id="11266" name="文本占位符 68610"/>
          <p:cNvSpPr>
            <a:spLocks noGrp="1"/>
          </p:cNvSpPr>
          <p:nvPr>
            <p:ph type="body"/>
          </p:nvPr>
        </p:nvSpPr>
        <p:spPr>
          <a:ln/>
        </p:spPr>
        <p:txBody>
          <a:bodyPr anchor="t" anchorCtr="0"/>
          <a:p>
            <a:pPr lvl="0"/>
            <a:endParaRPr lang="zh-CN" altLang="zh-CN"/>
          </a:p>
        </p:txBody>
      </p:sp>
      <p:sp>
        <p:nvSpPr>
          <p:cNvPr id="11267" name="文本框 68611"/>
          <p:cNvSpPr txBox="1"/>
          <p:nvPr/>
        </p:nvSpPr>
        <p:spPr>
          <a:xfrm>
            <a:off x="3884613" y="8685213"/>
            <a:ext cx="2971800" cy="458787"/>
          </a:xfrm>
          <a:prstGeom prst="rect">
            <a:avLst/>
          </a:prstGeom>
          <a:noFill/>
          <a:ln w="9525">
            <a:noFill/>
          </a:ln>
        </p:spPr>
        <p:txBody>
          <a:bodyPr anchor="b" anchorCtr="0"/>
          <a:p>
            <a:pPr lvl="0" algn="r"/>
            <a:r>
              <a:rPr lang="en-US" altLang="zh-CN"/>
              <a:t>1</a:t>
            </a:r>
            <a:endParaRPr lang="en-US" altLang="zh-C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3313" name="幻灯片图像占位符 69633"/>
          <p:cNvSpPr>
            <a:spLocks noGrp="1" noChangeAspect="1"/>
          </p:cNvSpPr>
          <p:nvPr>
            <p:ph type="sldImg"/>
          </p:nvPr>
        </p:nvSpPr>
        <p:spPr>
          <a:ln/>
        </p:spPr>
      </p:sp>
      <p:sp>
        <p:nvSpPr>
          <p:cNvPr id="13314" name="文本占位符 69634"/>
          <p:cNvSpPr>
            <a:spLocks noGrp="1"/>
          </p:cNvSpPr>
          <p:nvPr>
            <p:ph type="body"/>
          </p:nvPr>
        </p:nvSpPr>
        <p:spPr>
          <a:ln/>
        </p:spPr>
        <p:txBody>
          <a:bodyPr anchor="t" anchorCtr="0"/>
          <a:p>
            <a:pPr lvl="0"/>
            <a:endParaRPr lang="zh-CN" altLang="zh-CN"/>
          </a:p>
        </p:txBody>
      </p:sp>
      <p:sp>
        <p:nvSpPr>
          <p:cNvPr id="13315" name="文本框 69635"/>
          <p:cNvSpPr txBox="1"/>
          <p:nvPr/>
        </p:nvSpPr>
        <p:spPr>
          <a:xfrm>
            <a:off x="3884613" y="8685213"/>
            <a:ext cx="2971800" cy="458787"/>
          </a:xfrm>
          <a:prstGeom prst="rect">
            <a:avLst/>
          </a:prstGeom>
          <a:noFill/>
          <a:ln w="9525">
            <a:noFill/>
          </a:ln>
        </p:spPr>
        <p:txBody>
          <a:bodyPr anchor="b" anchorCtr="0"/>
          <a:p>
            <a:pPr lvl="0" algn="r"/>
            <a:r>
              <a:rPr lang="en-US" altLang="zh-CN"/>
              <a:t>1</a:t>
            </a:r>
            <a:endParaRPr lang="en-US" altLang="zh-C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7409" name="幻灯片图像占位符 70657"/>
          <p:cNvSpPr>
            <a:spLocks noGrp="1" noChangeAspect="1"/>
          </p:cNvSpPr>
          <p:nvPr>
            <p:ph type="sldImg"/>
          </p:nvPr>
        </p:nvSpPr>
        <p:spPr>
          <a:ln/>
        </p:spPr>
      </p:sp>
      <p:sp>
        <p:nvSpPr>
          <p:cNvPr id="17410" name="文本占位符 70658"/>
          <p:cNvSpPr>
            <a:spLocks noGrp="1"/>
          </p:cNvSpPr>
          <p:nvPr>
            <p:ph type="body"/>
          </p:nvPr>
        </p:nvSpPr>
        <p:spPr>
          <a:ln/>
        </p:spPr>
        <p:txBody>
          <a:bodyPr anchor="t" anchorCtr="0"/>
          <a:p>
            <a:pPr lvl="0"/>
            <a:endParaRPr lang="zh-CN" altLang="zh-CN"/>
          </a:p>
        </p:txBody>
      </p:sp>
      <p:sp>
        <p:nvSpPr>
          <p:cNvPr id="17411" name="文本框 70659"/>
          <p:cNvSpPr txBox="1"/>
          <p:nvPr/>
        </p:nvSpPr>
        <p:spPr>
          <a:xfrm>
            <a:off x="3884613" y="8685213"/>
            <a:ext cx="2971800" cy="458787"/>
          </a:xfrm>
          <a:prstGeom prst="rect">
            <a:avLst/>
          </a:prstGeom>
          <a:noFill/>
          <a:ln w="9525">
            <a:noFill/>
          </a:ln>
        </p:spPr>
        <p:txBody>
          <a:bodyPr anchor="b" anchorCtr="0"/>
          <a:p>
            <a:pPr lvl="0" algn="r"/>
            <a:r>
              <a:rPr lang="en-US" altLang="zh-CN"/>
              <a:t>1</a:t>
            </a:r>
            <a:endParaRPr lang="en-US" altLang="zh-CN"/>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4817" name="幻灯片图像占位符 71681"/>
          <p:cNvSpPr>
            <a:spLocks noGrp="1" noChangeAspect="1"/>
          </p:cNvSpPr>
          <p:nvPr>
            <p:ph type="sldImg"/>
          </p:nvPr>
        </p:nvSpPr>
        <p:spPr>
          <a:ln/>
        </p:spPr>
      </p:sp>
      <p:sp>
        <p:nvSpPr>
          <p:cNvPr id="34818" name="文本占位符 71682"/>
          <p:cNvSpPr>
            <a:spLocks noGrp="1"/>
          </p:cNvSpPr>
          <p:nvPr>
            <p:ph type="body"/>
          </p:nvPr>
        </p:nvSpPr>
        <p:spPr>
          <a:ln/>
        </p:spPr>
        <p:txBody>
          <a:bodyPr anchor="t" anchorCtr="0"/>
          <a:p>
            <a:pPr lvl="0"/>
            <a:endParaRPr lang="zh-CN" altLang="zh-CN"/>
          </a:p>
        </p:txBody>
      </p:sp>
      <p:sp>
        <p:nvSpPr>
          <p:cNvPr id="34819" name="文本框 71683"/>
          <p:cNvSpPr txBox="1"/>
          <p:nvPr/>
        </p:nvSpPr>
        <p:spPr>
          <a:xfrm>
            <a:off x="3884613" y="8685213"/>
            <a:ext cx="2971800" cy="458787"/>
          </a:xfrm>
          <a:prstGeom prst="rect">
            <a:avLst/>
          </a:prstGeom>
          <a:noFill/>
          <a:ln w="9525">
            <a:noFill/>
          </a:ln>
        </p:spPr>
        <p:txBody>
          <a:bodyPr anchor="b" anchorCtr="0"/>
          <a:p>
            <a:pPr lvl="0" algn="r"/>
            <a:r>
              <a:rPr lang="en-US" altLang="zh-CN"/>
              <a:t>1</a:t>
            </a:r>
            <a:endParaRPr lang="en-US" altLang="zh-CN"/>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6865" name="幻灯片图像占位符 72705"/>
          <p:cNvSpPr>
            <a:spLocks noGrp="1" noChangeAspect="1"/>
          </p:cNvSpPr>
          <p:nvPr>
            <p:ph type="sldImg"/>
          </p:nvPr>
        </p:nvSpPr>
        <p:spPr>
          <a:ln/>
        </p:spPr>
      </p:sp>
      <p:sp>
        <p:nvSpPr>
          <p:cNvPr id="36866" name="文本占位符 72706"/>
          <p:cNvSpPr>
            <a:spLocks noGrp="1"/>
          </p:cNvSpPr>
          <p:nvPr>
            <p:ph type="body"/>
          </p:nvPr>
        </p:nvSpPr>
        <p:spPr>
          <a:ln/>
        </p:spPr>
        <p:txBody>
          <a:bodyPr anchor="t" anchorCtr="0"/>
          <a:p>
            <a:pPr lvl="0"/>
            <a:endParaRPr lang="zh-CN" altLang="zh-CN"/>
          </a:p>
        </p:txBody>
      </p:sp>
      <p:sp>
        <p:nvSpPr>
          <p:cNvPr id="36867" name="文本框 72707"/>
          <p:cNvSpPr txBox="1"/>
          <p:nvPr/>
        </p:nvSpPr>
        <p:spPr>
          <a:xfrm>
            <a:off x="3884613" y="8685213"/>
            <a:ext cx="2971800" cy="458787"/>
          </a:xfrm>
          <a:prstGeom prst="rect">
            <a:avLst/>
          </a:prstGeom>
          <a:noFill/>
          <a:ln w="9525">
            <a:noFill/>
          </a:ln>
        </p:spPr>
        <p:txBody>
          <a:bodyPr anchor="b" anchorCtr="0"/>
          <a:p>
            <a:pPr lvl="0" algn="r"/>
            <a:r>
              <a:rPr lang="en-US" altLang="zh-CN">
                <a:latin typeface="Calibri" panose="020F05020202040A0204" pitchFamily="34" charset="0"/>
              </a:rPr>
              <a:t>1</a:t>
            </a:r>
            <a:endParaRPr lang="en-US" altLang="zh-CN">
              <a:latin typeface="Calibri" panose="020F05020202040A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8913" name="幻灯片图像占位符 73729"/>
          <p:cNvSpPr>
            <a:spLocks noGrp="1" noChangeAspect="1"/>
          </p:cNvSpPr>
          <p:nvPr>
            <p:ph type="sldImg"/>
          </p:nvPr>
        </p:nvSpPr>
        <p:spPr>
          <a:ln/>
        </p:spPr>
      </p:sp>
      <p:sp>
        <p:nvSpPr>
          <p:cNvPr id="38914" name="文本占位符 73730"/>
          <p:cNvSpPr>
            <a:spLocks noGrp="1"/>
          </p:cNvSpPr>
          <p:nvPr>
            <p:ph type="body"/>
          </p:nvPr>
        </p:nvSpPr>
        <p:spPr>
          <a:ln/>
        </p:spPr>
        <p:txBody>
          <a:bodyPr anchor="t" anchorCtr="0"/>
          <a:p>
            <a:pPr lvl="0"/>
            <a:endParaRPr lang="zh-CN" altLang="zh-CN"/>
          </a:p>
        </p:txBody>
      </p:sp>
      <p:sp>
        <p:nvSpPr>
          <p:cNvPr id="38915" name="文本框 73731"/>
          <p:cNvSpPr txBox="1"/>
          <p:nvPr/>
        </p:nvSpPr>
        <p:spPr>
          <a:xfrm>
            <a:off x="3884613" y="8685213"/>
            <a:ext cx="2971800" cy="458787"/>
          </a:xfrm>
          <a:prstGeom prst="rect">
            <a:avLst/>
          </a:prstGeom>
          <a:noFill/>
          <a:ln w="9525">
            <a:noFill/>
          </a:ln>
        </p:spPr>
        <p:txBody>
          <a:bodyPr anchor="b" anchorCtr="0"/>
          <a:p>
            <a:pPr lvl="0" algn="r"/>
            <a:r>
              <a:rPr lang="en-US" altLang="zh-CN">
                <a:latin typeface="Calibri" panose="020F05020202040A0204" pitchFamily="34" charset="0"/>
              </a:rPr>
              <a:t>1</a:t>
            </a:r>
            <a:endParaRPr lang="en-US" altLang="zh-CN">
              <a:latin typeface="Calibri" panose="020F05020202040A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3009" name="幻灯片图像占位符 74753"/>
          <p:cNvSpPr>
            <a:spLocks noGrp="1" noChangeAspect="1"/>
          </p:cNvSpPr>
          <p:nvPr>
            <p:ph type="sldImg"/>
          </p:nvPr>
        </p:nvSpPr>
        <p:spPr>
          <a:ln/>
        </p:spPr>
      </p:sp>
      <p:sp>
        <p:nvSpPr>
          <p:cNvPr id="43010" name="文本占位符 74754"/>
          <p:cNvSpPr>
            <a:spLocks noGrp="1"/>
          </p:cNvSpPr>
          <p:nvPr>
            <p:ph type="body"/>
          </p:nvPr>
        </p:nvSpPr>
        <p:spPr>
          <a:ln/>
        </p:spPr>
        <p:txBody>
          <a:bodyPr anchor="t" anchorCtr="0"/>
          <a:p>
            <a:pPr lvl="0"/>
            <a:endParaRPr lang="zh-CN" altLang="zh-CN"/>
          </a:p>
        </p:txBody>
      </p:sp>
      <p:sp>
        <p:nvSpPr>
          <p:cNvPr id="43011" name="文本框 74755"/>
          <p:cNvSpPr txBox="1"/>
          <p:nvPr/>
        </p:nvSpPr>
        <p:spPr>
          <a:xfrm>
            <a:off x="3884613" y="8685213"/>
            <a:ext cx="2971800" cy="458787"/>
          </a:xfrm>
          <a:prstGeom prst="rect">
            <a:avLst/>
          </a:prstGeom>
          <a:noFill/>
          <a:ln w="9525">
            <a:noFill/>
          </a:ln>
        </p:spPr>
        <p:txBody>
          <a:bodyPr anchor="b" anchorCtr="0"/>
          <a:p>
            <a:pPr lvl="0" algn="r"/>
            <a:r>
              <a:rPr lang="en-US" altLang="zh-CN">
                <a:latin typeface="Calibri" panose="020F05020202040A0204" pitchFamily="34" charset="0"/>
              </a:rPr>
              <a:t>1</a:t>
            </a:r>
            <a:endParaRPr lang="en-US" altLang="zh-CN">
              <a:latin typeface="Calibri" panose="020F05020202040A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7105" name="幻灯片图像占位符 75777"/>
          <p:cNvSpPr>
            <a:spLocks noGrp="1" noChangeAspect="1"/>
          </p:cNvSpPr>
          <p:nvPr>
            <p:ph type="sldImg"/>
          </p:nvPr>
        </p:nvSpPr>
        <p:spPr>
          <a:ln/>
        </p:spPr>
      </p:sp>
      <p:sp>
        <p:nvSpPr>
          <p:cNvPr id="47106" name="文本占位符 75778"/>
          <p:cNvSpPr>
            <a:spLocks noGrp="1"/>
          </p:cNvSpPr>
          <p:nvPr>
            <p:ph type="body"/>
          </p:nvPr>
        </p:nvSpPr>
        <p:spPr>
          <a:ln/>
        </p:spPr>
        <p:txBody>
          <a:bodyPr anchor="t" anchorCtr="0"/>
          <a:p>
            <a:pPr lvl="0"/>
            <a:endParaRPr lang="zh-CN" altLang="zh-CN"/>
          </a:p>
        </p:txBody>
      </p:sp>
      <p:sp>
        <p:nvSpPr>
          <p:cNvPr id="47107" name="文本框 75779"/>
          <p:cNvSpPr txBox="1"/>
          <p:nvPr/>
        </p:nvSpPr>
        <p:spPr>
          <a:xfrm>
            <a:off x="3884613" y="8685213"/>
            <a:ext cx="2971800" cy="458787"/>
          </a:xfrm>
          <a:prstGeom prst="rect">
            <a:avLst/>
          </a:prstGeom>
          <a:noFill/>
          <a:ln w="9525">
            <a:noFill/>
          </a:ln>
        </p:spPr>
        <p:txBody>
          <a:bodyPr anchor="b" anchorCtr="0"/>
          <a:p>
            <a:pPr lvl="0" algn="r"/>
            <a:r>
              <a:rPr lang="en-US" altLang="zh-CN">
                <a:latin typeface="Calibri" panose="020F05020202040A0204" pitchFamily="34" charset="0"/>
              </a:rPr>
              <a:t>1</a:t>
            </a:r>
            <a:endParaRPr lang="en-US" altLang="zh-CN">
              <a:latin typeface="Calibri" panose="020F05020202040A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13" name="标题"/>
          <p:cNvSpPr>
            <a:spLocks noGrp="1"/>
          </p:cNvSpPr>
          <p:nvPr>
            <p:ph type="ctrTitle"/>
          </p:nvPr>
        </p:nvSpPr>
        <p:spPr>
          <a:xfrm>
            <a:off x="1143000" y="1122363"/>
            <a:ext cx="6858000" cy="2387600"/>
          </a:xfrm>
          <a:prstGeom prst="rect">
            <a:avLst/>
          </a:prstGeom>
          <a:noFill/>
          <a:ln w="9525" cap="flat" cmpd="sng">
            <a:noFill/>
            <a:prstDash val="solid"/>
            <a:miter/>
          </a:ln>
        </p:spPr>
        <p:txBody>
          <a:bodyPr vert="horz" wrap="square" lIns="91440" tIns="45720" rIns="91440" bIns="45720" anchor="b" anchorCtr="0"/>
          <a:lstStyle>
            <a:lvl1pPr marL="0" indent="0" algn="ctr" fontAlgn="base">
              <a:defRPr sz="4500"/>
            </a:lvl1pPr>
          </a:lstStyle>
          <a:p>
            <a:pPr marL="0" indent="0" fontAlgn="base"/>
            <a:r>
              <a:rPr lang="zh-CN" altLang="en-US" strike="noStrike" noProof="1"/>
              <a:t>单击此处编辑母版标题样式</a:t>
            </a:r>
            <a:endParaRPr lang="zh-CN" altLang="en-US" strike="noStrike" noProof="1"/>
          </a:p>
        </p:txBody>
      </p:sp>
      <p:sp>
        <p:nvSpPr>
          <p:cNvPr id="14" name="文本"/>
          <p:cNvSpPr>
            <a:spLocks noGrp="1"/>
          </p:cNvSpPr>
          <p:nvPr>
            <p:ph type="subTitle" idx="1"/>
          </p:nvPr>
        </p:nvSpPr>
        <p:spPr>
          <a:xfrm>
            <a:off x="1143000" y="3602038"/>
            <a:ext cx="6858000" cy="1655762"/>
          </a:xfrm>
          <a:prstGeom prst="rect">
            <a:avLst/>
          </a:prstGeom>
          <a:noFill/>
          <a:ln w="9525" cap="flat" cmpd="sng">
            <a:noFill/>
            <a:prstDash val="solid"/>
            <a:miter/>
          </a:ln>
        </p:spPr>
        <p:txBody>
          <a:bodyPr vert="horz" wrap="square" lIns="91440" tIns="45720" rIns="91440" bIns="45720" anchor="t" anchorCtr="0"/>
          <a:lstStyle>
            <a:lvl1pPr marL="0" indent="0" algn="ctr" fontAlgn="base">
              <a:buNone/>
              <a:defRPr sz="1800"/>
            </a:lvl1pPr>
            <a:lvl2pPr marL="342900" lvl="1" indent="0" algn="ctr">
              <a:buNone/>
              <a:defRPr sz="1500"/>
            </a:lvl2pPr>
            <a:lvl3pPr marL="685800" lvl="2" indent="0" algn="ctr">
              <a:buNone/>
              <a:defRPr sz="1350"/>
            </a:lvl3pPr>
            <a:lvl4pPr marL="1028700" lvl="3" indent="0" algn="ctr">
              <a:buNone/>
              <a:defRPr sz="1200"/>
            </a:lvl4pPr>
            <a:lvl5pPr marL="1371600" lvl="4" indent="0" algn="ctr">
              <a:buNone/>
              <a:defRPr sz="1200"/>
            </a:lvl5pPr>
            <a:lvl6pPr marL="1714500" lvl="5" indent="0" algn="ctr">
              <a:buNone/>
              <a:defRPr sz="1200"/>
            </a:lvl6pPr>
            <a:lvl7pPr marL="2057400" lvl="6" indent="0" algn="ctr">
              <a:buNone/>
              <a:defRPr sz="1200"/>
            </a:lvl7pPr>
            <a:lvl8pPr marL="2400300" lvl="7" indent="0" algn="ctr">
              <a:buNone/>
              <a:defRPr sz="1200"/>
            </a:lvl8pPr>
            <a:lvl9pPr marL="2400300" lvl="7" indent="0" algn="ctr">
              <a:buNone/>
              <a:defRPr sz="1200"/>
            </a:lvl9pPr>
          </a:lstStyle>
          <a:p>
            <a:pPr marL="0" indent="0" fontAlgn="base"/>
            <a:r>
              <a:rPr lang="zh-CN" altLang="en-US" strike="noStrike" noProof="1"/>
              <a:t>单击此处编辑母版副标题样式</a:t>
            </a:r>
            <a:endParaRPr lang="zh-CN" altLang="en-US" strike="noStrike" noProof="1"/>
          </a:p>
        </p:txBody>
      </p:sp>
      <p:sp>
        <p:nvSpPr>
          <p:cNvPr id="2" name="日期占位符 1"/>
          <p:cNvSpPr>
            <a:spLocks noGrp="1"/>
          </p:cNvSpPr>
          <p:nvPr>
            <p:ph type="dt" sz="half" idx="10"/>
          </p:nvPr>
        </p:nvSpPr>
        <p:spPr/>
        <p:txBody>
          <a:bodyPr/>
          <a:p>
            <a:pPr lvl="0" fontAlgn="base">
              <a:buClr>
                <a:srgbClr val="000000"/>
              </a:buClr>
              <a:buSzPct val="100000"/>
              <a:buNone/>
            </a:pPr>
            <a:r>
              <a:rPr lang="en-US" altLang="zh-CN" strike="noStrike" noProof="1">
                <a:latin typeface="Calibri" panose="020F05020202040A0204" pitchFamily="34" charset="0"/>
                <a:ea typeface="宋体" panose="02010600030101010101" pitchFamily="2" charset="-122"/>
                <a:cs typeface="+mn-cs"/>
              </a:rPr>
              <a:t>{DATE \@ yyyy/M/d|</a:t>
            </a:r>
            <a:r>
              <a:rPr lang="en-US" altLang="zh-CN" sz="1200" strike="noStrike" noProof="1">
                <a:solidFill>
                  <a:srgbClr val="898989"/>
                </a:solidFill>
                <a:latin typeface="Calibri" panose="020F05020202040A0204" pitchFamily="34" charset="0"/>
                <a:ea typeface="宋体" panose="02010600030101010101" pitchFamily="2" charset="-122"/>
                <a:cs typeface="+mn-cs"/>
              </a:rPr>
              <a:t>2021/4/12</a:t>
            </a:r>
            <a:r>
              <a:rPr lang="en-US" altLang="zh-CN" sz="1200" strike="noStrike" noProof="1">
                <a:solidFill>
                  <a:srgbClr val="898989"/>
                </a:solidFill>
                <a:latin typeface="Calibri" panose="020F05020202040A0204" pitchFamily="34" charset="0"/>
                <a:ea typeface="宋体" panose="02010600030101010101" pitchFamily="2" charset="-122"/>
                <a:cs typeface="+mn-cs"/>
              </a:rPr>
              <a:t>}</a:t>
            </a:r>
            <a:endParaRPr lang="en-US" altLang="zh-CN" sz="1200" strike="noStrike" noProof="1">
              <a:solidFill>
                <a:srgbClr val="898989"/>
              </a:solidFill>
            </a:endParaRPr>
          </a:p>
        </p:txBody>
      </p:sp>
      <p:sp>
        <p:nvSpPr>
          <p:cNvPr id="3" name="页脚占位符 2"/>
          <p:cNvSpPr>
            <a:spLocks noGrp="1"/>
          </p:cNvSpPr>
          <p:nvPr>
            <p:ph type="ftr" sz="quarter" idx="11"/>
          </p:nvPr>
        </p:nvSpPr>
        <p:spPr/>
        <p:txBody>
          <a:bodyPr/>
          <a:p>
            <a:pPr lvl="0" fontAlgn="base">
              <a:buClr>
                <a:srgbClr val="000000"/>
              </a:buClr>
              <a:buSzPct val="100000"/>
              <a:buNone/>
            </a:pPr>
          </a:p>
        </p:txBody>
      </p:sp>
      <p:sp>
        <p:nvSpPr>
          <p:cNvPr id="4" name="灯片编号占位符 3"/>
          <p:cNvSpPr>
            <a:spLocks noGrp="1"/>
          </p:cNvSpPr>
          <p:nvPr>
            <p:ph type="sldNum" sz="quarter" idx="12"/>
          </p:nvPr>
        </p:nvSpPr>
        <p:spPr/>
        <p:txBody>
          <a:bodyPr/>
          <a:p>
            <a:pPr lvl="0" fontAlgn="base">
              <a:buClr>
                <a:srgbClr val="000000"/>
              </a:buClr>
              <a:buSzPct val="100000"/>
              <a:buNone/>
            </a:pPr>
            <a:fld id="{9A0DB2DC-4C9A-4742-B13C-FB6460FD3503}" type="slidenum">
              <a:rPr lang="zh-CN" altLang="x-none" strike="noStrike" noProof="1">
                <a:latin typeface="Calibri" panose="020F05020202040A0204" pitchFamily="34" charset="0"/>
                <a:ea typeface="宋体" panose="02010600030101010101" pitchFamily="2" charset="-122"/>
                <a:cs typeface="+mn-cs"/>
              </a:rPr>
            </a:fld>
            <a:endParaRPr lang="zh-CN" altLang="x-none" strike="noStrike" noProof="1"/>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61" name="标题"/>
          <p:cNvSpPr>
            <a:spLocks noGrp="1"/>
          </p:cNvSpPr>
          <p:nvPr>
            <p:ph type="title"/>
          </p:nvPr>
        </p:nvSpPr>
        <p:spPr>
          <a:xfrm>
            <a:off x="457200" y="274637"/>
            <a:ext cx="8229600" cy="1143000"/>
          </a:xfrm>
          <a:prstGeom prst="rect">
            <a:avLst/>
          </a:prstGeom>
          <a:noFill/>
          <a:ln w="9525" cap="flat" cmpd="sng">
            <a:noFill/>
            <a:prstDash val="solid"/>
            <a:miter/>
          </a:ln>
        </p:spPr>
        <p:txBody>
          <a:bodyPr vert="horz" wrap="square" lIns="91440" tIns="45720" rIns="91440" bIns="45720" anchor="ctr" anchorCtr="0"/>
          <a:lstStyle>
            <a:lvl1pPr marL="0" indent="0" fontAlgn="base"/>
          </a:lstStyle>
          <a:p>
            <a:pPr marL="0" indent="0" fontAlgn="base"/>
            <a:r>
              <a:rPr lang="zh-CN" altLang="en-US" strike="noStrike" noProof="1"/>
              <a:t>单击此处编辑母版标题样式</a:t>
            </a:r>
            <a:endParaRPr lang="zh-CN" altLang="en-US" strike="noStrike" noProof="1"/>
          </a:p>
        </p:txBody>
      </p:sp>
      <p:sp>
        <p:nvSpPr>
          <p:cNvPr id="62" name="竖排文字占位符"/>
          <p:cNvSpPr>
            <a:spLocks noGrp="1"/>
          </p:cNvSpPr>
          <p:nvPr>
            <p:ph type="body" orient="vert" idx="1"/>
          </p:nvPr>
        </p:nvSpPr>
        <p:spPr>
          <a:xfrm>
            <a:off x="457200" y="1600200"/>
            <a:ext cx="8229600" cy="4525962"/>
          </a:xfrm>
          <a:prstGeom prst="rect">
            <a:avLst/>
          </a:prstGeom>
          <a:noFill/>
          <a:ln w="9525" cap="flat" cmpd="sng">
            <a:noFill/>
            <a:prstDash val="solid"/>
            <a:miter/>
          </a:ln>
        </p:spPr>
        <p:txBody>
          <a:bodyPr vert="eaVert" wrap="square" lIns="91440" tIns="45720" rIns="91440" bIns="45720" anchor="t" anchorCtr="0"/>
          <a:lstStyle>
            <a:lvl1pPr marL="342900" indent="-342900" fontAlgn="base"/>
            <a:lvl2pPr marL="742950" lvl="1" indent="-285750" fontAlgn="base"/>
            <a:lvl3pPr marL="1143000" lvl="2" indent="-228600" fontAlgn="base"/>
            <a:lvl4pPr marL="1600200" lvl="3" indent="-228600" fontAlgn="base"/>
            <a:lvl5pPr marL="2057400" lvl="4" indent="-228600" fontAlgn="base"/>
          </a:lstStyle>
          <a:p>
            <a:pPr marL="342900" indent="-342900" fontAlgn="base"/>
            <a:r>
              <a:rPr lang="zh-CN" altLang="en-US" strike="noStrike" noProof="1"/>
              <a:t>单击此处编辑母版文本样式</a:t>
            </a:r>
            <a:endParaRPr lang="en-US" altLang="zh-CN" strike="noStrike" noProof="1"/>
          </a:p>
          <a:p>
            <a:pPr marL="742950" lvl="1" indent="-285750" fontAlgn="base"/>
            <a:r>
              <a:rPr lang="zh-CN" altLang="en-US" strike="noStrike" noProof="1"/>
              <a:t>第二级</a:t>
            </a:r>
            <a:endParaRPr lang="en-US" altLang="zh-CN" strike="noStrike" noProof="1"/>
          </a:p>
          <a:p>
            <a:pPr marL="1143000" lvl="2" indent="-228600" fontAlgn="base"/>
            <a:r>
              <a:rPr lang="zh-CN" altLang="en-US" strike="noStrike" noProof="1"/>
              <a:t>第三级</a:t>
            </a:r>
            <a:endParaRPr lang="en-US" altLang="zh-CN" strike="noStrike" noProof="1"/>
          </a:p>
          <a:p>
            <a:pPr marL="1600200" lvl="3" indent="-228600" fontAlgn="base"/>
            <a:r>
              <a:rPr lang="zh-CN" altLang="en-US" strike="noStrike" noProof="1"/>
              <a:t>第四级</a:t>
            </a:r>
            <a:endParaRPr lang="en-US" altLang="zh-CN" strike="noStrike" noProof="1"/>
          </a:p>
          <a:p>
            <a:pPr marL="2057400" lvl="4" indent="-228600" fontAlgn="base"/>
            <a:r>
              <a:rPr lang="zh-CN" altLang="en-US" strike="noStrike" noProof="1"/>
              <a:t>第五级</a:t>
            </a:r>
            <a:endParaRPr lang="zh-CN" altLang="en-US" strike="noStrike" noProof="1"/>
          </a:p>
        </p:txBody>
      </p:sp>
      <p:sp>
        <p:nvSpPr>
          <p:cNvPr id="2" name="日期占位符 1"/>
          <p:cNvSpPr>
            <a:spLocks noGrp="1"/>
          </p:cNvSpPr>
          <p:nvPr>
            <p:ph type="dt" sz="half" idx="10"/>
          </p:nvPr>
        </p:nvSpPr>
        <p:spPr/>
        <p:txBody>
          <a:bodyPr/>
          <a:p>
            <a:pPr lvl="0" fontAlgn="base">
              <a:buClr>
                <a:srgbClr val="000000"/>
              </a:buClr>
              <a:buSzPct val="100000"/>
              <a:buNone/>
            </a:pPr>
            <a:r>
              <a:rPr lang="en-US" altLang="zh-CN" strike="noStrike" noProof="1">
                <a:latin typeface="Calibri" panose="020F05020202040A0204" pitchFamily="34" charset="0"/>
                <a:ea typeface="宋体" panose="02010600030101010101" pitchFamily="2" charset="-122"/>
                <a:cs typeface="+mn-cs"/>
              </a:rPr>
              <a:t>{DATE \@ yyyy/M/d|</a:t>
            </a:r>
            <a:r>
              <a:rPr lang="en-US" altLang="zh-CN" sz="1200" strike="noStrike" noProof="1">
                <a:solidFill>
                  <a:srgbClr val="898989"/>
                </a:solidFill>
                <a:latin typeface="Calibri" panose="020F05020202040A0204" pitchFamily="34" charset="0"/>
                <a:ea typeface="宋体" panose="02010600030101010101" pitchFamily="2" charset="-122"/>
                <a:cs typeface="+mn-cs"/>
              </a:rPr>
              <a:t>2021/4/12</a:t>
            </a:r>
            <a:r>
              <a:rPr lang="en-US" altLang="zh-CN" sz="1200" strike="noStrike" noProof="1">
                <a:solidFill>
                  <a:srgbClr val="898989"/>
                </a:solidFill>
                <a:latin typeface="Calibri" panose="020F05020202040A0204" pitchFamily="34" charset="0"/>
                <a:ea typeface="宋体" panose="02010600030101010101" pitchFamily="2" charset="-122"/>
                <a:cs typeface="+mn-cs"/>
              </a:rPr>
              <a:t>}</a:t>
            </a:r>
            <a:endParaRPr lang="en-US" altLang="zh-CN" sz="1200" strike="noStrike" noProof="1">
              <a:solidFill>
                <a:srgbClr val="898989"/>
              </a:solidFill>
            </a:endParaRPr>
          </a:p>
        </p:txBody>
      </p:sp>
      <p:sp>
        <p:nvSpPr>
          <p:cNvPr id="3" name="页脚占位符 2"/>
          <p:cNvSpPr>
            <a:spLocks noGrp="1"/>
          </p:cNvSpPr>
          <p:nvPr>
            <p:ph type="ftr" sz="quarter" idx="11"/>
          </p:nvPr>
        </p:nvSpPr>
        <p:spPr/>
        <p:txBody>
          <a:bodyPr/>
          <a:p>
            <a:pPr lvl="0" fontAlgn="base">
              <a:buClr>
                <a:srgbClr val="000000"/>
              </a:buClr>
              <a:buSzPct val="100000"/>
              <a:buNone/>
            </a:pPr>
          </a:p>
        </p:txBody>
      </p:sp>
      <p:sp>
        <p:nvSpPr>
          <p:cNvPr id="4" name="灯片编号占位符 3"/>
          <p:cNvSpPr>
            <a:spLocks noGrp="1"/>
          </p:cNvSpPr>
          <p:nvPr>
            <p:ph type="sldNum" sz="quarter" idx="12"/>
          </p:nvPr>
        </p:nvSpPr>
        <p:spPr/>
        <p:txBody>
          <a:bodyPr/>
          <a:p>
            <a:pPr lvl="0" fontAlgn="base">
              <a:buClr>
                <a:srgbClr val="000000"/>
              </a:buClr>
              <a:buSzPct val="100000"/>
              <a:buNone/>
            </a:pPr>
            <a:fld id="{9A0DB2DC-4C9A-4742-B13C-FB6460FD3503}" type="slidenum">
              <a:rPr lang="zh-CN" altLang="x-none" strike="noStrike" noProof="1">
                <a:latin typeface="Calibri" panose="020F05020202040A0204" pitchFamily="34" charset="0"/>
                <a:ea typeface="宋体" panose="02010600030101010101" pitchFamily="2" charset="-122"/>
                <a:cs typeface="+mn-cs"/>
              </a:rPr>
            </a:fld>
            <a:endParaRPr lang="zh-CN" altLang="x-none" strike="noStrike" noProof="1"/>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66" name="竖排标题"/>
          <p:cNvSpPr>
            <a:spLocks noGrp="1"/>
          </p:cNvSpPr>
          <p:nvPr>
            <p:ph type="title" orient="vert"/>
          </p:nvPr>
        </p:nvSpPr>
        <p:spPr>
          <a:xfrm>
            <a:off x="6629400" y="274638"/>
            <a:ext cx="2057400" cy="5851524"/>
          </a:xfrm>
          <a:prstGeom prst="rect">
            <a:avLst/>
          </a:prstGeom>
          <a:noFill/>
          <a:ln w="9525" cap="flat" cmpd="sng">
            <a:noFill/>
            <a:prstDash val="solid"/>
            <a:miter/>
          </a:ln>
        </p:spPr>
        <p:txBody>
          <a:bodyPr vert="eaVert" wrap="square" lIns="91440" tIns="45720" rIns="91440" bIns="45720" anchor="t" anchorCtr="0"/>
          <a:lstStyle>
            <a:lvl1pPr marL="0" indent="0" fontAlgn="base"/>
          </a:lstStyle>
          <a:p>
            <a:pPr marL="0" indent="0" fontAlgn="base"/>
            <a:r>
              <a:rPr lang="zh-CN" altLang="en-US" strike="noStrike" noProof="1"/>
              <a:t>单击此处编辑母版标题样式</a:t>
            </a:r>
            <a:endParaRPr lang="zh-CN" altLang="en-US" strike="noStrike" noProof="1"/>
          </a:p>
        </p:txBody>
      </p:sp>
      <p:sp>
        <p:nvSpPr>
          <p:cNvPr id="67" name="竖排文字占位符"/>
          <p:cNvSpPr>
            <a:spLocks noGrp="1"/>
          </p:cNvSpPr>
          <p:nvPr>
            <p:ph type="body" orient="vert" idx="1"/>
          </p:nvPr>
        </p:nvSpPr>
        <p:spPr>
          <a:xfrm>
            <a:off x="457200" y="274638"/>
            <a:ext cx="6052929" cy="5851524"/>
          </a:xfrm>
          <a:prstGeom prst="rect">
            <a:avLst/>
          </a:prstGeom>
          <a:noFill/>
          <a:ln w="9525" cap="flat" cmpd="sng">
            <a:noFill/>
            <a:prstDash val="solid"/>
            <a:miter/>
          </a:ln>
        </p:spPr>
        <p:txBody>
          <a:bodyPr vert="eaVert" wrap="square" lIns="91440" tIns="45720" rIns="91440" bIns="45720" anchor="t" anchorCtr="0"/>
          <a:lstStyle>
            <a:lvl1pPr marL="342900" indent="-342900" fontAlgn="base"/>
            <a:lvl2pPr marL="742950" lvl="1" indent="-285750" fontAlgn="base"/>
            <a:lvl3pPr marL="1143000" lvl="2" indent="-228600" fontAlgn="base"/>
            <a:lvl4pPr marL="1600200" lvl="3" indent="-228600" fontAlgn="base"/>
            <a:lvl5pPr marL="2057400" lvl="4" indent="-228600" fontAlgn="base"/>
          </a:lstStyle>
          <a:p>
            <a:pPr marL="342900" indent="-342900" fontAlgn="base"/>
            <a:r>
              <a:rPr lang="zh-CN" altLang="en-US" strike="noStrike" noProof="1"/>
              <a:t>单击此处编辑母版文本样式</a:t>
            </a:r>
            <a:endParaRPr lang="en-US" altLang="zh-CN" strike="noStrike" noProof="1"/>
          </a:p>
          <a:p>
            <a:pPr marL="742950" lvl="1" indent="-285750" fontAlgn="base"/>
            <a:r>
              <a:rPr lang="zh-CN" altLang="en-US" strike="noStrike" noProof="1"/>
              <a:t>第二级</a:t>
            </a:r>
            <a:endParaRPr lang="en-US" altLang="zh-CN" strike="noStrike" noProof="1"/>
          </a:p>
          <a:p>
            <a:pPr marL="1143000" lvl="2" indent="-228600" fontAlgn="base"/>
            <a:r>
              <a:rPr lang="zh-CN" altLang="en-US" strike="noStrike" noProof="1"/>
              <a:t>第三级</a:t>
            </a:r>
            <a:endParaRPr lang="en-US" altLang="zh-CN" strike="noStrike" noProof="1"/>
          </a:p>
          <a:p>
            <a:pPr marL="1600200" lvl="3" indent="-228600" fontAlgn="base"/>
            <a:r>
              <a:rPr lang="zh-CN" altLang="en-US" strike="noStrike" noProof="1"/>
              <a:t>第四级</a:t>
            </a:r>
            <a:endParaRPr lang="en-US" altLang="zh-CN" strike="noStrike" noProof="1"/>
          </a:p>
          <a:p>
            <a:pPr marL="2057400" lvl="4" indent="-228600" fontAlgn="base"/>
            <a:r>
              <a:rPr lang="zh-CN" altLang="en-US" strike="noStrike" noProof="1"/>
              <a:t>第五级</a:t>
            </a:r>
            <a:endParaRPr lang="zh-CN" altLang="en-US" strike="noStrike" noProof="1"/>
          </a:p>
        </p:txBody>
      </p:sp>
      <p:sp>
        <p:nvSpPr>
          <p:cNvPr id="2" name="日期占位符 1"/>
          <p:cNvSpPr>
            <a:spLocks noGrp="1"/>
          </p:cNvSpPr>
          <p:nvPr>
            <p:ph type="dt" sz="half" idx="10"/>
          </p:nvPr>
        </p:nvSpPr>
        <p:spPr/>
        <p:txBody>
          <a:bodyPr/>
          <a:p>
            <a:pPr lvl="0" fontAlgn="base">
              <a:buClr>
                <a:srgbClr val="000000"/>
              </a:buClr>
              <a:buSzPct val="100000"/>
              <a:buNone/>
            </a:pPr>
            <a:r>
              <a:rPr lang="en-US" altLang="zh-CN" strike="noStrike" noProof="1">
                <a:latin typeface="Calibri" panose="020F05020202040A0204" pitchFamily="34" charset="0"/>
                <a:ea typeface="宋体" panose="02010600030101010101" pitchFamily="2" charset="-122"/>
                <a:cs typeface="+mn-cs"/>
              </a:rPr>
              <a:t>{DATE \@ yyyy/M/d|</a:t>
            </a:r>
            <a:r>
              <a:rPr lang="en-US" altLang="zh-CN" sz="1200" strike="noStrike" noProof="1">
                <a:solidFill>
                  <a:srgbClr val="898989"/>
                </a:solidFill>
                <a:latin typeface="Calibri" panose="020F05020202040A0204" pitchFamily="34" charset="0"/>
                <a:ea typeface="宋体" panose="02010600030101010101" pitchFamily="2" charset="-122"/>
                <a:cs typeface="+mn-cs"/>
              </a:rPr>
              <a:t>2021/4/12</a:t>
            </a:r>
            <a:r>
              <a:rPr lang="en-US" altLang="zh-CN" sz="1200" strike="noStrike" noProof="1">
                <a:solidFill>
                  <a:srgbClr val="898989"/>
                </a:solidFill>
                <a:latin typeface="Calibri" panose="020F05020202040A0204" pitchFamily="34" charset="0"/>
                <a:ea typeface="宋体" panose="02010600030101010101" pitchFamily="2" charset="-122"/>
                <a:cs typeface="+mn-cs"/>
              </a:rPr>
              <a:t>}</a:t>
            </a:r>
            <a:endParaRPr lang="en-US" altLang="zh-CN" sz="1200" strike="noStrike" noProof="1">
              <a:solidFill>
                <a:srgbClr val="898989"/>
              </a:solidFill>
            </a:endParaRPr>
          </a:p>
        </p:txBody>
      </p:sp>
      <p:sp>
        <p:nvSpPr>
          <p:cNvPr id="3" name="页脚占位符 2"/>
          <p:cNvSpPr>
            <a:spLocks noGrp="1"/>
          </p:cNvSpPr>
          <p:nvPr>
            <p:ph type="ftr" sz="quarter" idx="11"/>
          </p:nvPr>
        </p:nvSpPr>
        <p:spPr/>
        <p:txBody>
          <a:bodyPr/>
          <a:p>
            <a:pPr lvl="0" fontAlgn="base">
              <a:buClr>
                <a:srgbClr val="000000"/>
              </a:buClr>
              <a:buSzPct val="100000"/>
              <a:buNone/>
            </a:pPr>
          </a:p>
        </p:txBody>
      </p:sp>
      <p:sp>
        <p:nvSpPr>
          <p:cNvPr id="4" name="灯片编号占位符 3"/>
          <p:cNvSpPr>
            <a:spLocks noGrp="1"/>
          </p:cNvSpPr>
          <p:nvPr>
            <p:ph type="sldNum" sz="quarter" idx="12"/>
          </p:nvPr>
        </p:nvSpPr>
        <p:spPr/>
        <p:txBody>
          <a:bodyPr/>
          <a:p>
            <a:pPr lvl="0" fontAlgn="base">
              <a:buClr>
                <a:srgbClr val="000000"/>
              </a:buClr>
              <a:buSzPct val="100000"/>
              <a:buNone/>
            </a:pPr>
            <a:fld id="{9A0DB2DC-4C9A-4742-B13C-FB6460FD3503}" type="slidenum">
              <a:rPr lang="zh-CN" altLang="x-none" strike="noStrike" noProof="1">
                <a:latin typeface="Calibri" panose="020F05020202040A0204" pitchFamily="34" charset="0"/>
                <a:ea typeface="宋体" panose="02010600030101010101" pitchFamily="2" charset="-122"/>
                <a:cs typeface="+mn-cs"/>
              </a:rPr>
            </a:fld>
            <a:endParaRPr lang="zh-CN" altLang="x-none" strike="noStrike" noProof="1"/>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630" name="标题"/>
          <p:cNvSpPr>
            <a:spLocks noGrp="1"/>
          </p:cNvSpPr>
          <p:nvPr>
            <p:ph type="ctrTitle"/>
          </p:nvPr>
        </p:nvSpPr>
        <p:spPr>
          <a:xfrm>
            <a:off x="1143000" y="1122363"/>
            <a:ext cx="6858000" cy="2387600"/>
          </a:xfrm>
          <a:prstGeom prst="rect">
            <a:avLst/>
          </a:prstGeom>
          <a:noFill/>
          <a:ln w="9525" cap="flat" cmpd="sng">
            <a:noFill/>
            <a:prstDash val="solid"/>
            <a:miter/>
          </a:ln>
        </p:spPr>
        <p:txBody>
          <a:bodyPr vert="horz" wrap="square" lIns="91440" tIns="45720" rIns="91440" bIns="45720" anchor="b" anchorCtr="0"/>
          <a:lstStyle>
            <a:lvl1pPr marL="0" indent="0" algn="ctr" fontAlgn="base">
              <a:defRPr sz="4500"/>
            </a:lvl1pPr>
          </a:lstStyle>
          <a:p>
            <a:pPr marL="0" indent="0" fontAlgn="base"/>
            <a:r>
              <a:rPr lang="zh-CN" altLang="en-US" strike="noStrike" noProof="1"/>
              <a:t>单击此处编辑母版标题样式</a:t>
            </a:r>
            <a:endParaRPr lang="zh-CN" altLang="en-US" strike="noStrike" noProof="1"/>
          </a:p>
        </p:txBody>
      </p:sp>
      <p:sp>
        <p:nvSpPr>
          <p:cNvPr id="631" name="文本"/>
          <p:cNvSpPr>
            <a:spLocks noGrp="1"/>
          </p:cNvSpPr>
          <p:nvPr>
            <p:ph type="subTitle" idx="1"/>
          </p:nvPr>
        </p:nvSpPr>
        <p:spPr>
          <a:xfrm>
            <a:off x="1143000" y="3602038"/>
            <a:ext cx="6858000" cy="1655762"/>
          </a:xfrm>
          <a:prstGeom prst="rect">
            <a:avLst/>
          </a:prstGeom>
          <a:noFill/>
          <a:ln w="9525" cap="flat" cmpd="sng">
            <a:noFill/>
            <a:prstDash val="solid"/>
            <a:miter/>
          </a:ln>
        </p:spPr>
        <p:txBody>
          <a:bodyPr vert="horz" wrap="square" lIns="91440" tIns="45720" rIns="91440" bIns="45720" anchor="t" anchorCtr="0"/>
          <a:lstStyle>
            <a:lvl1pPr marL="0" indent="0" algn="ctr" fontAlgn="base">
              <a:buNone/>
              <a:defRPr sz="1800"/>
            </a:lvl1pPr>
            <a:lvl2pPr marL="342900" lvl="1" indent="0" algn="ctr">
              <a:buNone/>
              <a:defRPr sz="1500"/>
            </a:lvl2pPr>
            <a:lvl3pPr marL="685800" lvl="2" indent="0" algn="ctr">
              <a:buNone/>
              <a:defRPr sz="1350"/>
            </a:lvl3pPr>
            <a:lvl4pPr marL="1028700" lvl="3" indent="0" algn="ctr">
              <a:buNone/>
              <a:defRPr sz="1200"/>
            </a:lvl4pPr>
            <a:lvl5pPr marL="1371600" lvl="4" indent="0" algn="ctr">
              <a:buNone/>
              <a:defRPr sz="1200"/>
            </a:lvl5pPr>
            <a:lvl6pPr marL="1714500" lvl="5" indent="0" algn="ctr">
              <a:buNone/>
              <a:defRPr sz="1200"/>
            </a:lvl6pPr>
            <a:lvl7pPr marL="2057400" lvl="6" indent="0" algn="ctr">
              <a:buNone/>
              <a:defRPr sz="1200"/>
            </a:lvl7pPr>
            <a:lvl8pPr marL="2400300" lvl="7" indent="0" algn="ctr">
              <a:buNone/>
              <a:defRPr sz="1200"/>
            </a:lvl8pPr>
            <a:lvl9pPr marL="2400300" lvl="7" indent="0" algn="ctr">
              <a:buNone/>
              <a:defRPr sz="1200"/>
            </a:lvl9pPr>
          </a:lstStyle>
          <a:p>
            <a:pPr marL="0" indent="0" fontAlgn="base"/>
            <a:r>
              <a:rPr lang="zh-CN" altLang="en-US" strike="noStrike" noProof="1"/>
              <a:t>单击此处编辑母版副标题样式</a:t>
            </a:r>
            <a:endParaRPr lang="zh-CN" altLang="en-US" strike="noStrike" noProof="1"/>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632" name="标题"/>
          <p:cNvSpPr>
            <a:spLocks noGrp="1"/>
          </p:cNvSpPr>
          <p:nvPr>
            <p:ph type="title"/>
          </p:nvPr>
        </p:nvSpPr>
        <p:spPr>
          <a:xfrm>
            <a:off x="457200" y="274637"/>
            <a:ext cx="8229600" cy="1143000"/>
          </a:xfrm>
          <a:prstGeom prst="rect">
            <a:avLst/>
          </a:prstGeom>
          <a:noFill/>
          <a:ln w="9525" cap="flat" cmpd="sng">
            <a:noFill/>
            <a:prstDash val="solid"/>
            <a:miter/>
          </a:ln>
        </p:spPr>
        <p:txBody>
          <a:bodyPr vert="horz" wrap="square" lIns="91440" tIns="45720" rIns="91440" bIns="45720" anchor="ctr" anchorCtr="0"/>
          <a:lstStyle>
            <a:lvl1pPr marL="0" indent="0" fontAlgn="base"/>
          </a:lstStyle>
          <a:p>
            <a:pPr marL="0" indent="0" fontAlgn="base"/>
            <a:r>
              <a:rPr lang="zh-CN" altLang="en-US" strike="noStrike" noProof="1"/>
              <a:t>单击此处编辑母版标题样式</a:t>
            </a:r>
            <a:endParaRPr lang="zh-CN" altLang="en-US" strike="noStrike" noProof="1"/>
          </a:p>
        </p:txBody>
      </p:sp>
      <p:sp>
        <p:nvSpPr>
          <p:cNvPr id="633" name="内容占位符"/>
          <p:cNvSpPr>
            <a:spLocks noGrp="1"/>
          </p:cNvSpPr>
          <p:nvPr>
            <p:ph idx="1"/>
          </p:nvPr>
        </p:nvSpPr>
        <p:spPr>
          <a:xfrm>
            <a:off x="457200" y="1600200"/>
            <a:ext cx="8229600" cy="4525962"/>
          </a:xfrm>
          <a:prstGeom prst="rect">
            <a:avLst/>
          </a:prstGeom>
          <a:noFill/>
          <a:ln w="9525" cap="flat" cmpd="sng">
            <a:noFill/>
            <a:prstDash val="solid"/>
            <a:miter/>
          </a:ln>
        </p:spPr>
        <p:txBody>
          <a:bodyPr vert="horz" wrap="square" lIns="91440" tIns="45720" rIns="91440" bIns="45720" anchor="t" anchorCtr="0"/>
          <a:lstStyle>
            <a:lvl1pPr marL="342900" indent="-342900" fontAlgn="base"/>
            <a:lvl2pPr marL="742950" lvl="1" indent="-285750" fontAlgn="base"/>
            <a:lvl3pPr marL="1143000" lvl="2" indent="-228600" fontAlgn="base"/>
            <a:lvl4pPr marL="1600200" lvl="3" indent="-228600" fontAlgn="base"/>
            <a:lvl5pPr marL="2057400" lvl="4" indent="-228600" fontAlgn="base"/>
          </a:lstStyle>
          <a:p>
            <a:pPr marL="342900" indent="-342900" fontAlgn="base"/>
            <a:r>
              <a:rPr lang="zh-CN" altLang="en-US" strike="noStrike" noProof="1"/>
              <a:t>单击此处编辑母版文本样式</a:t>
            </a:r>
            <a:endParaRPr lang="en-US" altLang="zh-CN" strike="noStrike" noProof="1"/>
          </a:p>
          <a:p>
            <a:pPr marL="742950" lvl="1" indent="-285750" fontAlgn="base"/>
            <a:r>
              <a:rPr lang="zh-CN" altLang="en-US" strike="noStrike" noProof="1"/>
              <a:t>第二级</a:t>
            </a:r>
            <a:endParaRPr lang="en-US" altLang="zh-CN" strike="noStrike" noProof="1"/>
          </a:p>
          <a:p>
            <a:pPr marL="1143000" lvl="2" indent="-228600" fontAlgn="base"/>
            <a:r>
              <a:rPr lang="zh-CN" altLang="en-US" strike="noStrike" noProof="1"/>
              <a:t>第三级</a:t>
            </a:r>
            <a:endParaRPr lang="en-US" altLang="zh-CN" strike="noStrike" noProof="1"/>
          </a:p>
          <a:p>
            <a:pPr marL="1600200" lvl="3" indent="-228600" fontAlgn="base"/>
            <a:r>
              <a:rPr lang="zh-CN" altLang="en-US" strike="noStrike" noProof="1"/>
              <a:t>第四级</a:t>
            </a:r>
            <a:endParaRPr lang="en-US" altLang="zh-CN" strike="noStrike" noProof="1"/>
          </a:p>
          <a:p>
            <a:pPr marL="2057400" lvl="4" indent="-228600" fontAlgn="base"/>
            <a:r>
              <a:rPr lang="zh-CN" altLang="en-US" strike="noStrike" noProof="1"/>
              <a:t>第五级</a:t>
            </a:r>
            <a:endParaRPr lang="zh-CN" altLang="en-US" strike="noStrike" noProof="1"/>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634" name="标题"/>
          <p:cNvSpPr>
            <a:spLocks noGrp="1"/>
          </p:cNvSpPr>
          <p:nvPr>
            <p:ph type="title"/>
          </p:nvPr>
        </p:nvSpPr>
        <p:spPr>
          <a:xfrm>
            <a:off x="623887" y="1709738"/>
            <a:ext cx="7886700" cy="2852737"/>
          </a:xfrm>
          <a:prstGeom prst="rect">
            <a:avLst/>
          </a:prstGeom>
          <a:noFill/>
          <a:ln w="9525" cap="flat" cmpd="sng">
            <a:noFill/>
            <a:prstDash val="solid"/>
            <a:miter/>
          </a:ln>
        </p:spPr>
        <p:txBody>
          <a:bodyPr vert="horz" wrap="square" lIns="91440" tIns="45720" rIns="91440" bIns="45720" anchor="b" anchorCtr="0"/>
          <a:lstStyle>
            <a:lvl1pPr marL="0" indent="0" fontAlgn="base">
              <a:defRPr sz="4500"/>
            </a:lvl1pPr>
          </a:lstStyle>
          <a:p>
            <a:pPr marL="0" indent="0" fontAlgn="base"/>
            <a:r>
              <a:rPr lang="zh-CN" altLang="en-US" strike="noStrike" noProof="1"/>
              <a:t>单击此处编辑母版标题样式</a:t>
            </a:r>
            <a:endParaRPr lang="zh-CN" altLang="en-US" strike="noStrike" noProof="1"/>
          </a:p>
        </p:txBody>
      </p:sp>
      <p:sp>
        <p:nvSpPr>
          <p:cNvPr id="635" name="文本"/>
          <p:cNvSpPr>
            <a:spLocks noGrp="1"/>
          </p:cNvSpPr>
          <p:nvPr>
            <p:ph type="body" idx="1"/>
          </p:nvPr>
        </p:nvSpPr>
        <p:spPr>
          <a:xfrm>
            <a:off x="623887" y="4589463"/>
            <a:ext cx="7886700" cy="1500186"/>
          </a:xfrm>
          <a:prstGeom prst="rect">
            <a:avLst/>
          </a:prstGeom>
          <a:noFill/>
          <a:ln w="9525" cap="flat" cmpd="sng">
            <a:noFill/>
            <a:prstDash val="solid"/>
            <a:miter/>
          </a:ln>
        </p:spPr>
        <p:txBody>
          <a:bodyPr vert="horz" wrap="square" lIns="91440" tIns="45720" rIns="91440" bIns="45720" anchor="t" anchorCtr="0"/>
          <a:lstStyle>
            <a:lvl1pPr marL="0" indent="0" fontAlgn="base">
              <a:buNone/>
              <a:defRPr sz="1800">
                <a:solidFill>
                  <a:srgbClr val="898989"/>
                </a:solidFill>
              </a:defRPr>
            </a:lvl1pPr>
          </a:lstStyle>
          <a:p>
            <a:pPr marL="0" indent="0" fontAlgn="base"/>
            <a:r>
              <a:rPr lang="zh-CN" altLang="en-US" strike="noStrike" noProof="1"/>
              <a:t>单击此处编辑母版文本样式</a:t>
            </a:r>
            <a:endParaRPr lang="zh-CN" altLang="en-US" strike="noStrike" noProof="1"/>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636" name="标题"/>
          <p:cNvSpPr>
            <a:spLocks noGrp="1"/>
          </p:cNvSpPr>
          <p:nvPr>
            <p:ph type="title"/>
          </p:nvPr>
        </p:nvSpPr>
        <p:spPr>
          <a:xfrm>
            <a:off x="457200" y="274637"/>
            <a:ext cx="8229600" cy="1143000"/>
          </a:xfrm>
          <a:prstGeom prst="rect">
            <a:avLst/>
          </a:prstGeom>
          <a:noFill/>
          <a:ln w="9525" cap="flat" cmpd="sng">
            <a:noFill/>
            <a:prstDash val="solid"/>
            <a:miter/>
          </a:ln>
        </p:spPr>
        <p:txBody>
          <a:bodyPr vert="horz" wrap="square" lIns="91440" tIns="45720" rIns="91440" bIns="45720" anchor="ctr" anchorCtr="0"/>
          <a:lstStyle>
            <a:lvl1pPr marL="0" indent="0" fontAlgn="base"/>
          </a:lstStyle>
          <a:p>
            <a:pPr marL="0" indent="0" fontAlgn="base"/>
            <a:r>
              <a:rPr lang="zh-CN" altLang="en-US" strike="noStrike" noProof="1"/>
              <a:t>单击此处编辑母版标题样式</a:t>
            </a:r>
            <a:endParaRPr lang="zh-CN" altLang="en-US" strike="noStrike" noProof="1"/>
          </a:p>
        </p:txBody>
      </p:sp>
      <p:sp>
        <p:nvSpPr>
          <p:cNvPr id="637" name="内容占位符"/>
          <p:cNvSpPr>
            <a:spLocks noGrp="1"/>
          </p:cNvSpPr>
          <p:nvPr>
            <p:ph idx="1"/>
          </p:nvPr>
        </p:nvSpPr>
        <p:spPr>
          <a:xfrm>
            <a:off x="457200" y="1600200"/>
            <a:ext cx="4032504" cy="4525963"/>
          </a:xfrm>
          <a:prstGeom prst="rect">
            <a:avLst/>
          </a:prstGeom>
          <a:noFill/>
          <a:ln w="9525" cap="flat" cmpd="sng">
            <a:noFill/>
            <a:prstDash val="solid"/>
            <a:miter/>
          </a:ln>
        </p:spPr>
        <p:txBody>
          <a:bodyPr vert="horz" wrap="square" lIns="91440" tIns="45720" rIns="91440" bIns="45720" anchor="t" anchorCtr="0"/>
          <a:lstStyle>
            <a:lvl1pPr marL="342900" indent="-342900" fontAlgn="base"/>
            <a:lvl2pPr marL="742950" lvl="1" indent="-285750" fontAlgn="base"/>
            <a:lvl3pPr marL="1143000" lvl="2" indent="-228600" fontAlgn="base"/>
            <a:lvl4pPr marL="1600200" lvl="3" indent="-228600" fontAlgn="base"/>
            <a:lvl5pPr marL="2057400" lvl="4" indent="-228600" fontAlgn="base"/>
          </a:lstStyle>
          <a:p>
            <a:pPr marL="342900" indent="-342900" fontAlgn="base"/>
            <a:r>
              <a:rPr lang="zh-CN" altLang="en-US" strike="noStrike" noProof="1"/>
              <a:t>单击此处编辑母版文本样式</a:t>
            </a:r>
            <a:endParaRPr lang="en-US" altLang="zh-CN" strike="noStrike" noProof="1"/>
          </a:p>
          <a:p>
            <a:pPr marL="742950" lvl="1" indent="-285750" fontAlgn="base"/>
            <a:r>
              <a:rPr lang="zh-CN" altLang="en-US" strike="noStrike" noProof="1"/>
              <a:t>第二级</a:t>
            </a:r>
            <a:endParaRPr lang="en-US" altLang="zh-CN" strike="noStrike" noProof="1"/>
          </a:p>
          <a:p>
            <a:pPr marL="1143000" lvl="2" indent="-228600" fontAlgn="base"/>
            <a:r>
              <a:rPr lang="zh-CN" altLang="en-US" strike="noStrike" noProof="1"/>
              <a:t>第三级</a:t>
            </a:r>
            <a:endParaRPr lang="en-US" altLang="zh-CN" strike="noStrike" noProof="1"/>
          </a:p>
          <a:p>
            <a:pPr marL="1600200" lvl="3" indent="-228600" fontAlgn="base"/>
            <a:r>
              <a:rPr lang="zh-CN" altLang="en-US" strike="noStrike" noProof="1"/>
              <a:t>第四级</a:t>
            </a:r>
            <a:endParaRPr lang="en-US" altLang="zh-CN" strike="noStrike" noProof="1"/>
          </a:p>
          <a:p>
            <a:pPr marL="2057400" lvl="4" indent="-228600" fontAlgn="base"/>
            <a:r>
              <a:rPr lang="zh-CN" altLang="en-US" strike="noStrike" noProof="1"/>
              <a:t>第五级</a:t>
            </a:r>
            <a:endParaRPr lang="zh-CN" altLang="en-US" strike="noStrike" noProof="1"/>
          </a:p>
        </p:txBody>
      </p:sp>
      <p:sp>
        <p:nvSpPr>
          <p:cNvPr id="638" name="内容占位符"/>
          <p:cNvSpPr>
            <a:spLocks noGrp="1"/>
          </p:cNvSpPr>
          <p:nvPr>
            <p:ph idx="2"/>
          </p:nvPr>
        </p:nvSpPr>
        <p:spPr>
          <a:xfrm>
            <a:off x="4654296" y="1600200"/>
            <a:ext cx="4032504" cy="4525963"/>
          </a:xfrm>
          <a:prstGeom prst="rect">
            <a:avLst/>
          </a:prstGeom>
          <a:noFill/>
          <a:ln w="9525" cap="flat" cmpd="sng">
            <a:noFill/>
            <a:prstDash val="solid"/>
            <a:miter/>
          </a:ln>
        </p:spPr>
        <p:txBody>
          <a:bodyPr vert="horz" wrap="square" lIns="91440" tIns="45720" rIns="91440" bIns="45720" anchor="t" anchorCtr="0"/>
          <a:lstStyle>
            <a:lvl1pPr marL="342900" indent="-342900" fontAlgn="base"/>
            <a:lvl2pPr marL="742950" lvl="1" indent="-285750" fontAlgn="base"/>
            <a:lvl3pPr marL="1143000" lvl="2" indent="-228600" fontAlgn="base"/>
            <a:lvl4pPr marL="1600200" lvl="3" indent="-228600" fontAlgn="base"/>
            <a:lvl5pPr marL="2057400" lvl="4" indent="-228600" fontAlgn="base"/>
          </a:lstStyle>
          <a:p>
            <a:pPr marL="342900" indent="-342900" fontAlgn="base"/>
            <a:r>
              <a:rPr lang="zh-CN" altLang="en-US" strike="noStrike" noProof="1"/>
              <a:t>单击此处编辑母版文本样式</a:t>
            </a:r>
            <a:endParaRPr lang="en-US" altLang="zh-CN" strike="noStrike" noProof="1"/>
          </a:p>
          <a:p>
            <a:pPr marL="742950" lvl="1" indent="-285750" fontAlgn="base"/>
            <a:r>
              <a:rPr lang="zh-CN" altLang="en-US" strike="noStrike" noProof="1"/>
              <a:t>第二级</a:t>
            </a:r>
            <a:endParaRPr lang="en-US" altLang="zh-CN" strike="noStrike" noProof="1"/>
          </a:p>
          <a:p>
            <a:pPr marL="1143000" lvl="2" indent="-228600" fontAlgn="base"/>
            <a:r>
              <a:rPr lang="zh-CN" altLang="en-US" strike="noStrike" noProof="1"/>
              <a:t>第三级</a:t>
            </a:r>
            <a:endParaRPr lang="en-US" altLang="zh-CN" strike="noStrike" noProof="1"/>
          </a:p>
          <a:p>
            <a:pPr marL="1600200" lvl="3" indent="-228600" fontAlgn="base"/>
            <a:r>
              <a:rPr lang="zh-CN" altLang="en-US" strike="noStrike" noProof="1"/>
              <a:t>第四级</a:t>
            </a:r>
            <a:endParaRPr lang="en-US" altLang="zh-CN" strike="noStrike" noProof="1"/>
          </a:p>
          <a:p>
            <a:pPr marL="2057400" lvl="4" indent="-228600" fontAlgn="base"/>
            <a:r>
              <a:rPr lang="zh-CN" altLang="en-US" strike="noStrike" noProof="1"/>
              <a:t>第五级</a:t>
            </a:r>
            <a:endParaRPr lang="zh-CN" altLang="en-US" strike="noStrike" noProof="1"/>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639" name="标题"/>
          <p:cNvSpPr>
            <a:spLocks noGrp="1"/>
          </p:cNvSpPr>
          <p:nvPr>
            <p:ph type="title"/>
          </p:nvPr>
        </p:nvSpPr>
        <p:spPr>
          <a:xfrm>
            <a:off x="629841" y="365124"/>
            <a:ext cx="7886700" cy="1325562"/>
          </a:xfrm>
          <a:prstGeom prst="rect">
            <a:avLst/>
          </a:prstGeom>
          <a:noFill/>
          <a:ln w="9525" cap="flat" cmpd="sng">
            <a:noFill/>
            <a:prstDash val="solid"/>
            <a:miter/>
          </a:ln>
        </p:spPr>
        <p:txBody>
          <a:bodyPr vert="horz" wrap="square" lIns="91440" tIns="45720" rIns="91440" bIns="45720" anchor="ctr" anchorCtr="0"/>
          <a:lstStyle>
            <a:lvl1pPr marL="0" indent="0" fontAlgn="base"/>
          </a:lstStyle>
          <a:p>
            <a:pPr marL="0" indent="0" fontAlgn="base"/>
            <a:r>
              <a:rPr lang="zh-CN" altLang="en-US" strike="noStrike" noProof="1"/>
              <a:t>单击此处编辑母版标题样式</a:t>
            </a:r>
            <a:endParaRPr lang="zh-CN" altLang="en-US" strike="noStrike" noProof="1"/>
          </a:p>
        </p:txBody>
      </p:sp>
      <p:sp>
        <p:nvSpPr>
          <p:cNvPr id="640" name="文本"/>
          <p:cNvSpPr>
            <a:spLocks noGrp="1"/>
          </p:cNvSpPr>
          <p:nvPr>
            <p:ph type="body" idx="1"/>
          </p:nvPr>
        </p:nvSpPr>
        <p:spPr>
          <a:xfrm>
            <a:off x="890081" y="1778438"/>
            <a:ext cx="3655181" cy="823911"/>
          </a:xfrm>
          <a:prstGeom prst="rect">
            <a:avLst/>
          </a:prstGeom>
          <a:noFill/>
          <a:ln w="9525" cap="flat" cmpd="sng">
            <a:noFill/>
            <a:prstDash val="solid"/>
            <a:miter/>
          </a:ln>
        </p:spPr>
        <p:txBody>
          <a:bodyPr vert="horz" wrap="square" lIns="91440" tIns="45720" rIns="91440" bIns="45720" anchor="ctr" anchorCtr="0"/>
          <a:lstStyle>
            <a:lvl1pPr marL="0" indent="0" fontAlgn="base">
              <a:buNone/>
              <a:defRPr sz="2100"/>
            </a:lvl1pPr>
            <a:lvl2pPr marL="342900" lvl="1" indent="0">
              <a:buNone/>
              <a:defRPr sz="1800"/>
            </a:lvl2pPr>
            <a:lvl3pPr marL="685800" lvl="2" indent="0">
              <a:buNone/>
              <a:defRPr sz="1500"/>
            </a:lvl3pPr>
            <a:lvl4pPr marL="1028700" lvl="3" indent="0">
              <a:buNone/>
              <a:defRPr sz="1350"/>
            </a:lvl4pPr>
            <a:lvl5pPr marL="1371600" lvl="4" indent="0">
              <a:buNone/>
              <a:defRPr sz="1350"/>
            </a:lvl5pPr>
            <a:lvl6pPr marL="1714500" lvl="5" indent="0">
              <a:buNone/>
              <a:defRPr sz="1350"/>
            </a:lvl6pPr>
            <a:lvl7pPr marL="2057400" lvl="6" indent="0">
              <a:buNone/>
              <a:defRPr sz="1350"/>
            </a:lvl7pPr>
            <a:lvl8pPr marL="2400300" lvl="7" indent="0">
              <a:buNone/>
              <a:defRPr sz="1350"/>
            </a:lvl8pPr>
            <a:lvl9pPr marL="2400300" lvl="7" indent="0">
              <a:buNone/>
              <a:defRPr sz="1350"/>
            </a:lvl9pPr>
          </a:lstStyle>
          <a:p>
            <a:pPr marL="0" indent="0" fontAlgn="base"/>
            <a:r>
              <a:rPr lang="zh-CN" altLang="en-US" strike="noStrike" noProof="1"/>
              <a:t>单击此处编辑母版文本样式</a:t>
            </a:r>
            <a:endParaRPr lang="zh-CN" altLang="en-US" strike="noStrike" noProof="1"/>
          </a:p>
        </p:txBody>
      </p:sp>
      <p:sp>
        <p:nvSpPr>
          <p:cNvPr id="641" name="内容占位符"/>
          <p:cNvSpPr>
            <a:spLocks noGrp="1"/>
          </p:cNvSpPr>
          <p:nvPr>
            <p:ph idx="2"/>
          </p:nvPr>
        </p:nvSpPr>
        <p:spPr>
          <a:xfrm>
            <a:off x="890081" y="2665379"/>
            <a:ext cx="3655181" cy="3524283"/>
          </a:xfrm>
          <a:prstGeom prst="rect">
            <a:avLst/>
          </a:prstGeom>
          <a:noFill/>
          <a:ln w="9525" cap="flat" cmpd="sng">
            <a:noFill/>
            <a:prstDash val="solid"/>
            <a:miter/>
          </a:ln>
        </p:spPr>
        <p:txBody>
          <a:bodyPr vert="horz" wrap="square" lIns="91440" tIns="45720" rIns="91440" bIns="45720" anchor="t" anchorCtr="0"/>
          <a:lstStyle>
            <a:lvl1pPr marL="342900" indent="-342900" fontAlgn="base"/>
            <a:lvl2pPr marL="742950" lvl="1" indent="-285750" fontAlgn="base"/>
            <a:lvl3pPr marL="1143000" lvl="2" indent="-228600" fontAlgn="base"/>
            <a:lvl4pPr marL="1600200" lvl="3" indent="-228600" fontAlgn="base"/>
            <a:lvl5pPr marL="2057400" lvl="4" indent="-228600" fontAlgn="base"/>
          </a:lstStyle>
          <a:p>
            <a:pPr marL="342900" indent="-342900" fontAlgn="base"/>
            <a:r>
              <a:rPr lang="zh-CN" altLang="en-US" strike="noStrike" noProof="1"/>
              <a:t>单击此处编辑母版文本样式</a:t>
            </a:r>
            <a:endParaRPr lang="en-US" altLang="zh-CN" strike="noStrike" noProof="1"/>
          </a:p>
          <a:p>
            <a:pPr marL="742950" lvl="1" indent="-285750" fontAlgn="base"/>
            <a:r>
              <a:rPr lang="zh-CN" altLang="en-US" strike="noStrike" noProof="1"/>
              <a:t>第二级</a:t>
            </a:r>
            <a:endParaRPr lang="en-US" altLang="zh-CN" strike="noStrike" noProof="1"/>
          </a:p>
          <a:p>
            <a:pPr marL="1143000" lvl="2" indent="-228600" fontAlgn="base"/>
            <a:r>
              <a:rPr lang="zh-CN" altLang="en-US" strike="noStrike" noProof="1"/>
              <a:t>第三级</a:t>
            </a:r>
            <a:endParaRPr lang="en-US" altLang="zh-CN" strike="noStrike" noProof="1"/>
          </a:p>
          <a:p>
            <a:pPr marL="1600200" lvl="3" indent="-228600" fontAlgn="base"/>
            <a:r>
              <a:rPr lang="zh-CN" altLang="en-US" strike="noStrike" noProof="1"/>
              <a:t>第四级</a:t>
            </a:r>
            <a:endParaRPr lang="en-US" altLang="zh-CN" strike="noStrike" noProof="1"/>
          </a:p>
          <a:p>
            <a:pPr marL="2057400" lvl="4" indent="-228600" fontAlgn="base"/>
            <a:r>
              <a:rPr lang="zh-CN" altLang="en-US" strike="noStrike" noProof="1"/>
              <a:t>第五级</a:t>
            </a:r>
            <a:endParaRPr lang="zh-CN" altLang="en-US" strike="noStrike" noProof="1"/>
          </a:p>
        </p:txBody>
      </p:sp>
      <p:sp>
        <p:nvSpPr>
          <p:cNvPr id="642" name="文本"/>
          <p:cNvSpPr>
            <a:spLocks noGrp="1"/>
          </p:cNvSpPr>
          <p:nvPr>
            <p:ph type="body" idx="3"/>
          </p:nvPr>
        </p:nvSpPr>
        <p:spPr>
          <a:xfrm>
            <a:off x="4692704" y="1778438"/>
            <a:ext cx="3673182" cy="823911"/>
          </a:xfrm>
          <a:prstGeom prst="rect">
            <a:avLst/>
          </a:prstGeom>
          <a:noFill/>
          <a:ln w="9525" cap="flat" cmpd="sng">
            <a:noFill/>
            <a:prstDash val="solid"/>
            <a:miter/>
          </a:ln>
        </p:spPr>
        <p:txBody>
          <a:bodyPr vert="horz" wrap="square" lIns="91440" tIns="45720" rIns="91440" bIns="45720" anchor="ctr" anchorCtr="0"/>
          <a:lstStyle>
            <a:lvl1pPr marL="0" indent="0" fontAlgn="base">
              <a:buNone/>
              <a:defRPr sz="2100"/>
            </a:lvl1pPr>
            <a:lvl2pPr marL="342900" lvl="1" indent="0">
              <a:buNone/>
              <a:defRPr sz="1800"/>
            </a:lvl2pPr>
            <a:lvl3pPr marL="685800" lvl="2" indent="0">
              <a:buNone/>
              <a:defRPr sz="1500"/>
            </a:lvl3pPr>
            <a:lvl4pPr marL="1028700" lvl="3" indent="0">
              <a:buNone/>
              <a:defRPr sz="1350"/>
            </a:lvl4pPr>
            <a:lvl5pPr marL="1371600" lvl="4" indent="0">
              <a:buNone/>
              <a:defRPr sz="1350"/>
            </a:lvl5pPr>
            <a:lvl6pPr marL="1714500" lvl="5" indent="0">
              <a:buNone/>
              <a:defRPr sz="1350"/>
            </a:lvl6pPr>
            <a:lvl7pPr marL="2057400" lvl="6" indent="0">
              <a:buNone/>
              <a:defRPr sz="1350"/>
            </a:lvl7pPr>
            <a:lvl8pPr marL="2400300" lvl="7" indent="0">
              <a:buNone/>
              <a:defRPr sz="1350"/>
            </a:lvl8pPr>
            <a:lvl9pPr marL="2400300" lvl="7" indent="0">
              <a:buNone/>
              <a:defRPr sz="1350"/>
            </a:lvl9pPr>
          </a:lstStyle>
          <a:p>
            <a:pPr marL="0" indent="0" fontAlgn="base"/>
            <a:r>
              <a:rPr lang="zh-CN" altLang="en-US" strike="noStrike" noProof="1"/>
              <a:t>单击此处编辑母版文本样式</a:t>
            </a:r>
            <a:endParaRPr lang="zh-CN" altLang="en-US" strike="noStrike" noProof="1"/>
          </a:p>
        </p:txBody>
      </p:sp>
      <p:sp>
        <p:nvSpPr>
          <p:cNvPr id="643" name="内容占位符"/>
          <p:cNvSpPr>
            <a:spLocks noGrp="1"/>
          </p:cNvSpPr>
          <p:nvPr>
            <p:ph idx="4"/>
          </p:nvPr>
        </p:nvSpPr>
        <p:spPr>
          <a:xfrm>
            <a:off x="4692704" y="2665379"/>
            <a:ext cx="3673182" cy="3524283"/>
          </a:xfrm>
          <a:prstGeom prst="rect">
            <a:avLst/>
          </a:prstGeom>
          <a:noFill/>
          <a:ln w="9525" cap="flat" cmpd="sng">
            <a:noFill/>
            <a:prstDash val="solid"/>
            <a:miter/>
          </a:ln>
        </p:spPr>
        <p:txBody>
          <a:bodyPr vert="horz" wrap="square" lIns="91440" tIns="45720" rIns="91440" bIns="45720" anchor="t" anchorCtr="0"/>
          <a:lstStyle>
            <a:lvl1pPr marL="342900" indent="-342900" fontAlgn="base"/>
            <a:lvl2pPr marL="742950" lvl="1" indent="-285750" fontAlgn="base"/>
            <a:lvl3pPr marL="1143000" lvl="2" indent="-228600" fontAlgn="base"/>
            <a:lvl4pPr marL="1600200" lvl="3" indent="-228600" fontAlgn="base"/>
            <a:lvl5pPr marL="2057400" lvl="4" indent="-228600" fontAlgn="base"/>
          </a:lstStyle>
          <a:p>
            <a:pPr marL="342900" indent="-342900" fontAlgn="base"/>
            <a:r>
              <a:rPr lang="zh-CN" altLang="en-US" strike="noStrike" noProof="1"/>
              <a:t>单击此处编辑母版文本样式</a:t>
            </a:r>
            <a:endParaRPr lang="en-US" altLang="zh-CN" strike="noStrike" noProof="1"/>
          </a:p>
          <a:p>
            <a:pPr marL="742950" lvl="1" indent="-285750" fontAlgn="base"/>
            <a:r>
              <a:rPr lang="zh-CN" altLang="en-US" strike="noStrike" noProof="1"/>
              <a:t>第二级</a:t>
            </a:r>
            <a:endParaRPr lang="en-US" altLang="zh-CN" strike="noStrike" noProof="1"/>
          </a:p>
          <a:p>
            <a:pPr marL="1143000" lvl="2" indent="-228600" fontAlgn="base"/>
            <a:r>
              <a:rPr lang="zh-CN" altLang="en-US" strike="noStrike" noProof="1"/>
              <a:t>第三级</a:t>
            </a:r>
            <a:endParaRPr lang="en-US" altLang="zh-CN" strike="noStrike" noProof="1"/>
          </a:p>
          <a:p>
            <a:pPr marL="1600200" lvl="3" indent="-228600" fontAlgn="base"/>
            <a:r>
              <a:rPr lang="zh-CN" altLang="en-US" strike="noStrike" noProof="1"/>
              <a:t>第四级</a:t>
            </a:r>
            <a:endParaRPr lang="en-US" altLang="zh-CN" strike="noStrike" noProof="1"/>
          </a:p>
          <a:p>
            <a:pPr marL="2057400" lvl="4" indent="-228600" fontAlgn="base"/>
            <a:r>
              <a:rPr lang="zh-CN" altLang="en-US" strike="noStrike" noProof="1"/>
              <a:t>第五级</a:t>
            </a:r>
            <a:endParaRPr lang="zh-CN" altLang="en-US" strike="noStrike" noProof="1"/>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644" name="标题"/>
          <p:cNvSpPr>
            <a:spLocks noGrp="1"/>
          </p:cNvSpPr>
          <p:nvPr>
            <p:ph type="title"/>
          </p:nvPr>
        </p:nvSpPr>
        <p:spPr>
          <a:xfrm>
            <a:off x="457200" y="274637"/>
            <a:ext cx="8229600" cy="1143000"/>
          </a:xfrm>
          <a:prstGeom prst="rect">
            <a:avLst/>
          </a:prstGeom>
          <a:noFill/>
          <a:ln w="9525" cap="flat" cmpd="sng">
            <a:noFill/>
            <a:prstDash val="solid"/>
            <a:miter/>
          </a:ln>
        </p:spPr>
        <p:txBody>
          <a:bodyPr vert="horz" wrap="square" lIns="91440" tIns="45720" rIns="91440" bIns="45720" anchor="ctr" anchorCtr="0"/>
          <a:lstStyle>
            <a:lvl1pPr marL="0" indent="0" fontAlgn="base"/>
          </a:lstStyle>
          <a:p>
            <a:pPr marL="0" indent="0" fontAlgn="base"/>
            <a:r>
              <a:rPr lang="zh-CN" altLang="en-US" strike="noStrike" noProof="1"/>
              <a:t>单击此处编辑母版标题样式</a:t>
            </a:r>
            <a:endParaRPr lang="zh-CN" altLang="en-US" strike="noStrike" noProof="1"/>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645" name="标题"/>
          <p:cNvSpPr>
            <a:spLocks noGrp="1"/>
          </p:cNvSpPr>
          <p:nvPr>
            <p:ph type="title"/>
          </p:nvPr>
        </p:nvSpPr>
        <p:spPr>
          <a:xfrm>
            <a:off x="629841" y="457200"/>
            <a:ext cx="2949178" cy="1600200"/>
          </a:xfrm>
          <a:prstGeom prst="rect">
            <a:avLst/>
          </a:prstGeom>
          <a:noFill/>
          <a:ln w="9525" cap="flat" cmpd="sng">
            <a:noFill/>
            <a:prstDash val="solid"/>
            <a:miter/>
          </a:ln>
        </p:spPr>
        <p:txBody>
          <a:bodyPr vert="horz" wrap="square" lIns="91440" tIns="45720" rIns="91440" bIns="45720" anchor="b" anchorCtr="0"/>
          <a:lstStyle>
            <a:lvl1pPr marL="0" indent="0" fontAlgn="base">
              <a:defRPr sz="2400"/>
            </a:lvl1pPr>
          </a:lstStyle>
          <a:p>
            <a:pPr marL="0" indent="0" fontAlgn="base"/>
            <a:r>
              <a:rPr lang="zh-CN" altLang="en-US" strike="noStrike" noProof="1"/>
              <a:t>单击此处编辑母版标题样式</a:t>
            </a:r>
            <a:endParaRPr lang="zh-CN" altLang="en-US" strike="noStrike" noProof="1"/>
          </a:p>
        </p:txBody>
      </p:sp>
      <p:sp>
        <p:nvSpPr>
          <p:cNvPr id="646" name="内容占位符"/>
          <p:cNvSpPr>
            <a:spLocks noGrp="1"/>
          </p:cNvSpPr>
          <p:nvPr>
            <p:ph idx="1"/>
          </p:nvPr>
        </p:nvSpPr>
        <p:spPr>
          <a:xfrm>
            <a:off x="3887391" y="987425"/>
            <a:ext cx="4629150" cy="4873625"/>
          </a:xfrm>
          <a:prstGeom prst="rect">
            <a:avLst/>
          </a:prstGeom>
          <a:noFill/>
          <a:ln w="9525" cap="flat" cmpd="sng">
            <a:noFill/>
            <a:prstDash val="solid"/>
            <a:miter/>
          </a:ln>
        </p:spPr>
        <p:txBody>
          <a:bodyPr vert="horz" wrap="square" lIns="91440" tIns="45720" rIns="91440" bIns="45720" anchor="t" anchorCtr="0"/>
          <a:lstStyle>
            <a:lvl1pPr marL="342900" indent="-342900" fontAlgn="base">
              <a:defRPr sz="2400"/>
            </a:lvl1pPr>
            <a:lvl2pPr marL="742950" lvl="1" indent="-285750" fontAlgn="base">
              <a:defRPr sz="2100"/>
            </a:lvl2pPr>
            <a:lvl3pPr marL="1143000" lvl="2" indent="-228600" fontAlgn="base">
              <a:defRPr sz="1800"/>
            </a:lvl3pPr>
            <a:lvl4pPr marL="1600200" lvl="3" indent="-228600" fontAlgn="base">
              <a:defRPr sz="1500"/>
            </a:lvl4pPr>
            <a:lvl5pPr marL="2057400" lvl="4" indent="-228600" fontAlgn="base">
              <a:defRPr sz="1500"/>
            </a:lvl5pPr>
          </a:lstStyle>
          <a:p>
            <a:pPr marL="342900" indent="-342900" fontAlgn="base"/>
            <a:r>
              <a:rPr lang="zh-CN" altLang="en-US" strike="noStrike" noProof="1"/>
              <a:t>单击此处编辑母版文本样式</a:t>
            </a:r>
            <a:endParaRPr lang="en-US" altLang="zh-CN" strike="noStrike" noProof="1"/>
          </a:p>
          <a:p>
            <a:pPr marL="742950" lvl="1" indent="-285750" fontAlgn="base"/>
            <a:r>
              <a:rPr lang="zh-CN" altLang="en-US" strike="noStrike" noProof="1"/>
              <a:t>第二级</a:t>
            </a:r>
            <a:endParaRPr lang="en-US" altLang="zh-CN" strike="noStrike" noProof="1"/>
          </a:p>
          <a:p>
            <a:pPr marL="1143000" lvl="2" indent="-228600" fontAlgn="base"/>
            <a:r>
              <a:rPr lang="zh-CN" altLang="en-US" strike="noStrike" noProof="1"/>
              <a:t>第三级</a:t>
            </a:r>
            <a:endParaRPr lang="en-US" altLang="zh-CN" strike="noStrike" noProof="1"/>
          </a:p>
          <a:p>
            <a:pPr marL="1600200" lvl="3" indent="-228600" fontAlgn="base"/>
            <a:r>
              <a:rPr lang="zh-CN" altLang="en-US" strike="noStrike" noProof="1"/>
              <a:t>第四级</a:t>
            </a:r>
            <a:endParaRPr lang="en-US" altLang="zh-CN" strike="noStrike" noProof="1"/>
          </a:p>
          <a:p>
            <a:pPr marL="2057400" lvl="4" indent="-228600" fontAlgn="base"/>
            <a:r>
              <a:rPr lang="zh-CN" altLang="en-US" strike="noStrike" noProof="1"/>
              <a:t>第五级</a:t>
            </a:r>
            <a:endParaRPr lang="zh-CN" altLang="en-US" strike="noStrike" noProof="1"/>
          </a:p>
        </p:txBody>
      </p:sp>
      <p:sp>
        <p:nvSpPr>
          <p:cNvPr id="647" name="文本"/>
          <p:cNvSpPr>
            <a:spLocks noGrp="1"/>
          </p:cNvSpPr>
          <p:nvPr>
            <p:ph type="body" idx="2"/>
          </p:nvPr>
        </p:nvSpPr>
        <p:spPr>
          <a:xfrm>
            <a:off x="629841" y="2057400"/>
            <a:ext cx="2949178" cy="3811587"/>
          </a:xfrm>
          <a:prstGeom prst="rect">
            <a:avLst/>
          </a:prstGeom>
          <a:noFill/>
          <a:ln w="9525" cap="flat" cmpd="sng">
            <a:noFill/>
            <a:prstDash val="solid"/>
            <a:miter/>
          </a:ln>
        </p:spPr>
        <p:txBody>
          <a:bodyPr vert="horz" wrap="square" lIns="91440" tIns="45720" rIns="91440" bIns="45720" anchor="t" anchorCtr="0"/>
          <a:lstStyle>
            <a:lvl1pPr marL="0" indent="0" fontAlgn="base">
              <a:buNone/>
              <a:defRPr sz="1200"/>
            </a:lvl1pPr>
          </a:lstStyle>
          <a:p>
            <a:pPr marL="0" indent="0" fontAlgn="base"/>
            <a:r>
              <a:rPr lang="zh-CN" altLang="en-US" strike="noStrike" noProof="1"/>
              <a:t>单击此处编辑母版文本样式</a:t>
            </a:r>
            <a:endParaRPr lang="zh-CN" altLang="en-US" strike="noStrike" noProof="1"/>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18" name="标题"/>
          <p:cNvSpPr>
            <a:spLocks noGrp="1"/>
          </p:cNvSpPr>
          <p:nvPr>
            <p:ph type="title"/>
          </p:nvPr>
        </p:nvSpPr>
        <p:spPr>
          <a:xfrm>
            <a:off x="457200" y="274637"/>
            <a:ext cx="8229600" cy="1143000"/>
          </a:xfrm>
          <a:prstGeom prst="rect">
            <a:avLst/>
          </a:prstGeom>
          <a:noFill/>
          <a:ln w="9525" cap="flat" cmpd="sng">
            <a:noFill/>
            <a:prstDash val="solid"/>
            <a:miter/>
          </a:ln>
        </p:spPr>
        <p:txBody>
          <a:bodyPr vert="horz" wrap="square" lIns="91440" tIns="45720" rIns="91440" bIns="45720" anchor="ctr" anchorCtr="0"/>
          <a:lstStyle>
            <a:lvl1pPr marL="0" indent="0" fontAlgn="base"/>
          </a:lstStyle>
          <a:p>
            <a:pPr marL="0" indent="0" fontAlgn="base"/>
            <a:r>
              <a:rPr lang="zh-CN" altLang="en-US" strike="noStrike" noProof="1"/>
              <a:t>单击此处编辑母版标题样式</a:t>
            </a:r>
            <a:endParaRPr lang="zh-CN" altLang="en-US" strike="noStrike" noProof="1"/>
          </a:p>
        </p:txBody>
      </p:sp>
      <p:sp>
        <p:nvSpPr>
          <p:cNvPr id="19" name="内容占位符"/>
          <p:cNvSpPr>
            <a:spLocks noGrp="1"/>
          </p:cNvSpPr>
          <p:nvPr>
            <p:ph idx="1"/>
          </p:nvPr>
        </p:nvSpPr>
        <p:spPr>
          <a:xfrm>
            <a:off x="457200" y="1600200"/>
            <a:ext cx="8229600" cy="4525962"/>
          </a:xfrm>
          <a:prstGeom prst="rect">
            <a:avLst/>
          </a:prstGeom>
          <a:noFill/>
          <a:ln w="9525" cap="flat" cmpd="sng">
            <a:noFill/>
            <a:prstDash val="solid"/>
            <a:miter/>
          </a:ln>
        </p:spPr>
        <p:txBody>
          <a:bodyPr vert="horz" wrap="square" lIns="91440" tIns="45720" rIns="91440" bIns="45720" anchor="t" anchorCtr="0"/>
          <a:lstStyle>
            <a:lvl1pPr marL="342900" indent="-342900" fontAlgn="base"/>
            <a:lvl2pPr marL="742950" lvl="1" indent="-285750" fontAlgn="base"/>
            <a:lvl3pPr marL="1143000" lvl="2" indent="-228600" fontAlgn="base"/>
            <a:lvl4pPr marL="1600200" lvl="3" indent="-228600" fontAlgn="base"/>
            <a:lvl5pPr marL="2057400" lvl="4" indent="-228600" fontAlgn="base"/>
          </a:lstStyle>
          <a:p>
            <a:pPr marL="342900" indent="-342900" fontAlgn="base"/>
            <a:r>
              <a:rPr lang="zh-CN" altLang="en-US" strike="noStrike" noProof="1"/>
              <a:t>单击此处编辑母版文本样式</a:t>
            </a:r>
            <a:endParaRPr lang="en-US" altLang="zh-CN" strike="noStrike" noProof="1"/>
          </a:p>
          <a:p>
            <a:pPr marL="742950" lvl="1" indent="-285750" fontAlgn="base"/>
            <a:r>
              <a:rPr lang="zh-CN" altLang="en-US" strike="noStrike" noProof="1"/>
              <a:t>第二级</a:t>
            </a:r>
            <a:endParaRPr lang="en-US" altLang="zh-CN" strike="noStrike" noProof="1"/>
          </a:p>
          <a:p>
            <a:pPr marL="1143000" lvl="2" indent="-228600" fontAlgn="base"/>
            <a:r>
              <a:rPr lang="zh-CN" altLang="en-US" strike="noStrike" noProof="1"/>
              <a:t>第三级</a:t>
            </a:r>
            <a:endParaRPr lang="en-US" altLang="zh-CN" strike="noStrike" noProof="1"/>
          </a:p>
          <a:p>
            <a:pPr marL="1600200" lvl="3" indent="-228600" fontAlgn="base"/>
            <a:r>
              <a:rPr lang="zh-CN" altLang="en-US" strike="noStrike" noProof="1"/>
              <a:t>第四级</a:t>
            </a:r>
            <a:endParaRPr lang="en-US" altLang="zh-CN" strike="noStrike" noProof="1"/>
          </a:p>
          <a:p>
            <a:pPr marL="2057400" lvl="4" indent="-228600" fontAlgn="base"/>
            <a:r>
              <a:rPr lang="zh-CN" altLang="en-US" strike="noStrike" noProof="1"/>
              <a:t>第五级</a:t>
            </a:r>
            <a:endParaRPr lang="zh-CN" altLang="en-US" strike="noStrike" noProof="1"/>
          </a:p>
        </p:txBody>
      </p:sp>
      <p:sp>
        <p:nvSpPr>
          <p:cNvPr id="2" name="日期占位符 1"/>
          <p:cNvSpPr>
            <a:spLocks noGrp="1"/>
          </p:cNvSpPr>
          <p:nvPr>
            <p:ph type="dt" sz="half" idx="10"/>
          </p:nvPr>
        </p:nvSpPr>
        <p:spPr/>
        <p:txBody>
          <a:bodyPr/>
          <a:p>
            <a:pPr lvl="0" fontAlgn="base">
              <a:buClr>
                <a:srgbClr val="000000"/>
              </a:buClr>
              <a:buSzPct val="100000"/>
              <a:buNone/>
            </a:pPr>
            <a:r>
              <a:rPr lang="en-US" altLang="zh-CN" strike="noStrike" noProof="1">
                <a:latin typeface="Calibri" panose="020F05020202040A0204" pitchFamily="34" charset="0"/>
                <a:ea typeface="宋体" panose="02010600030101010101" pitchFamily="2" charset="-122"/>
                <a:cs typeface="+mn-cs"/>
              </a:rPr>
              <a:t>{DATE \@ yyyy/M/d|</a:t>
            </a:r>
            <a:r>
              <a:rPr lang="en-US" altLang="zh-CN" sz="1200" strike="noStrike" noProof="1">
                <a:solidFill>
                  <a:srgbClr val="898989"/>
                </a:solidFill>
                <a:latin typeface="Calibri" panose="020F05020202040A0204" pitchFamily="34" charset="0"/>
                <a:ea typeface="宋体" panose="02010600030101010101" pitchFamily="2" charset="-122"/>
                <a:cs typeface="+mn-cs"/>
              </a:rPr>
              <a:t>2021/4/12</a:t>
            </a:r>
            <a:r>
              <a:rPr lang="en-US" altLang="zh-CN" sz="1200" strike="noStrike" noProof="1">
                <a:solidFill>
                  <a:srgbClr val="898989"/>
                </a:solidFill>
                <a:latin typeface="Calibri" panose="020F05020202040A0204" pitchFamily="34" charset="0"/>
                <a:ea typeface="宋体" panose="02010600030101010101" pitchFamily="2" charset="-122"/>
                <a:cs typeface="+mn-cs"/>
              </a:rPr>
              <a:t>}</a:t>
            </a:r>
            <a:endParaRPr lang="en-US" altLang="zh-CN" sz="1200" strike="noStrike" noProof="1">
              <a:solidFill>
                <a:srgbClr val="898989"/>
              </a:solidFill>
            </a:endParaRPr>
          </a:p>
        </p:txBody>
      </p:sp>
      <p:sp>
        <p:nvSpPr>
          <p:cNvPr id="3" name="页脚占位符 2"/>
          <p:cNvSpPr>
            <a:spLocks noGrp="1"/>
          </p:cNvSpPr>
          <p:nvPr>
            <p:ph type="ftr" sz="quarter" idx="11"/>
          </p:nvPr>
        </p:nvSpPr>
        <p:spPr/>
        <p:txBody>
          <a:bodyPr/>
          <a:p>
            <a:pPr lvl="0" fontAlgn="base">
              <a:buClr>
                <a:srgbClr val="000000"/>
              </a:buClr>
              <a:buSzPct val="100000"/>
              <a:buNone/>
            </a:pPr>
          </a:p>
        </p:txBody>
      </p:sp>
      <p:sp>
        <p:nvSpPr>
          <p:cNvPr id="4" name="灯片编号占位符 3"/>
          <p:cNvSpPr>
            <a:spLocks noGrp="1"/>
          </p:cNvSpPr>
          <p:nvPr>
            <p:ph type="sldNum" sz="quarter" idx="12"/>
          </p:nvPr>
        </p:nvSpPr>
        <p:spPr/>
        <p:txBody>
          <a:bodyPr/>
          <a:p>
            <a:pPr lvl="0" fontAlgn="base">
              <a:buClr>
                <a:srgbClr val="000000"/>
              </a:buClr>
              <a:buSzPct val="100000"/>
              <a:buNone/>
            </a:pPr>
            <a:fld id="{9A0DB2DC-4C9A-4742-B13C-FB6460FD3503}" type="slidenum">
              <a:rPr lang="zh-CN" altLang="x-none" strike="noStrike" noProof="1">
                <a:latin typeface="Calibri" panose="020F05020202040A0204" pitchFamily="34" charset="0"/>
                <a:ea typeface="宋体" panose="02010600030101010101" pitchFamily="2" charset="-122"/>
                <a:cs typeface="+mn-cs"/>
              </a:rPr>
            </a:fld>
            <a:endParaRPr lang="zh-CN" altLang="x-none" strike="noStrike" noProof="1"/>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648" name="标题"/>
          <p:cNvSpPr>
            <a:spLocks noGrp="1"/>
          </p:cNvSpPr>
          <p:nvPr>
            <p:ph type="title"/>
          </p:nvPr>
        </p:nvSpPr>
        <p:spPr>
          <a:xfrm>
            <a:off x="629841" y="457200"/>
            <a:ext cx="3124012" cy="1600200"/>
          </a:xfrm>
          <a:prstGeom prst="rect">
            <a:avLst/>
          </a:prstGeom>
          <a:noFill/>
          <a:ln w="9525" cap="flat" cmpd="sng">
            <a:noFill/>
            <a:prstDash val="solid"/>
            <a:miter/>
          </a:ln>
        </p:spPr>
        <p:txBody>
          <a:bodyPr vert="horz" wrap="square" lIns="91440" tIns="45720" rIns="91440" bIns="45720" anchor="b" anchorCtr="0"/>
          <a:lstStyle>
            <a:lvl1pPr marL="0" indent="0" fontAlgn="base">
              <a:defRPr sz="2400"/>
            </a:lvl1pPr>
          </a:lstStyle>
          <a:p>
            <a:pPr marL="0" indent="0" fontAlgn="base"/>
            <a:r>
              <a:rPr lang="zh-CN" altLang="en-US" strike="noStrike" noProof="1"/>
              <a:t>单击此处编辑母版标题样式</a:t>
            </a:r>
            <a:endParaRPr lang="zh-CN" altLang="en-US" strike="noStrike" noProof="1"/>
          </a:p>
        </p:txBody>
      </p:sp>
      <p:sp>
        <p:nvSpPr>
          <p:cNvPr id="649" name="图片"/>
          <p:cNvSpPr>
            <a:spLocks noGrp="1"/>
          </p:cNvSpPr>
          <p:nvPr>
            <p:ph type="pic" idx="2"/>
          </p:nvPr>
        </p:nvSpPr>
        <p:spPr>
          <a:xfrm>
            <a:off x="3887391" y="457201"/>
            <a:ext cx="4629150" cy="5403850"/>
          </a:xfrm>
          <a:prstGeom prst="rect">
            <a:avLst/>
          </a:prstGeom>
          <a:noFill/>
          <a:ln w="9525" cap="flat" cmpd="sng">
            <a:noFill/>
            <a:prstDash val="solid"/>
            <a:miter/>
          </a:ln>
        </p:spPr>
      </p:sp>
      <p:sp>
        <p:nvSpPr>
          <p:cNvPr id="650" name="文本"/>
          <p:cNvSpPr>
            <a:spLocks noGrp="1"/>
          </p:cNvSpPr>
          <p:nvPr>
            <p:ph type="body" idx="1"/>
          </p:nvPr>
        </p:nvSpPr>
        <p:spPr>
          <a:xfrm>
            <a:off x="629841" y="2057400"/>
            <a:ext cx="3124012" cy="3811587"/>
          </a:xfrm>
          <a:prstGeom prst="rect">
            <a:avLst/>
          </a:prstGeom>
          <a:noFill/>
          <a:ln w="9525" cap="flat" cmpd="sng">
            <a:noFill/>
            <a:prstDash val="solid"/>
            <a:miter/>
          </a:ln>
        </p:spPr>
        <p:txBody>
          <a:bodyPr vert="horz" wrap="square" lIns="91440" tIns="45720" rIns="91440" bIns="45720" anchor="t" anchorCtr="0"/>
          <a:lstStyle>
            <a:lvl1pPr marL="0" indent="0" fontAlgn="base">
              <a:buNone/>
              <a:defRPr sz="1500"/>
            </a:lvl1pPr>
          </a:lstStyle>
          <a:p>
            <a:pPr marL="0" indent="0" fontAlgn="base"/>
            <a:r>
              <a:rPr lang="zh-CN" altLang="en-US" strike="noStrike" noProof="1"/>
              <a:t>单击此处编辑母版文本样式</a:t>
            </a:r>
            <a:endParaRPr lang="zh-CN" altLang="en-US" strike="noStrike" noProof="1"/>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651" name="标题"/>
          <p:cNvSpPr>
            <a:spLocks noGrp="1"/>
          </p:cNvSpPr>
          <p:nvPr>
            <p:ph type="title"/>
          </p:nvPr>
        </p:nvSpPr>
        <p:spPr>
          <a:xfrm>
            <a:off x="457200" y="274637"/>
            <a:ext cx="8229600" cy="1143000"/>
          </a:xfrm>
          <a:prstGeom prst="rect">
            <a:avLst/>
          </a:prstGeom>
          <a:noFill/>
          <a:ln w="9525" cap="flat" cmpd="sng">
            <a:noFill/>
            <a:prstDash val="solid"/>
            <a:miter/>
          </a:ln>
        </p:spPr>
        <p:txBody>
          <a:bodyPr vert="horz" wrap="square" lIns="91440" tIns="45720" rIns="91440" bIns="45720" anchor="ctr" anchorCtr="0"/>
          <a:lstStyle>
            <a:lvl1pPr marL="0" indent="0" fontAlgn="base"/>
          </a:lstStyle>
          <a:p>
            <a:pPr marL="0" indent="0" fontAlgn="base"/>
            <a:r>
              <a:rPr lang="zh-CN" altLang="en-US" strike="noStrike" noProof="1"/>
              <a:t>单击此处编辑母版标题样式</a:t>
            </a:r>
            <a:endParaRPr lang="zh-CN" altLang="en-US" strike="noStrike" noProof="1"/>
          </a:p>
        </p:txBody>
      </p:sp>
      <p:sp>
        <p:nvSpPr>
          <p:cNvPr id="652" name="竖排文字占位符"/>
          <p:cNvSpPr>
            <a:spLocks noGrp="1"/>
          </p:cNvSpPr>
          <p:nvPr>
            <p:ph type="body" orient="vert" idx="1"/>
          </p:nvPr>
        </p:nvSpPr>
        <p:spPr>
          <a:xfrm>
            <a:off x="457200" y="1600200"/>
            <a:ext cx="8229600" cy="4525962"/>
          </a:xfrm>
          <a:prstGeom prst="rect">
            <a:avLst/>
          </a:prstGeom>
          <a:noFill/>
          <a:ln w="9525" cap="flat" cmpd="sng">
            <a:noFill/>
            <a:prstDash val="solid"/>
            <a:miter/>
          </a:ln>
        </p:spPr>
        <p:txBody>
          <a:bodyPr vert="eaVert" wrap="square" lIns="91440" tIns="45720" rIns="91440" bIns="45720" anchor="t" anchorCtr="0"/>
          <a:lstStyle>
            <a:lvl1pPr marL="342900" indent="-342900" fontAlgn="base"/>
            <a:lvl2pPr marL="742950" lvl="1" indent="-285750" fontAlgn="base"/>
            <a:lvl3pPr marL="1143000" lvl="2" indent="-228600" fontAlgn="base"/>
            <a:lvl4pPr marL="1600200" lvl="3" indent="-228600" fontAlgn="base"/>
            <a:lvl5pPr marL="2057400" lvl="4" indent="-228600" fontAlgn="base"/>
          </a:lstStyle>
          <a:p>
            <a:pPr marL="342900" indent="-342900" fontAlgn="base"/>
            <a:r>
              <a:rPr lang="zh-CN" altLang="en-US" strike="noStrike" noProof="1"/>
              <a:t>单击此处编辑母版文本样式</a:t>
            </a:r>
            <a:endParaRPr lang="en-US" altLang="zh-CN" strike="noStrike" noProof="1"/>
          </a:p>
          <a:p>
            <a:pPr marL="742950" lvl="1" indent="-285750" fontAlgn="base"/>
            <a:r>
              <a:rPr lang="zh-CN" altLang="en-US" strike="noStrike" noProof="1"/>
              <a:t>第二级</a:t>
            </a:r>
            <a:endParaRPr lang="en-US" altLang="zh-CN" strike="noStrike" noProof="1"/>
          </a:p>
          <a:p>
            <a:pPr marL="1143000" lvl="2" indent="-228600" fontAlgn="base"/>
            <a:r>
              <a:rPr lang="zh-CN" altLang="en-US" strike="noStrike" noProof="1"/>
              <a:t>第三级</a:t>
            </a:r>
            <a:endParaRPr lang="en-US" altLang="zh-CN" strike="noStrike" noProof="1"/>
          </a:p>
          <a:p>
            <a:pPr marL="1600200" lvl="3" indent="-228600" fontAlgn="base"/>
            <a:r>
              <a:rPr lang="zh-CN" altLang="en-US" strike="noStrike" noProof="1"/>
              <a:t>第四级</a:t>
            </a:r>
            <a:endParaRPr lang="en-US" altLang="zh-CN" strike="noStrike" noProof="1"/>
          </a:p>
          <a:p>
            <a:pPr marL="2057400" lvl="4" indent="-228600" fontAlgn="base"/>
            <a:r>
              <a:rPr lang="zh-CN" altLang="en-US" strike="noStrike" noProof="1"/>
              <a:t>第五级</a:t>
            </a:r>
            <a:endParaRPr lang="zh-CN" altLang="en-US" strike="noStrike" noProof="1"/>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653" name="竖排标题"/>
          <p:cNvSpPr>
            <a:spLocks noGrp="1"/>
          </p:cNvSpPr>
          <p:nvPr>
            <p:ph type="title" orient="vert"/>
          </p:nvPr>
        </p:nvSpPr>
        <p:spPr>
          <a:xfrm>
            <a:off x="6629400" y="274638"/>
            <a:ext cx="2057400" cy="5851524"/>
          </a:xfrm>
          <a:prstGeom prst="rect">
            <a:avLst/>
          </a:prstGeom>
          <a:noFill/>
          <a:ln w="9525" cap="flat" cmpd="sng">
            <a:noFill/>
            <a:prstDash val="solid"/>
            <a:miter/>
          </a:ln>
        </p:spPr>
        <p:txBody>
          <a:bodyPr vert="eaVert" wrap="square" lIns="91440" tIns="45720" rIns="91440" bIns="45720" anchor="t" anchorCtr="0"/>
          <a:lstStyle>
            <a:lvl1pPr marL="0" indent="0" fontAlgn="base"/>
          </a:lstStyle>
          <a:p>
            <a:pPr marL="0" indent="0" fontAlgn="base"/>
            <a:r>
              <a:rPr lang="zh-CN" altLang="en-US" strike="noStrike" noProof="1"/>
              <a:t>单击此处编辑母版标题样式</a:t>
            </a:r>
            <a:endParaRPr lang="zh-CN" altLang="en-US" strike="noStrike" noProof="1"/>
          </a:p>
        </p:txBody>
      </p:sp>
      <p:sp>
        <p:nvSpPr>
          <p:cNvPr id="654" name="竖排文字占位符"/>
          <p:cNvSpPr>
            <a:spLocks noGrp="1"/>
          </p:cNvSpPr>
          <p:nvPr>
            <p:ph type="body" orient="vert" idx="1"/>
          </p:nvPr>
        </p:nvSpPr>
        <p:spPr>
          <a:xfrm>
            <a:off x="457200" y="274638"/>
            <a:ext cx="6052929" cy="5851524"/>
          </a:xfrm>
          <a:prstGeom prst="rect">
            <a:avLst/>
          </a:prstGeom>
          <a:noFill/>
          <a:ln w="9525" cap="flat" cmpd="sng">
            <a:noFill/>
            <a:prstDash val="solid"/>
            <a:miter/>
          </a:ln>
        </p:spPr>
        <p:txBody>
          <a:bodyPr vert="eaVert" wrap="square" lIns="91440" tIns="45720" rIns="91440" bIns="45720" anchor="t" anchorCtr="0"/>
          <a:lstStyle>
            <a:lvl1pPr marL="342900" indent="-342900" fontAlgn="base"/>
            <a:lvl2pPr marL="742950" lvl="1" indent="-285750" fontAlgn="base"/>
            <a:lvl3pPr marL="1143000" lvl="2" indent="-228600" fontAlgn="base"/>
            <a:lvl4pPr marL="1600200" lvl="3" indent="-228600" fontAlgn="base"/>
            <a:lvl5pPr marL="2057400" lvl="4" indent="-228600" fontAlgn="base"/>
          </a:lstStyle>
          <a:p>
            <a:pPr marL="342900" indent="-342900" fontAlgn="base"/>
            <a:r>
              <a:rPr lang="zh-CN" altLang="en-US" strike="noStrike" noProof="1"/>
              <a:t>单击此处编辑母版文本样式</a:t>
            </a:r>
            <a:endParaRPr lang="en-US" altLang="zh-CN" strike="noStrike" noProof="1"/>
          </a:p>
          <a:p>
            <a:pPr marL="742950" lvl="1" indent="-285750" fontAlgn="base"/>
            <a:r>
              <a:rPr lang="zh-CN" altLang="en-US" strike="noStrike" noProof="1"/>
              <a:t>第二级</a:t>
            </a:r>
            <a:endParaRPr lang="en-US" altLang="zh-CN" strike="noStrike" noProof="1"/>
          </a:p>
          <a:p>
            <a:pPr marL="1143000" lvl="2" indent="-228600" fontAlgn="base"/>
            <a:r>
              <a:rPr lang="zh-CN" altLang="en-US" strike="noStrike" noProof="1"/>
              <a:t>第三级</a:t>
            </a:r>
            <a:endParaRPr lang="en-US" altLang="zh-CN" strike="noStrike" noProof="1"/>
          </a:p>
          <a:p>
            <a:pPr marL="1600200" lvl="3" indent="-228600" fontAlgn="base"/>
            <a:r>
              <a:rPr lang="zh-CN" altLang="en-US" strike="noStrike" noProof="1"/>
              <a:t>第四级</a:t>
            </a:r>
            <a:endParaRPr lang="en-US" altLang="zh-CN" strike="noStrike" noProof="1"/>
          </a:p>
          <a:p>
            <a:pPr marL="2057400" lvl="4" indent="-228600" fontAlgn="base"/>
            <a:r>
              <a:rPr lang="zh-CN" altLang="en-US" strike="noStrike" noProof="1"/>
              <a:t>第五级</a:t>
            </a:r>
            <a:endParaRPr lang="zh-CN" altLang="en-US" strike="noStrike" noProof="1"/>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936" name="标题"/>
          <p:cNvSpPr>
            <a:spLocks noGrp="1"/>
          </p:cNvSpPr>
          <p:nvPr>
            <p:ph type="ctrTitle"/>
          </p:nvPr>
        </p:nvSpPr>
        <p:spPr>
          <a:xfrm>
            <a:off x="1143000" y="1122363"/>
            <a:ext cx="6858000" cy="2387600"/>
          </a:xfrm>
          <a:prstGeom prst="rect">
            <a:avLst/>
          </a:prstGeom>
          <a:noFill/>
          <a:ln w="9525" cap="flat" cmpd="sng">
            <a:noFill/>
            <a:prstDash val="solid"/>
            <a:miter/>
          </a:ln>
        </p:spPr>
        <p:txBody>
          <a:bodyPr vert="horz" wrap="square" lIns="91440" tIns="45720" rIns="91440" bIns="45720" anchor="b" anchorCtr="0"/>
          <a:lstStyle>
            <a:lvl1pPr marL="0" indent="0" algn="ctr" fontAlgn="base">
              <a:defRPr sz="4500"/>
            </a:lvl1pPr>
          </a:lstStyle>
          <a:p>
            <a:pPr marL="0" indent="0" fontAlgn="base"/>
            <a:r>
              <a:rPr lang="zh-CN" altLang="en-US" strike="noStrike" noProof="1"/>
              <a:t>单击此处编辑母版标题样式</a:t>
            </a:r>
            <a:endParaRPr lang="zh-CN" altLang="en-US" strike="noStrike" noProof="1"/>
          </a:p>
        </p:txBody>
      </p:sp>
      <p:sp>
        <p:nvSpPr>
          <p:cNvPr id="937" name="文本"/>
          <p:cNvSpPr>
            <a:spLocks noGrp="1"/>
          </p:cNvSpPr>
          <p:nvPr>
            <p:ph type="subTitle" idx="1"/>
          </p:nvPr>
        </p:nvSpPr>
        <p:spPr>
          <a:xfrm>
            <a:off x="1143000" y="3602038"/>
            <a:ext cx="6858000" cy="1655762"/>
          </a:xfrm>
          <a:prstGeom prst="rect">
            <a:avLst/>
          </a:prstGeom>
          <a:noFill/>
          <a:ln w="9525" cap="flat" cmpd="sng">
            <a:noFill/>
            <a:prstDash val="solid"/>
            <a:miter/>
          </a:ln>
        </p:spPr>
        <p:txBody>
          <a:bodyPr vert="horz" wrap="square" lIns="91440" tIns="45720" rIns="91440" bIns="45720" anchor="t" anchorCtr="0"/>
          <a:lstStyle>
            <a:lvl1pPr marL="0" indent="0" algn="ctr" fontAlgn="base">
              <a:buNone/>
              <a:defRPr sz="1800"/>
            </a:lvl1pPr>
            <a:lvl2pPr marL="342900" lvl="1" indent="0" algn="ctr">
              <a:buNone/>
              <a:defRPr sz="1500"/>
            </a:lvl2pPr>
            <a:lvl3pPr marL="685800" lvl="2" indent="0" algn="ctr">
              <a:buNone/>
              <a:defRPr sz="1350"/>
            </a:lvl3pPr>
            <a:lvl4pPr marL="1028700" lvl="3" indent="0" algn="ctr">
              <a:buNone/>
              <a:defRPr sz="1200"/>
            </a:lvl4pPr>
            <a:lvl5pPr marL="1371600" lvl="4" indent="0" algn="ctr">
              <a:buNone/>
              <a:defRPr sz="1200"/>
            </a:lvl5pPr>
            <a:lvl6pPr marL="1714500" lvl="5" indent="0" algn="ctr">
              <a:buNone/>
              <a:defRPr sz="1200"/>
            </a:lvl6pPr>
            <a:lvl7pPr marL="2057400" lvl="6" indent="0" algn="ctr">
              <a:buNone/>
              <a:defRPr sz="1200"/>
            </a:lvl7pPr>
            <a:lvl8pPr marL="2400300" lvl="7" indent="0" algn="ctr">
              <a:buNone/>
              <a:defRPr sz="1200"/>
            </a:lvl8pPr>
            <a:lvl9pPr marL="2400300" lvl="7" indent="0" algn="ctr">
              <a:buNone/>
              <a:defRPr sz="1200"/>
            </a:lvl9pPr>
          </a:lstStyle>
          <a:p>
            <a:pPr marL="0" indent="0" fontAlgn="base"/>
            <a:r>
              <a:rPr lang="zh-CN" altLang="en-US" strike="noStrike" noProof="1"/>
              <a:t>单击此处编辑母版副标题样式</a:t>
            </a:r>
            <a:endParaRPr lang="zh-CN" altLang="en-US" strike="noStrike" noProof="1"/>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938" name="标题"/>
          <p:cNvSpPr>
            <a:spLocks noGrp="1"/>
          </p:cNvSpPr>
          <p:nvPr>
            <p:ph type="title"/>
          </p:nvPr>
        </p:nvSpPr>
        <p:spPr>
          <a:xfrm>
            <a:off x="457200" y="274637"/>
            <a:ext cx="8229600" cy="1143000"/>
          </a:xfrm>
          <a:prstGeom prst="rect">
            <a:avLst/>
          </a:prstGeom>
          <a:noFill/>
          <a:ln w="9525" cap="flat" cmpd="sng">
            <a:noFill/>
            <a:prstDash val="solid"/>
            <a:miter/>
          </a:ln>
        </p:spPr>
        <p:txBody>
          <a:bodyPr vert="horz" wrap="square" lIns="91440" tIns="45720" rIns="91440" bIns="45720" anchor="ctr" anchorCtr="0"/>
          <a:lstStyle>
            <a:lvl1pPr marL="0" indent="0" fontAlgn="base"/>
          </a:lstStyle>
          <a:p>
            <a:pPr marL="0" indent="0" fontAlgn="base"/>
            <a:r>
              <a:rPr lang="zh-CN" altLang="en-US" strike="noStrike" noProof="1"/>
              <a:t>单击此处编辑母版标题样式</a:t>
            </a:r>
            <a:endParaRPr lang="zh-CN" altLang="en-US" strike="noStrike" noProof="1"/>
          </a:p>
        </p:txBody>
      </p:sp>
      <p:sp>
        <p:nvSpPr>
          <p:cNvPr id="939" name="内容占位符"/>
          <p:cNvSpPr>
            <a:spLocks noGrp="1"/>
          </p:cNvSpPr>
          <p:nvPr>
            <p:ph idx="1"/>
          </p:nvPr>
        </p:nvSpPr>
        <p:spPr>
          <a:xfrm>
            <a:off x="457200" y="1600200"/>
            <a:ext cx="8229600" cy="4525962"/>
          </a:xfrm>
          <a:prstGeom prst="rect">
            <a:avLst/>
          </a:prstGeom>
          <a:noFill/>
          <a:ln w="9525" cap="flat" cmpd="sng">
            <a:noFill/>
            <a:prstDash val="solid"/>
            <a:miter/>
          </a:ln>
        </p:spPr>
        <p:txBody>
          <a:bodyPr vert="horz" wrap="square" lIns="91440" tIns="45720" rIns="91440" bIns="45720" anchor="t" anchorCtr="0"/>
          <a:lstStyle>
            <a:lvl1pPr marL="342900" indent="-342900" fontAlgn="base"/>
            <a:lvl2pPr marL="742950" lvl="1" indent="-285750" fontAlgn="base"/>
            <a:lvl3pPr marL="1143000" lvl="2" indent="-228600" fontAlgn="base"/>
            <a:lvl4pPr marL="1600200" lvl="3" indent="-228600" fontAlgn="base"/>
            <a:lvl5pPr marL="2057400" lvl="4" indent="-228600" fontAlgn="base"/>
          </a:lstStyle>
          <a:p>
            <a:pPr marL="342900" indent="-342900" fontAlgn="base"/>
            <a:r>
              <a:rPr lang="zh-CN" altLang="en-US" strike="noStrike" noProof="1"/>
              <a:t>单击此处编辑母版文本样式</a:t>
            </a:r>
            <a:endParaRPr lang="en-US" altLang="zh-CN" strike="noStrike" noProof="1"/>
          </a:p>
          <a:p>
            <a:pPr marL="742950" lvl="1" indent="-285750" fontAlgn="base"/>
            <a:r>
              <a:rPr lang="zh-CN" altLang="en-US" strike="noStrike" noProof="1"/>
              <a:t>第二级</a:t>
            </a:r>
            <a:endParaRPr lang="en-US" altLang="zh-CN" strike="noStrike" noProof="1"/>
          </a:p>
          <a:p>
            <a:pPr marL="1143000" lvl="2" indent="-228600" fontAlgn="base"/>
            <a:r>
              <a:rPr lang="zh-CN" altLang="en-US" strike="noStrike" noProof="1"/>
              <a:t>第三级</a:t>
            </a:r>
            <a:endParaRPr lang="en-US" altLang="zh-CN" strike="noStrike" noProof="1"/>
          </a:p>
          <a:p>
            <a:pPr marL="1600200" lvl="3" indent="-228600" fontAlgn="base"/>
            <a:r>
              <a:rPr lang="zh-CN" altLang="en-US" strike="noStrike" noProof="1"/>
              <a:t>第四级</a:t>
            </a:r>
            <a:endParaRPr lang="en-US" altLang="zh-CN" strike="noStrike" noProof="1"/>
          </a:p>
          <a:p>
            <a:pPr marL="2057400" lvl="4" indent="-228600" fontAlgn="base"/>
            <a:r>
              <a:rPr lang="zh-CN" altLang="en-US" strike="noStrike" noProof="1"/>
              <a:t>第五级</a:t>
            </a:r>
            <a:endParaRPr lang="zh-CN" altLang="en-US" strike="noStrike" noProof="1"/>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940" name="标题"/>
          <p:cNvSpPr>
            <a:spLocks noGrp="1"/>
          </p:cNvSpPr>
          <p:nvPr>
            <p:ph type="title"/>
          </p:nvPr>
        </p:nvSpPr>
        <p:spPr>
          <a:xfrm>
            <a:off x="623887" y="1709738"/>
            <a:ext cx="7886700" cy="2852737"/>
          </a:xfrm>
          <a:prstGeom prst="rect">
            <a:avLst/>
          </a:prstGeom>
          <a:noFill/>
          <a:ln w="9525" cap="flat" cmpd="sng">
            <a:noFill/>
            <a:prstDash val="solid"/>
            <a:miter/>
          </a:ln>
        </p:spPr>
        <p:txBody>
          <a:bodyPr vert="horz" wrap="square" lIns="91440" tIns="45720" rIns="91440" bIns="45720" anchor="b" anchorCtr="0"/>
          <a:lstStyle>
            <a:lvl1pPr marL="0" indent="0" fontAlgn="base">
              <a:defRPr sz="4500"/>
            </a:lvl1pPr>
          </a:lstStyle>
          <a:p>
            <a:pPr marL="0" indent="0" fontAlgn="base"/>
            <a:r>
              <a:rPr lang="zh-CN" altLang="en-US" strike="noStrike" noProof="1"/>
              <a:t>单击此处编辑母版标题样式</a:t>
            </a:r>
            <a:endParaRPr lang="zh-CN" altLang="en-US" strike="noStrike" noProof="1"/>
          </a:p>
        </p:txBody>
      </p:sp>
      <p:sp>
        <p:nvSpPr>
          <p:cNvPr id="941" name="文本"/>
          <p:cNvSpPr>
            <a:spLocks noGrp="1"/>
          </p:cNvSpPr>
          <p:nvPr>
            <p:ph type="body" idx="1"/>
          </p:nvPr>
        </p:nvSpPr>
        <p:spPr>
          <a:xfrm>
            <a:off x="623887" y="4589463"/>
            <a:ext cx="7886700" cy="1500186"/>
          </a:xfrm>
          <a:prstGeom prst="rect">
            <a:avLst/>
          </a:prstGeom>
          <a:noFill/>
          <a:ln w="9525" cap="flat" cmpd="sng">
            <a:noFill/>
            <a:prstDash val="solid"/>
            <a:miter/>
          </a:ln>
        </p:spPr>
        <p:txBody>
          <a:bodyPr vert="horz" wrap="square" lIns="91440" tIns="45720" rIns="91440" bIns="45720" anchor="t" anchorCtr="0"/>
          <a:lstStyle>
            <a:lvl1pPr marL="0" indent="0" fontAlgn="base">
              <a:buNone/>
              <a:defRPr sz="1800">
                <a:solidFill>
                  <a:srgbClr val="8E8D8C"/>
                </a:solidFill>
              </a:defRPr>
            </a:lvl1pPr>
          </a:lstStyle>
          <a:p>
            <a:pPr marL="0" indent="0" fontAlgn="base"/>
            <a:r>
              <a:rPr lang="zh-CN" altLang="en-US" strike="noStrike" noProof="1"/>
              <a:t>单击此处编辑母版文本样式</a:t>
            </a:r>
            <a:endParaRPr lang="zh-CN" altLang="en-US" strike="noStrike" noProof="1"/>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942" name="标题"/>
          <p:cNvSpPr>
            <a:spLocks noGrp="1"/>
          </p:cNvSpPr>
          <p:nvPr>
            <p:ph type="title"/>
          </p:nvPr>
        </p:nvSpPr>
        <p:spPr>
          <a:xfrm>
            <a:off x="457200" y="274637"/>
            <a:ext cx="8229600" cy="1143000"/>
          </a:xfrm>
          <a:prstGeom prst="rect">
            <a:avLst/>
          </a:prstGeom>
          <a:noFill/>
          <a:ln w="9525" cap="flat" cmpd="sng">
            <a:noFill/>
            <a:prstDash val="solid"/>
            <a:miter/>
          </a:ln>
        </p:spPr>
        <p:txBody>
          <a:bodyPr vert="horz" wrap="square" lIns="91440" tIns="45720" rIns="91440" bIns="45720" anchor="ctr" anchorCtr="0"/>
          <a:lstStyle>
            <a:lvl1pPr marL="0" indent="0" fontAlgn="base"/>
          </a:lstStyle>
          <a:p>
            <a:pPr marL="0" indent="0" fontAlgn="base"/>
            <a:r>
              <a:rPr lang="zh-CN" altLang="en-US" strike="noStrike" noProof="1"/>
              <a:t>单击此处编辑母版标题样式</a:t>
            </a:r>
            <a:endParaRPr lang="zh-CN" altLang="en-US" strike="noStrike" noProof="1"/>
          </a:p>
        </p:txBody>
      </p:sp>
      <p:sp>
        <p:nvSpPr>
          <p:cNvPr id="943" name="内容占位符"/>
          <p:cNvSpPr>
            <a:spLocks noGrp="1"/>
          </p:cNvSpPr>
          <p:nvPr>
            <p:ph idx="1"/>
          </p:nvPr>
        </p:nvSpPr>
        <p:spPr>
          <a:xfrm>
            <a:off x="457200" y="1600200"/>
            <a:ext cx="4032504" cy="4525963"/>
          </a:xfrm>
          <a:prstGeom prst="rect">
            <a:avLst/>
          </a:prstGeom>
          <a:noFill/>
          <a:ln w="9525" cap="flat" cmpd="sng">
            <a:noFill/>
            <a:prstDash val="solid"/>
            <a:miter/>
          </a:ln>
        </p:spPr>
        <p:txBody>
          <a:bodyPr vert="horz" wrap="square" lIns="91440" tIns="45720" rIns="91440" bIns="45720" anchor="t" anchorCtr="0"/>
          <a:lstStyle>
            <a:lvl1pPr marL="342900" indent="-342900" fontAlgn="base"/>
            <a:lvl2pPr marL="742950" lvl="1" indent="-285750" fontAlgn="base"/>
            <a:lvl3pPr marL="1143000" lvl="2" indent="-228600" fontAlgn="base"/>
            <a:lvl4pPr marL="1600200" lvl="3" indent="-228600" fontAlgn="base"/>
            <a:lvl5pPr marL="2057400" lvl="4" indent="-228600" fontAlgn="base"/>
          </a:lstStyle>
          <a:p>
            <a:pPr marL="342900" indent="-342900" fontAlgn="base"/>
            <a:r>
              <a:rPr lang="zh-CN" altLang="en-US" strike="noStrike" noProof="1"/>
              <a:t>单击此处编辑母版文本样式</a:t>
            </a:r>
            <a:endParaRPr lang="en-US" altLang="zh-CN" strike="noStrike" noProof="1"/>
          </a:p>
          <a:p>
            <a:pPr marL="742950" lvl="1" indent="-285750" fontAlgn="base"/>
            <a:r>
              <a:rPr lang="zh-CN" altLang="en-US" strike="noStrike" noProof="1"/>
              <a:t>第二级</a:t>
            </a:r>
            <a:endParaRPr lang="en-US" altLang="zh-CN" strike="noStrike" noProof="1"/>
          </a:p>
          <a:p>
            <a:pPr marL="1143000" lvl="2" indent="-228600" fontAlgn="base"/>
            <a:r>
              <a:rPr lang="zh-CN" altLang="en-US" strike="noStrike" noProof="1"/>
              <a:t>第三级</a:t>
            </a:r>
            <a:endParaRPr lang="en-US" altLang="zh-CN" strike="noStrike" noProof="1"/>
          </a:p>
          <a:p>
            <a:pPr marL="1600200" lvl="3" indent="-228600" fontAlgn="base"/>
            <a:r>
              <a:rPr lang="zh-CN" altLang="en-US" strike="noStrike" noProof="1"/>
              <a:t>第四级</a:t>
            </a:r>
            <a:endParaRPr lang="en-US" altLang="zh-CN" strike="noStrike" noProof="1"/>
          </a:p>
          <a:p>
            <a:pPr marL="2057400" lvl="4" indent="-228600" fontAlgn="base"/>
            <a:r>
              <a:rPr lang="zh-CN" altLang="en-US" strike="noStrike" noProof="1"/>
              <a:t>第五级</a:t>
            </a:r>
            <a:endParaRPr lang="zh-CN" altLang="en-US" strike="noStrike" noProof="1"/>
          </a:p>
        </p:txBody>
      </p:sp>
      <p:sp>
        <p:nvSpPr>
          <p:cNvPr id="944" name="内容占位符"/>
          <p:cNvSpPr>
            <a:spLocks noGrp="1"/>
          </p:cNvSpPr>
          <p:nvPr>
            <p:ph idx="2"/>
          </p:nvPr>
        </p:nvSpPr>
        <p:spPr>
          <a:xfrm>
            <a:off x="4654296" y="1600200"/>
            <a:ext cx="4032504" cy="4525963"/>
          </a:xfrm>
          <a:prstGeom prst="rect">
            <a:avLst/>
          </a:prstGeom>
          <a:noFill/>
          <a:ln w="9525" cap="flat" cmpd="sng">
            <a:noFill/>
            <a:prstDash val="solid"/>
            <a:miter/>
          </a:ln>
        </p:spPr>
        <p:txBody>
          <a:bodyPr vert="horz" wrap="square" lIns="91440" tIns="45720" rIns="91440" bIns="45720" anchor="t" anchorCtr="0"/>
          <a:lstStyle>
            <a:lvl1pPr marL="342900" indent="-342900" fontAlgn="base"/>
            <a:lvl2pPr marL="742950" lvl="1" indent="-285750" fontAlgn="base"/>
            <a:lvl3pPr marL="1143000" lvl="2" indent="-228600" fontAlgn="base"/>
            <a:lvl4pPr marL="1600200" lvl="3" indent="-228600" fontAlgn="base"/>
            <a:lvl5pPr marL="2057400" lvl="4" indent="-228600" fontAlgn="base"/>
          </a:lstStyle>
          <a:p>
            <a:pPr marL="342900" indent="-342900" fontAlgn="base"/>
            <a:r>
              <a:rPr lang="zh-CN" altLang="en-US" strike="noStrike" noProof="1"/>
              <a:t>单击此处编辑母版文本样式</a:t>
            </a:r>
            <a:endParaRPr lang="en-US" altLang="zh-CN" strike="noStrike" noProof="1"/>
          </a:p>
          <a:p>
            <a:pPr marL="742950" lvl="1" indent="-285750" fontAlgn="base"/>
            <a:r>
              <a:rPr lang="zh-CN" altLang="en-US" strike="noStrike" noProof="1"/>
              <a:t>第二级</a:t>
            </a:r>
            <a:endParaRPr lang="en-US" altLang="zh-CN" strike="noStrike" noProof="1"/>
          </a:p>
          <a:p>
            <a:pPr marL="1143000" lvl="2" indent="-228600" fontAlgn="base"/>
            <a:r>
              <a:rPr lang="zh-CN" altLang="en-US" strike="noStrike" noProof="1"/>
              <a:t>第三级</a:t>
            </a:r>
            <a:endParaRPr lang="en-US" altLang="zh-CN" strike="noStrike" noProof="1"/>
          </a:p>
          <a:p>
            <a:pPr marL="1600200" lvl="3" indent="-228600" fontAlgn="base"/>
            <a:r>
              <a:rPr lang="zh-CN" altLang="en-US" strike="noStrike" noProof="1"/>
              <a:t>第四级</a:t>
            </a:r>
            <a:endParaRPr lang="en-US" altLang="zh-CN" strike="noStrike" noProof="1"/>
          </a:p>
          <a:p>
            <a:pPr marL="2057400" lvl="4" indent="-228600" fontAlgn="base"/>
            <a:r>
              <a:rPr lang="zh-CN" altLang="en-US" strike="noStrike" noProof="1"/>
              <a:t>第五级</a:t>
            </a:r>
            <a:endParaRPr lang="zh-CN" altLang="en-US" strike="noStrike" noProof="1"/>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945" name="标题"/>
          <p:cNvSpPr>
            <a:spLocks noGrp="1"/>
          </p:cNvSpPr>
          <p:nvPr>
            <p:ph type="title"/>
          </p:nvPr>
        </p:nvSpPr>
        <p:spPr>
          <a:xfrm>
            <a:off x="629841" y="365124"/>
            <a:ext cx="7886700" cy="1325562"/>
          </a:xfrm>
          <a:prstGeom prst="rect">
            <a:avLst/>
          </a:prstGeom>
          <a:noFill/>
          <a:ln w="9525" cap="flat" cmpd="sng">
            <a:noFill/>
            <a:prstDash val="solid"/>
            <a:miter/>
          </a:ln>
        </p:spPr>
        <p:txBody>
          <a:bodyPr vert="horz" wrap="square" lIns="91440" tIns="45720" rIns="91440" bIns="45720" anchor="ctr" anchorCtr="0"/>
          <a:lstStyle>
            <a:lvl1pPr marL="0" indent="0" fontAlgn="base"/>
          </a:lstStyle>
          <a:p>
            <a:pPr marL="0" indent="0" fontAlgn="base"/>
            <a:r>
              <a:rPr lang="zh-CN" altLang="en-US" strike="noStrike" noProof="1"/>
              <a:t>单击此处编辑母版标题样式</a:t>
            </a:r>
            <a:endParaRPr lang="zh-CN" altLang="en-US" strike="noStrike" noProof="1"/>
          </a:p>
        </p:txBody>
      </p:sp>
      <p:sp>
        <p:nvSpPr>
          <p:cNvPr id="946" name="文本"/>
          <p:cNvSpPr>
            <a:spLocks noGrp="1"/>
          </p:cNvSpPr>
          <p:nvPr>
            <p:ph type="body" idx="1"/>
          </p:nvPr>
        </p:nvSpPr>
        <p:spPr>
          <a:xfrm>
            <a:off x="890081" y="1778438"/>
            <a:ext cx="3655181" cy="823911"/>
          </a:xfrm>
          <a:prstGeom prst="rect">
            <a:avLst/>
          </a:prstGeom>
          <a:noFill/>
          <a:ln w="9525" cap="flat" cmpd="sng">
            <a:noFill/>
            <a:prstDash val="solid"/>
            <a:miter/>
          </a:ln>
        </p:spPr>
        <p:txBody>
          <a:bodyPr vert="horz" wrap="square" lIns="91440" tIns="45720" rIns="91440" bIns="45720" anchor="ctr" anchorCtr="0"/>
          <a:lstStyle>
            <a:lvl1pPr marL="0" indent="0" fontAlgn="base">
              <a:buNone/>
              <a:defRPr sz="2100"/>
            </a:lvl1pPr>
            <a:lvl2pPr marL="342900" lvl="1" indent="0">
              <a:buNone/>
              <a:defRPr sz="1800"/>
            </a:lvl2pPr>
            <a:lvl3pPr marL="685800" lvl="2" indent="0">
              <a:buNone/>
              <a:defRPr sz="1500"/>
            </a:lvl3pPr>
            <a:lvl4pPr marL="1028700" lvl="3" indent="0">
              <a:buNone/>
              <a:defRPr sz="1350"/>
            </a:lvl4pPr>
            <a:lvl5pPr marL="1371600" lvl="4" indent="0">
              <a:buNone/>
              <a:defRPr sz="1350"/>
            </a:lvl5pPr>
            <a:lvl6pPr marL="1714500" lvl="5" indent="0">
              <a:buNone/>
              <a:defRPr sz="1350"/>
            </a:lvl6pPr>
            <a:lvl7pPr marL="2057400" lvl="6" indent="0">
              <a:buNone/>
              <a:defRPr sz="1350"/>
            </a:lvl7pPr>
            <a:lvl8pPr marL="2400300" lvl="7" indent="0">
              <a:buNone/>
              <a:defRPr sz="1350"/>
            </a:lvl8pPr>
            <a:lvl9pPr marL="2400300" lvl="7" indent="0">
              <a:buNone/>
              <a:defRPr sz="1350"/>
            </a:lvl9pPr>
          </a:lstStyle>
          <a:p>
            <a:pPr marL="0" indent="0" fontAlgn="base"/>
            <a:r>
              <a:rPr lang="zh-CN" altLang="en-US" strike="noStrike" noProof="1"/>
              <a:t>单击此处编辑母版文本样式</a:t>
            </a:r>
            <a:endParaRPr lang="zh-CN" altLang="en-US" strike="noStrike" noProof="1"/>
          </a:p>
        </p:txBody>
      </p:sp>
      <p:sp>
        <p:nvSpPr>
          <p:cNvPr id="947" name="内容占位符"/>
          <p:cNvSpPr>
            <a:spLocks noGrp="1"/>
          </p:cNvSpPr>
          <p:nvPr>
            <p:ph idx="2"/>
          </p:nvPr>
        </p:nvSpPr>
        <p:spPr>
          <a:xfrm>
            <a:off x="890081" y="2665379"/>
            <a:ext cx="3655181" cy="3524283"/>
          </a:xfrm>
          <a:prstGeom prst="rect">
            <a:avLst/>
          </a:prstGeom>
          <a:noFill/>
          <a:ln w="9525" cap="flat" cmpd="sng">
            <a:noFill/>
            <a:prstDash val="solid"/>
            <a:miter/>
          </a:ln>
        </p:spPr>
        <p:txBody>
          <a:bodyPr vert="horz" wrap="square" lIns="91440" tIns="45720" rIns="91440" bIns="45720" anchor="t" anchorCtr="0"/>
          <a:lstStyle>
            <a:lvl1pPr marL="342900" indent="-342900" fontAlgn="base"/>
            <a:lvl2pPr marL="742950" lvl="1" indent="-285750" fontAlgn="base"/>
            <a:lvl3pPr marL="1143000" lvl="2" indent="-228600" fontAlgn="base"/>
            <a:lvl4pPr marL="1600200" lvl="3" indent="-228600" fontAlgn="base"/>
            <a:lvl5pPr marL="2057400" lvl="4" indent="-228600" fontAlgn="base"/>
          </a:lstStyle>
          <a:p>
            <a:pPr marL="342900" indent="-342900" fontAlgn="base"/>
            <a:r>
              <a:rPr lang="zh-CN" altLang="en-US" strike="noStrike" noProof="1"/>
              <a:t>单击此处编辑母版文本样式</a:t>
            </a:r>
            <a:endParaRPr lang="en-US" altLang="zh-CN" strike="noStrike" noProof="1"/>
          </a:p>
          <a:p>
            <a:pPr marL="742950" lvl="1" indent="-285750" fontAlgn="base"/>
            <a:r>
              <a:rPr lang="zh-CN" altLang="en-US" strike="noStrike" noProof="1"/>
              <a:t>第二级</a:t>
            </a:r>
            <a:endParaRPr lang="en-US" altLang="zh-CN" strike="noStrike" noProof="1"/>
          </a:p>
          <a:p>
            <a:pPr marL="1143000" lvl="2" indent="-228600" fontAlgn="base"/>
            <a:r>
              <a:rPr lang="zh-CN" altLang="en-US" strike="noStrike" noProof="1"/>
              <a:t>第三级</a:t>
            </a:r>
            <a:endParaRPr lang="en-US" altLang="zh-CN" strike="noStrike" noProof="1"/>
          </a:p>
          <a:p>
            <a:pPr marL="1600200" lvl="3" indent="-228600" fontAlgn="base"/>
            <a:r>
              <a:rPr lang="zh-CN" altLang="en-US" strike="noStrike" noProof="1"/>
              <a:t>第四级</a:t>
            </a:r>
            <a:endParaRPr lang="en-US" altLang="zh-CN" strike="noStrike" noProof="1"/>
          </a:p>
          <a:p>
            <a:pPr marL="2057400" lvl="4" indent="-228600" fontAlgn="base"/>
            <a:r>
              <a:rPr lang="zh-CN" altLang="en-US" strike="noStrike" noProof="1"/>
              <a:t>第五级</a:t>
            </a:r>
            <a:endParaRPr lang="zh-CN" altLang="en-US" strike="noStrike" noProof="1"/>
          </a:p>
        </p:txBody>
      </p:sp>
      <p:sp>
        <p:nvSpPr>
          <p:cNvPr id="948" name="文本"/>
          <p:cNvSpPr>
            <a:spLocks noGrp="1"/>
          </p:cNvSpPr>
          <p:nvPr>
            <p:ph type="body" idx="3"/>
          </p:nvPr>
        </p:nvSpPr>
        <p:spPr>
          <a:xfrm>
            <a:off x="4692704" y="1778438"/>
            <a:ext cx="3673182" cy="823911"/>
          </a:xfrm>
          <a:prstGeom prst="rect">
            <a:avLst/>
          </a:prstGeom>
          <a:noFill/>
          <a:ln w="9525" cap="flat" cmpd="sng">
            <a:noFill/>
            <a:prstDash val="solid"/>
            <a:miter/>
          </a:ln>
        </p:spPr>
        <p:txBody>
          <a:bodyPr vert="horz" wrap="square" lIns="91440" tIns="45720" rIns="91440" bIns="45720" anchor="ctr" anchorCtr="0"/>
          <a:lstStyle>
            <a:lvl1pPr marL="0" indent="0" fontAlgn="base">
              <a:buNone/>
              <a:defRPr sz="2100"/>
            </a:lvl1pPr>
            <a:lvl2pPr marL="342900" lvl="1" indent="0">
              <a:buNone/>
              <a:defRPr sz="1800"/>
            </a:lvl2pPr>
            <a:lvl3pPr marL="685800" lvl="2" indent="0">
              <a:buNone/>
              <a:defRPr sz="1500"/>
            </a:lvl3pPr>
            <a:lvl4pPr marL="1028700" lvl="3" indent="0">
              <a:buNone/>
              <a:defRPr sz="1350"/>
            </a:lvl4pPr>
            <a:lvl5pPr marL="1371600" lvl="4" indent="0">
              <a:buNone/>
              <a:defRPr sz="1350"/>
            </a:lvl5pPr>
            <a:lvl6pPr marL="1714500" lvl="5" indent="0">
              <a:buNone/>
              <a:defRPr sz="1350"/>
            </a:lvl6pPr>
            <a:lvl7pPr marL="2057400" lvl="6" indent="0">
              <a:buNone/>
              <a:defRPr sz="1350"/>
            </a:lvl7pPr>
            <a:lvl8pPr marL="2400300" lvl="7" indent="0">
              <a:buNone/>
              <a:defRPr sz="1350"/>
            </a:lvl8pPr>
            <a:lvl9pPr marL="2400300" lvl="7" indent="0">
              <a:buNone/>
              <a:defRPr sz="1350"/>
            </a:lvl9pPr>
          </a:lstStyle>
          <a:p>
            <a:pPr marL="0" indent="0" fontAlgn="base"/>
            <a:r>
              <a:rPr lang="zh-CN" altLang="en-US" strike="noStrike" noProof="1"/>
              <a:t>单击此处编辑母版文本样式</a:t>
            </a:r>
            <a:endParaRPr lang="zh-CN" altLang="en-US" strike="noStrike" noProof="1"/>
          </a:p>
        </p:txBody>
      </p:sp>
      <p:sp>
        <p:nvSpPr>
          <p:cNvPr id="949" name="内容占位符"/>
          <p:cNvSpPr>
            <a:spLocks noGrp="1"/>
          </p:cNvSpPr>
          <p:nvPr>
            <p:ph idx="4"/>
          </p:nvPr>
        </p:nvSpPr>
        <p:spPr>
          <a:xfrm>
            <a:off x="4692704" y="2665379"/>
            <a:ext cx="3673182" cy="3524283"/>
          </a:xfrm>
          <a:prstGeom prst="rect">
            <a:avLst/>
          </a:prstGeom>
          <a:noFill/>
          <a:ln w="9525" cap="flat" cmpd="sng">
            <a:noFill/>
            <a:prstDash val="solid"/>
            <a:miter/>
          </a:ln>
        </p:spPr>
        <p:txBody>
          <a:bodyPr vert="horz" wrap="square" lIns="91440" tIns="45720" rIns="91440" bIns="45720" anchor="t" anchorCtr="0"/>
          <a:lstStyle>
            <a:lvl1pPr marL="342900" indent="-342900" fontAlgn="base"/>
            <a:lvl2pPr marL="742950" lvl="1" indent="-285750" fontAlgn="base"/>
            <a:lvl3pPr marL="1143000" lvl="2" indent="-228600" fontAlgn="base"/>
            <a:lvl4pPr marL="1600200" lvl="3" indent="-228600" fontAlgn="base"/>
            <a:lvl5pPr marL="2057400" lvl="4" indent="-228600" fontAlgn="base"/>
          </a:lstStyle>
          <a:p>
            <a:pPr marL="342900" indent="-342900" fontAlgn="base"/>
            <a:r>
              <a:rPr lang="zh-CN" altLang="en-US" strike="noStrike" noProof="1"/>
              <a:t>单击此处编辑母版文本样式</a:t>
            </a:r>
            <a:endParaRPr lang="en-US" altLang="zh-CN" strike="noStrike" noProof="1"/>
          </a:p>
          <a:p>
            <a:pPr marL="742950" lvl="1" indent="-285750" fontAlgn="base"/>
            <a:r>
              <a:rPr lang="zh-CN" altLang="en-US" strike="noStrike" noProof="1"/>
              <a:t>第二级</a:t>
            </a:r>
            <a:endParaRPr lang="en-US" altLang="zh-CN" strike="noStrike" noProof="1"/>
          </a:p>
          <a:p>
            <a:pPr marL="1143000" lvl="2" indent="-228600" fontAlgn="base"/>
            <a:r>
              <a:rPr lang="zh-CN" altLang="en-US" strike="noStrike" noProof="1"/>
              <a:t>第三级</a:t>
            </a:r>
            <a:endParaRPr lang="en-US" altLang="zh-CN" strike="noStrike" noProof="1"/>
          </a:p>
          <a:p>
            <a:pPr marL="1600200" lvl="3" indent="-228600" fontAlgn="base"/>
            <a:r>
              <a:rPr lang="zh-CN" altLang="en-US" strike="noStrike" noProof="1"/>
              <a:t>第四级</a:t>
            </a:r>
            <a:endParaRPr lang="en-US" altLang="zh-CN" strike="noStrike" noProof="1"/>
          </a:p>
          <a:p>
            <a:pPr marL="2057400" lvl="4" indent="-228600" fontAlgn="base"/>
            <a:r>
              <a:rPr lang="zh-CN" altLang="en-US" strike="noStrike" noProof="1"/>
              <a:t>第五级</a:t>
            </a:r>
            <a:endParaRPr lang="zh-CN" altLang="en-US" strike="noStrike" noProof="1"/>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950" name="标题"/>
          <p:cNvSpPr>
            <a:spLocks noGrp="1"/>
          </p:cNvSpPr>
          <p:nvPr>
            <p:ph type="title"/>
          </p:nvPr>
        </p:nvSpPr>
        <p:spPr>
          <a:xfrm>
            <a:off x="457200" y="274637"/>
            <a:ext cx="8229600" cy="1143000"/>
          </a:xfrm>
          <a:prstGeom prst="rect">
            <a:avLst/>
          </a:prstGeom>
          <a:noFill/>
          <a:ln w="9525" cap="flat" cmpd="sng">
            <a:noFill/>
            <a:prstDash val="solid"/>
            <a:miter/>
          </a:ln>
        </p:spPr>
        <p:txBody>
          <a:bodyPr vert="horz" wrap="square" lIns="91440" tIns="45720" rIns="91440" bIns="45720" anchor="ctr" anchorCtr="0"/>
          <a:lstStyle>
            <a:lvl1pPr marL="0" indent="0" fontAlgn="base"/>
          </a:lstStyle>
          <a:p>
            <a:pPr marL="0" indent="0" fontAlgn="base"/>
            <a:r>
              <a:rPr lang="zh-CN" altLang="en-US" strike="noStrike" noProof="1"/>
              <a:t>单击此处编辑母版标题样式</a:t>
            </a:r>
            <a:endParaRPr lang="zh-CN" altLang="en-US" strike="noStrike" noProof="1"/>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3" name="标题"/>
          <p:cNvSpPr>
            <a:spLocks noGrp="1"/>
          </p:cNvSpPr>
          <p:nvPr>
            <p:ph type="title"/>
          </p:nvPr>
        </p:nvSpPr>
        <p:spPr>
          <a:xfrm>
            <a:off x="623887" y="1709738"/>
            <a:ext cx="7886700" cy="2852737"/>
          </a:xfrm>
          <a:prstGeom prst="rect">
            <a:avLst/>
          </a:prstGeom>
          <a:noFill/>
          <a:ln w="9525" cap="flat" cmpd="sng">
            <a:noFill/>
            <a:prstDash val="solid"/>
            <a:miter/>
          </a:ln>
        </p:spPr>
        <p:txBody>
          <a:bodyPr vert="horz" wrap="square" lIns="91440" tIns="45720" rIns="91440" bIns="45720" anchor="b" anchorCtr="0"/>
          <a:lstStyle>
            <a:lvl1pPr marL="0" indent="0" fontAlgn="base">
              <a:defRPr sz="4500"/>
            </a:lvl1pPr>
          </a:lstStyle>
          <a:p>
            <a:pPr marL="0" indent="0" fontAlgn="base"/>
            <a:r>
              <a:rPr lang="zh-CN" altLang="en-US" strike="noStrike" noProof="1"/>
              <a:t>单击此处编辑母版标题样式</a:t>
            </a:r>
            <a:endParaRPr lang="zh-CN" altLang="en-US" strike="noStrike" noProof="1"/>
          </a:p>
        </p:txBody>
      </p:sp>
      <p:sp>
        <p:nvSpPr>
          <p:cNvPr id="24" name="文本"/>
          <p:cNvSpPr>
            <a:spLocks noGrp="1"/>
          </p:cNvSpPr>
          <p:nvPr>
            <p:ph type="body" idx="1"/>
          </p:nvPr>
        </p:nvSpPr>
        <p:spPr>
          <a:xfrm>
            <a:off x="623887" y="4589463"/>
            <a:ext cx="7886700" cy="1500186"/>
          </a:xfrm>
          <a:prstGeom prst="rect">
            <a:avLst/>
          </a:prstGeom>
          <a:noFill/>
          <a:ln w="9525" cap="flat" cmpd="sng">
            <a:noFill/>
            <a:prstDash val="solid"/>
            <a:miter/>
          </a:ln>
        </p:spPr>
        <p:txBody>
          <a:bodyPr vert="horz" wrap="square" lIns="91440" tIns="45720" rIns="91440" bIns="45720" anchor="t" anchorCtr="0"/>
          <a:lstStyle>
            <a:lvl1pPr marL="0" indent="0" fontAlgn="base">
              <a:buNone/>
              <a:defRPr sz="1800">
                <a:solidFill>
                  <a:srgbClr val="898989"/>
                </a:solidFill>
              </a:defRPr>
            </a:lvl1pPr>
          </a:lstStyle>
          <a:p>
            <a:pPr marL="0" indent="0" fontAlgn="base"/>
            <a:r>
              <a:rPr lang="zh-CN" altLang="en-US" strike="noStrike" noProof="1"/>
              <a:t>单击此处编辑母版文本样式</a:t>
            </a:r>
            <a:endParaRPr lang="zh-CN" altLang="en-US" strike="noStrike" noProof="1"/>
          </a:p>
        </p:txBody>
      </p:sp>
      <p:sp>
        <p:nvSpPr>
          <p:cNvPr id="2" name="日期占位符 1"/>
          <p:cNvSpPr>
            <a:spLocks noGrp="1"/>
          </p:cNvSpPr>
          <p:nvPr>
            <p:ph type="dt" sz="half" idx="10"/>
          </p:nvPr>
        </p:nvSpPr>
        <p:spPr/>
        <p:txBody>
          <a:bodyPr/>
          <a:p>
            <a:pPr lvl="0" fontAlgn="base">
              <a:buClr>
                <a:srgbClr val="000000"/>
              </a:buClr>
              <a:buSzPct val="100000"/>
              <a:buNone/>
            </a:pPr>
            <a:r>
              <a:rPr lang="en-US" altLang="zh-CN" strike="noStrike" noProof="1">
                <a:latin typeface="Calibri" panose="020F05020202040A0204" pitchFamily="34" charset="0"/>
                <a:ea typeface="宋体" panose="02010600030101010101" pitchFamily="2" charset="-122"/>
                <a:cs typeface="+mn-cs"/>
              </a:rPr>
              <a:t>{DATE \@ yyyy/M/d|</a:t>
            </a:r>
            <a:r>
              <a:rPr lang="en-US" altLang="zh-CN" sz="1200" strike="noStrike" noProof="1">
                <a:solidFill>
                  <a:srgbClr val="898989"/>
                </a:solidFill>
                <a:latin typeface="Calibri" panose="020F05020202040A0204" pitchFamily="34" charset="0"/>
                <a:ea typeface="宋体" panose="02010600030101010101" pitchFamily="2" charset="-122"/>
                <a:cs typeface="+mn-cs"/>
              </a:rPr>
              <a:t>2021/4/12</a:t>
            </a:r>
            <a:r>
              <a:rPr lang="en-US" altLang="zh-CN" sz="1200" strike="noStrike" noProof="1">
                <a:solidFill>
                  <a:srgbClr val="898989"/>
                </a:solidFill>
                <a:latin typeface="Calibri" panose="020F05020202040A0204" pitchFamily="34" charset="0"/>
                <a:ea typeface="宋体" panose="02010600030101010101" pitchFamily="2" charset="-122"/>
                <a:cs typeface="+mn-cs"/>
              </a:rPr>
              <a:t>}</a:t>
            </a:r>
            <a:endParaRPr lang="en-US" altLang="zh-CN" sz="1200" strike="noStrike" noProof="1">
              <a:solidFill>
                <a:srgbClr val="898989"/>
              </a:solidFill>
            </a:endParaRPr>
          </a:p>
        </p:txBody>
      </p:sp>
      <p:sp>
        <p:nvSpPr>
          <p:cNvPr id="3" name="页脚占位符 2"/>
          <p:cNvSpPr>
            <a:spLocks noGrp="1"/>
          </p:cNvSpPr>
          <p:nvPr>
            <p:ph type="ftr" sz="quarter" idx="11"/>
          </p:nvPr>
        </p:nvSpPr>
        <p:spPr/>
        <p:txBody>
          <a:bodyPr/>
          <a:p>
            <a:pPr lvl="0" fontAlgn="base">
              <a:buClr>
                <a:srgbClr val="000000"/>
              </a:buClr>
              <a:buSzPct val="100000"/>
              <a:buNone/>
            </a:pPr>
          </a:p>
        </p:txBody>
      </p:sp>
      <p:sp>
        <p:nvSpPr>
          <p:cNvPr id="4" name="灯片编号占位符 3"/>
          <p:cNvSpPr>
            <a:spLocks noGrp="1"/>
          </p:cNvSpPr>
          <p:nvPr>
            <p:ph type="sldNum" sz="quarter" idx="12"/>
          </p:nvPr>
        </p:nvSpPr>
        <p:spPr/>
        <p:txBody>
          <a:bodyPr/>
          <a:p>
            <a:pPr lvl="0" fontAlgn="base">
              <a:buClr>
                <a:srgbClr val="000000"/>
              </a:buClr>
              <a:buSzPct val="100000"/>
              <a:buNone/>
            </a:pPr>
            <a:fld id="{9A0DB2DC-4C9A-4742-B13C-FB6460FD3503}" type="slidenum">
              <a:rPr lang="zh-CN" altLang="x-none" strike="noStrike" noProof="1">
                <a:latin typeface="Calibri" panose="020F05020202040A0204" pitchFamily="34" charset="0"/>
                <a:ea typeface="宋体" panose="02010600030101010101" pitchFamily="2" charset="-122"/>
                <a:cs typeface="+mn-cs"/>
              </a:rPr>
            </a:fld>
            <a:endParaRPr lang="zh-CN" altLang="x-none" strike="noStrike" noProof="1"/>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951" name="标题"/>
          <p:cNvSpPr>
            <a:spLocks noGrp="1"/>
          </p:cNvSpPr>
          <p:nvPr>
            <p:ph type="title"/>
          </p:nvPr>
        </p:nvSpPr>
        <p:spPr>
          <a:xfrm>
            <a:off x="629841" y="457200"/>
            <a:ext cx="2949178" cy="1600200"/>
          </a:xfrm>
          <a:prstGeom prst="rect">
            <a:avLst/>
          </a:prstGeom>
          <a:noFill/>
          <a:ln w="9525" cap="flat" cmpd="sng">
            <a:noFill/>
            <a:prstDash val="solid"/>
            <a:miter/>
          </a:ln>
        </p:spPr>
        <p:txBody>
          <a:bodyPr vert="horz" wrap="square" lIns="91440" tIns="45720" rIns="91440" bIns="45720" anchor="b" anchorCtr="0"/>
          <a:lstStyle>
            <a:lvl1pPr marL="0" indent="0" fontAlgn="base">
              <a:defRPr sz="2400"/>
            </a:lvl1pPr>
          </a:lstStyle>
          <a:p>
            <a:pPr marL="0" indent="0" fontAlgn="base"/>
            <a:r>
              <a:rPr lang="zh-CN" altLang="en-US" strike="noStrike" noProof="1"/>
              <a:t>单击此处编辑母版标题样式</a:t>
            </a:r>
            <a:endParaRPr lang="zh-CN" altLang="en-US" strike="noStrike" noProof="1"/>
          </a:p>
        </p:txBody>
      </p:sp>
      <p:sp>
        <p:nvSpPr>
          <p:cNvPr id="952" name="内容占位符"/>
          <p:cNvSpPr>
            <a:spLocks noGrp="1"/>
          </p:cNvSpPr>
          <p:nvPr>
            <p:ph idx="1"/>
          </p:nvPr>
        </p:nvSpPr>
        <p:spPr>
          <a:xfrm>
            <a:off x="3887391" y="987425"/>
            <a:ext cx="4629150" cy="4873625"/>
          </a:xfrm>
          <a:prstGeom prst="rect">
            <a:avLst/>
          </a:prstGeom>
          <a:noFill/>
          <a:ln w="9525" cap="flat" cmpd="sng">
            <a:noFill/>
            <a:prstDash val="solid"/>
            <a:miter/>
          </a:ln>
        </p:spPr>
        <p:txBody>
          <a:bodyPr vert="horz" wrap="square" lIns="91440" tIns="45720" rIns="91440" bIns="45720" anchor="t" anchorCtr="0"/>
          <a:lstStyle>
            <a:lvl1pPr marL="342900" indent="-342900" fontAlgn="base">
              <a:defRPr sz="2400"/>
            </a:lvl1pPr>
            <a:lvl2pPr marL="742950" lvl="1" indent="-285750" fontAlgn="base">
              <a:defRPr sz="2100"/>
            </a:lvl2pPr>
            <a:lvl3pPr marL="1143000" lvl="2" indent="-228600" fontAlgn="base">
              <a:defRPr sz="1800"/>
            </a:lvl3pPr>
            <a:lvl4pPr marL="1600200" lvl="3" indent="-228600" fontAlgn="base">
              <a:defRPr sz="1500"/>
            </a:lvl4pPr>
            <a:lvl5pPr marL="2057400" lvl="4" indent="-228600" fontAlgn="base">
              <a:defRPr sz="1500"/>
            </a:lvl5pPr>
          </a:lstStyle>
          <a:p>
            <a:pPr marL="342900" indent="-342900" fontAlgn="base"/>
            <a:r>
              <a:rPr lang="zh-CN" altLang="en-US" strike="noStrike" noProof="1"/>
              <a:t>单击此处编辑母版文本样式</a:t>
            </a:r>
            <a:endParaRPr lang="en-US" altLang="zh-CN" strike="noStrike" noProof="1"/>
          </a:p>
          <a:p>
            <a:pPr marL="742950" lvl="1" indent="-285750" fontAlgn="base"/>
            <a:r>
              <a:rPr lang="zh-CN" altLang="en-US" strike="noStrike" noProof="1"/>
              <a:t>第二级</a:t>
            </a:r>
            <a:endParaRPr lang="en-US" altLang="zh-CN" strike="noStrike" noProof="1"/>
          </a:p>
          <a:p>
            <a:pPr marL="1143000" lvl="2" indent="-228600" fontAlgn="base"/>
            <a:r>
              <a:rPr lang="zh-CN" altLang="en-US" strike="noStrike" noProof="1"/>
              <a:t>第三级</a:t>
            </a:r>
            <a:endParaRPr lang="en-US" altLang="zh-CN" strike="noStrike" noProof="1"/>
          </a:p>
          <a:p>
            <a:pPr marL="1600200" lvl="3" indent="-228600" fontAlgn="base"/>
            <a:r>
              <a:rPr lang="zh-CN" altLang="en-US" strike="noStrike" noProof="1"/>
              <a:t>第四级</a:t>
            </a:r>
            <a:endParaRPr lang="en-US" altLang="zh-CN" strike="noStrike" noProof="1"/>
          </a:p>
          <a:p>
            <a:pPr marL="2057400" lvl="4" indent="-228600" fontAlgn="base"/>
            <a:r>
              <a:rPr lang="zh-CN" altLang="en-US" strike="noStrike" noProof="1"/>
              <a:t>第五级</a:t>
            </a:r>
            <a:endParaRPr lang="zh-CN" altLang="en-US" strike="noStrike" noProof="1"/>
          </a:p>
        </p:txBody>
      </p:sp>
      <p:sp>
        <p:nvSpPr>
          <p:cNvPr id="953" name="文本"/>
          <p:cNvSpPr>
            <a:spLocks noGrp="1"/>
          </p:cNvSpPr>
          <p:nvPr>
            <p:ph type="body" idx="2"/>
          </p:nvPr>
        </p:nvSpPr>
        <p:spPr>
          <a:xfrm>
            <a:off x="629841" y="2057400"/>
            <a:ext cx="2949178" cy="3811587"/>
          </a:xfrm>
          <a:prstGeom prst="rect">
            <a:avLst/>
          </a:prstGeom>
          <a:noFill/>
          <a:ln w="9525" cap="flat" cmpd="sng">
            <a:noFill/>
            <a:prstDash val="solid"/>
            <a:miter/>
          </a:ln>
        </p:spPr>
        <p:txBody>
          <a:bodyPr vert="horz" wrap="square" lIns="91440" tIns="45720" rIns="91440" bIns="45720" anchor="t" anchorCtr="0"/>
          <a:lstStyle>
            <a:lvl1pPr marL="0" indent="0" fontAlgn="base">
              <a:buNone/>
              <a:defRPr sz="1200"/>
            </a:lvl1pPr>
          </a:lstStyle>
          <a:p>
            <a:pPr marL="0" indent="0" fontAlgn="base"/>
            <a:r>
              <a:rPr lang="zh-CN" altLang="en-US" strike="noStrike" noProof="1"/>
              <a:t>单击此处编辑母版文本样式</a:t>
            </a:r>
            <a:endParaRPr lang="zh-CN" altLang="en-US" strike="noStrike" noProof="1"/>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954" name="标题"/>
          <p:cNvSpPr>
            <a:spLocks noGrp="1"/>
          </p:cNvSpPr>
          <p:nvPr>
            <p:ph type="title"/>
          </p:nvPr>
        </p:nvSpPr>
        <p:spPr>
          <a:xfrm>
            <a:off x="629841" y="457200"/>
            <a:ext cx="3124012" cy="1600200"/>
          </a:xfrm>
          <a:prstGeom prst="rect">
            <a:avLst/>
          </a:prstGeom>
          <a:noFill/>
          <a:ln w="9525" cap="flat" cmpd="sng">
            <a:noFill/>
            <a:prstDash val="solid"/>
            <a:miter/>
          </a:ln>
        </p:spPr>
        <p:txBody>
          <a:bodyPr vert="horz" wrap="square" lIns="91440" tIns="45720" rIns="91440" bIns="45720" anchor="b" anchorCtr="0"/>
          <a:lstStyle>
            <a:lvl1pPr marL="0" indent="0" fontAlgn="base">
              <a:defRPr sz="2400"/>
            </a:lvl1pPr>
          </a:lstStyle>
          <a:p>
            <a:pPr marL="0" indent="0" fontAlgn="base"/>
            <a:r>
              <a:rPr lang="zh-CN" altLang="en-US" strike="noStrike" noProof="1"/>
              <a:t>单击此处编辑母版标题样式</a:t>
            </a:r>
            <a:endParaRPr lang="zh-CN" altLang="en-US" strike="noStrike" noProof="1"/>
          </a:p>
        </p:txBody>
      </p:sp>
      <p:sp>
        <p:nvSpPr>
          <p:cNvPr id="955" name="图片"/>
          <p:cNvSpPr>
            <a:spLocks noGrp="1"/>
          </p:cNvSpPr>
          <p:nvPr>
            <p:ph type="pic" idx="2"/>
          </p:nvPr>
        </p:nvSpPr>
        <p:spPr>
          <a:xfrm>
            <a:off x="3887391" y="457201"/>
            <a:ext cx="4629150" cy="5403850"/>
          </a:xfrm>
          <a:prstGeom prst="rect">
            <a:avLst/>
          </a:prstGeom>
          <a:noFill/>
          <a:ln w="9525" cap="flat" cmpd="sng">
            <a:noFill/>
            <a:prstDash val="solid"/>
            <a:miter/>
          </a:ln>
        </p:spPr>
      </p:sp>
      <p:sp>
        <p:nvSpPr>
          <p:cNvPr id="956" name="文本"/>
          <p:cNvSpPr>
            <a:spLocks noGrp="1"/>
          </p:cNvSpPr>
          <p:nvPr>
            <p:ph type="body" idx="1"/>
          </p:nvPr>
        </p:nvSpPr>
        <p:spPr>
          <a:xfrm>
            <a:off x="629841" y="2057400"/>
            <a:ext cx="3124012" cy="3811587"/>
          </a:xfrm>
          <a:prstGeom prst="rect">
            <a:avLst/>
          </a:prstGeom>
          <a:noFill/>
          <a:ln w="9525" cap="flat" cmpd="sng">
            <a:noFill/>
            <a:prstDash val="solid"/>
            <a:miter/>
          </a:ln>
        </p:spPr>
        <p:txBody>
          <a:bodyPr vert="horz" wrap="square" lIns="91440" tIns="45720" rIns="91440" bIns="45720" anchor="t" anchorCtr="0"/>
          <a:lstStyle>
            <a:lvl1pPr marL="0" indent="0" fontAlgn="base">
              <a:buNone/>
              <a:defRPr sz="1500"/>
            </a:lvl1pPr>
          </a:lstStyle>
          <a:p>
            <a:pPr marL="0" indent="0" fontAlgn="base"/>
            <a:r>
              <a:rPr lang="zh-CN" altLang="en-US" strike="noStrike" noProof="1"/>
              <a:t>单击此处编辑母版文本样式</a:t>
            </a:r>
            <a:endParaRPr lang="zh-CN" altLang="en-US" strike="noStrike" noProof="1"/>
          </a:p>
        </p:txBody>
      </p:sp>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957" name="标题"/>
          <p:cNvSpPr>
            <a:spLocks noGrp="1"/>
          </p:cNvSpPr>
          <p:nvPr>
            <p:ph type="title"/>
          </p:nvPr>
        </p:nvSpPr>
        <p:spPr>
          <a:xfrm>
            <a:off x="457200" y="274637"/>
            <a:ext cx="8229600" cy="1143000"/>
          </a:xfrm>
          <a:prstGeom prst="rect">
            <a:avLst/>
          </a:prstGeom>
          <a:noFill/>
          <a:ln w="9525" cap="flat" cmpd="sng">
            <a:noFill/>
            <a:prstDash val="solid"/>
            <a:miter/>
          </a:ln>
        </p:spPr>
        <p:txBody>
          <a:bodyPr vert="horz" wrap="square" lIns="91440" tIns="45720" rIns="91440" bIns="45720" anchor="ctr" anchorCtr="0"/>
          <a:lstStyle>
            <a:lvl1pPr marL="0" indent="0" fontAlgn="base"/>
          </a:lstStyle>
          <a:p>
            <a:pPr marL="0" indent="0" fontAlgn="base"/>
            <a:r>
              <a:rPr lang="zh-CN" altLang="en-US" strike="noStrike" noProof="1"/>
              <a:t>单击此处编辑母版标题样式</a:t>
            </a:r>
            <a:endParaRPr lang="zh-CN" altLang="en-US" strike="noStrike" noProof="1"/>
          </a:p>
        </p:txBody>
      </p:sp>
      <p:sp>
        <p:nvSpPr>
          <p:cNvPr id="958" name="竖排文字占位符"/>
          <p:cNvSpPr>
            <a:spLocks noGrp="1"/>
          </p:cNvSpPr>
          <p:nvPr>
            <p:ph type="body" orient="vert" idx="1"/>
          </p:nvPr>
        </p:nvSpPr>
        <p:spPr>
          <a:xfrm>
            <a:off x="457200" y="1600200"/>
            <a:ext cx="8229600" cy="4525962"/>
          </a:xfrm>
          <a:prstGeom prst="rect">
            <a:avLst/>
          </a:prstGeom>
          <a:noFill/>
          <a:ln w="9525" cap="flat" cmpd="sng">
            <a:noFill/>
            <a:prstDash val="solid"/>
            <a:miter/>
          </a:ln>
        </p:spPr>
        <p:txBody>
          <a:bodyPr vert="eaVert" wrap="square" lIns="91440" tIns="45720" rIns="91440" bIns="45720" anchor="t" anchorCtr="0"/>
          <a:lstStyle>
            <a:lvl1pPr marL="342900" indent="-342900" fontAlgn="base"/>
            <a:lvl2pPr marL="742950" lvl="1" indent="-285750" fontAlgn="base"/>
            <a:lvl3pPr marL="1143000" lvl="2" indent="-228600" fontAlgn="base"/>
            <a:lvl4pPr marL="1600200" lvl="3" indent="-228600" fontAlgn="base"/>
            <a:lvl5pPr marL="2057400" lvl="4" indent="-228600" fontAlgn="base"/>
          </a:lstStyle>
          <a:p>
            <a:pPr marL="342900" indent="-342900" fontAlgn="base"/>
            <a:r>
              <a:rPr lang="zh-CN" altLang="en-US" strike="noStrike" noProof="1"/>
              <a:t>单击此处编辑母版文本样式</a:t>
            </a:r>
            <a:endParaRPr lang="en-US" altLang="zh-CN" strike="noStrike" noProof="1"/>
          </a:p>
          <a:p>
            <a:pPr marL="742950" lvl="1" indent="-285750" fontAlgn="base"/>
            <a:r>
              <a:rPr lang="zh-CN" altLang="en-US" strike="noStrike" noProof="1"/>
              <a:t>第二级</a:t>
            </a:r>
            <a:endParaRPr lang="en-US" altLang="zh-CN" strike="noStrike" noProof="1"/>
          </a:p>
          <a:p>
            <a:pPr marL="1143000" lvl="2" indent="-228600" fontAlgn="base"/>
            <a:r>
              <a:rPr lang="zh-CN" altLang="en-US" strike="noStrike" noProof="1"/>
              <a:t>第三级</a:t>
            </a:r>
            <a:endParaRPr lang="en-US" altLang="zh-CN" strike="noStrike" noProof="1"/>
          </a:p>
          <a:p>
            <a:pPr marL="1600200" lvl="3" indent="-228600" fontAlgn="base"/>
            <a:r>
              <a:rPr lang="zh-CN" altLang="en-US" strike="noStrike" noProof="1"/>
              <a:t>第四级</a:t>
            </a:r>
            <a:endParaRPr lang="en-US" altLang="zh-CN" strike="noStrike" noProof="1"/>
          </a:p>
          <a:p>
            <a:pPr marL="2057400" lvl="4" indent="-228600" fontAlgn="base"/>
            <a:r>
              <a:rPr lang="zh-CN" altLang="en-US" strike="noStrike" noProof="1"/>
              <a:t>第五级</a:t>
            </a:r>
            <a:endParaRPr lang="zh-CN" altLang="en-US" strike="noStrike" noProof="1"/>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959" name="竖排标题"/>
          <p:cNvSpPr>
            <a:spLocks noGrp="1"/>
          </p:cNvSpPr>
          <p:nvPr>
            <p:ph type="title" orient="vert"/>
          </p:nvPr>
        </p:nvSpPr>
        <p:spPr>
          <a:xfrm>
            <a:off x="6629400" y="274638"/>
            <a:ext cx="2057400" cy="5851524"/>
          </a:xfrm>
          <a:prstGeom prst="rect">
            <a:avLst/>
          </a:prstGeom>
          <a:noFill/>
          <a:ln w="9525" cap="flat" cmpd="sng">
            <a:noFill/>
            <a:prstDash val="solid"/>
            <a:miter/>
          </a:ln>
        </p:spPr>
        <p:txBody>
          <a:bodyPr vert="eaVert" wrap="square" lIns="91440" tIns="45720" rIns="91440" bIns="45720" anchor="t" anchorCtr="0"/>
          <a:lstStyle>
            <a:lvl1pPr marL="0" indent="0" fontAlgn="base"/>
          </a:lstStyle>
          <a:p>
            <a:pPr marL="0" indent="0" fontAlgn="base"/>
            <a:r>
              <a:rPr lang="zh-CN" altLang="en-US" strike="noStrike" noProof="1"/>
              <a:t>单击此处编辑母版标题样式</a:t>
            </a:r>
            <a:endParaRPr lang="zh-CN" altLang="en-US" strike="noStrike" noProof="1"/>
          </a:p>
        </p:txBody>
      </p:sp>
      <p:sp>
        <p:nvSpPr>
          <p:cNvPr id="960" name="竖排文字占位符"/>
          <p:cNvSpPr>
            <a:spLocks noGrp="1"/>
          </p:cNvSpPr>
          <p:nvPr>
            <p:ph type="body" orient="vert" idx="1"/>
          </p:nvPr>
        </p:nvSpPr>
        <p:spPr>
          <a:xfrm>
            <a:off x="457200" y="274638"/>
            <a:ext cx="6052929" cy="5851524"/>
          </a:xfrm>
          <a:prstGeom prst="rect">
            <a:avLst/>
          </a:prstGeom>
          <a:noFill/>
          <a:ln w="9525" cap="flat" cmpd="sng">
            <a:noFill/>
            <a:prstDash val="solid"/>
            <a:miter/>
          </a:ln>
        </p:spPr>
        <p:txBody>
          <a:bodyPr vert="eaVert" wrap="square" lIns="91440" tIns="45720" rIns="91440" bIns="45720" anchor="t" anchorCtr="0"/>
          <a:lstStyle>
            <a:lvl1pPr marL="342900" indent="-342900" fontAlgn="base"/>
            <a:lvl2pPr marL="742950" lvl="1" indent="-285750" fontAlgn="base"/>
            <a:lvl3pPr marL="1143000" lvl="2" indent="-228600" fontAlgn="base"/>
            <a:lvl4pPr marL="1600200" lvl="3" indent="-228600" fontAlgn="base"/>
            <a:lvl5pPr marL="2057400" lvl="4" indent="-228600" fontAlgn="base"/>
          </a:lstStyle>
          <a:p>
            <a:pPr marL="342900" indent="-342900" fontAlgn="base"/>
            <a:r>
              <a:rPr lang="zh-CN" altLang="en-US" strike="noStrike" noProof="1"/>
              <a:t>单击此处编辑母版文本样式</a:t>
            </a:r>
            <a:endParaRPr lang="en-US" altLang="zh-CN" strike="noStrike" noProof="1"/>
          </a:p>
          <a:p>
            <a:pPr marL="742950" lvl="1" indent="-285750" fontAlgn="base"/>
            <a:r>
              <a:rPr lang="zh-CN" altLang="en-US" strike="noStrike" noProof="1"/>
              <a:t>第二级</a:t>
            </a:r>
            <a:endParaRPr lang="en-US" altLang="zh-CN" strike="noStrike" noProof="1"/>
          </a:p>
          <a:p>
            <a:pPr marL="1143000" lvl="2" indent="-228600" fontAlgn="base"/>
            <a:r>
              <a:rPr lang="zh-CN" altLang="en-US" strike="noStrike" noProof="1"/>
              <a:t>第三级</a:t>
            </a:r>
            <a:endParaRPr lang="en-US" altLang="zh-CN" strike="noStrike" noProof="1"/>
          </a:p>
          <a:p>
            <a:pPr marL="1600200" lvl="3" indent="-228600" fontAlgn="base"/>
            <a:r>
              <a:rPr lang="zh-CN" altLang="en-US" strike="noStrike" noProof="1"/>
              <a:t>第四级</a:t>
            </a:r>
            <a:endParaRPr lang="en-US" altLang="zh-CN" strike="noStrike" noProof="1"/>
          </a:p>
          <a:p>
            <a:pPr marL="2057400" lvl="4" indent="-228600" fontAlgn="base"/>
            <a:r>
              <a:rPr lang="zh-CN" altLang="en-US" strike="noStrike" noProof="1"/>
              <a:t>第五级</a:t>
            </a:r>
            <a:endParaRPr lang="zh-CN" altLang="en-US" strike="noStrike" noProof="1"/>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1031" name="标题"/>
          <p:cNvSpPr>
            <a:spLocks noGrp="1"/>
          </p:cNvSpPr>
          <p:nvPr>
            <p:ph type="ctrTitle"/>
          </p:nvPr>
        </p:nvSpPr>
        <p:spPr>
          <a:xfrm>
            <a:off x="1143000" y="1122363"/>
            <a:ext cx="6858000" cy="2387600"/>
          </a:xfrm>
          <a:prstGeom prst="rect">
            <a:avLst/>
          </a:prstGeom>
          <a:noFill/>
          <a:ln w="9525" cap="flat" cmpd="sng">
            <a:noFill/>
            <a:prstDash val="solid"/>
            <a:miter/>
          </a:ln>
        </p:spPr>
        <p:txBody>
          <a:bodyPr vert="horz" wrap="square" lIns="91440" tIns="45720" rIns="91440" bIns="45720" anchor="b" anchorCtr="0"/>
          <a:lstStyle>
            <a:lvl1pPr marL="0" indent="0" algn="ctr" fontAlgn="base">
              <a:defRPr sz="4500"/>
            </a:lvl1pPr>
          </a:lstStyle>
          <a:p>
            <a:pPr marL="0" indent="0" fontAlgn="base"/>
            <a:r>
              <a:rPr lang="zh-CN" altLang="en-US" strike="noStrike" noProof="1"/>
              <a:t>单击此处编辑母版标题样式</a:t>
            </a:r>
            <a:endParaRPr lang="zh-CN" altLang="en-US" strike="noStrike" noProof="1"/>
          </a:p>
        </p:txBody>
      </p:sp>
      <p:sp>
        <p:nvSpPr>
          <p:cNvPr id="1032" name="文本"/>
          <p:cNvSpPr>
            <a:spLocks noGrp="1"/>
          </p:cNvSpPr>
          <p:nvPr>
            <p:ph type="subTitle" idx="1"/>
          </p:nvPr>
        </p:nvSpPr>
        <p:spPr>
          <a:xfrm>
            <a:off x="1143000" y="3602038"/>
            <a:ext cx="6858000" cy="1655762"/>
          </a:xfrm>
          <a:prstGeom prst="rect">
            <a:avLst/>
          </a:prstGeom>
          <a:noFill/>
          <a:ln w="9525" cap="flat" cmpd="sng">
            <a:noFill/>
            <a:prstDash val="solid"/>
            <a:miter/>
          </a:ln>
        </p:spPr>
        <p:txBody>
          <a:bodyPr vert="horz" wrap="square" lIns="91440" tIns="45720" rIns="91440" bIns="45720" anchor="t" anchorCtr="0"/>
          <a:lstStyle>
            <a:lvl1pPr marL="0" indent="0" algn="ctr" fontAlgn="base">
              <a:buNone/>
              <a:defRPr sz="1800"/>
            </a:lvl1pPr>
            <a:lvl2pPr marL="342900" lvl="1" indent="0" algn="ctr">
              <a:buNone/>
              <a:defRPr sz="1500"/>
            </a:lvl2pPr>
            <a:lvl3pPr marL="685800" lvl="2" indent="0" algn="ctr">
              <a:buNone/>
              <a:defRPr sz="1350"/>
            </a:lvl3pPr>
            <a:lvl4pPr marL="1028700" lvl="3" indent="0" algn="ctr">
              <a:buNone/>
              <a:defRPr sz="1200"/>
            </a:lvl4pPr>
            <a:lvl5pPr marL="1371600" lvl="4" indent="0" algn="ctr">
              <a:buNone/>
              <a:defRPr sz="1200"/>
            </a:lvl5pPr>
            <a:lvl6pPr marL="1714500" lvl="5" indent="0" algn="ctr">
              <a:buNone/>
              <a:defRPr sz="1200"/>
            </a:lvl6pPr>
            <a:lvl7pPr marL="2057400" lvl="6" indent="0" algn="ctr">
              <a:buNone/>
              <a:defRPr sz="1200"/>
            </a:lvl7pPr>
            <a:lvl8pPr marL="2400300" lvl="7" indent="0" algn="ctr">
              <a:buNone/>
              <a:defRPr sz="1200"/>
            </a:lvl8pPr>
            <a:lvl9pPr marL="2400300" lvl="7" indent="0" algn="ctr">
              <a:buNone/>
              <a:defRPr sz="1200"/>
            </a:lvl9pPr>
          </a:lstStyle>
          <a:p>
            <a:pPr marL="0" indent="0" fontAlgn="base"/>
            <a:r>
              <a:rPr lang="zh-CN" altLang="en-US" strike="noStrike" noProof="1"/>
              <a:t>单击此处编辑母版副标题样式</a:t>
            </a:r>
            <a:endParaRPr lang="zh-CN" altLang="en-US" strike="noStrike" noProof="1"/>
          </a:p>
        </p:txBody>
      </p:sp>
      <p:sp>
        <p:nvSpPr>
          <p:cNvPr id="2" name="日期占位符 1"/>
          <p:cNvSpPr>
            <a:spLocks noGrp="1"/>
          </p:cNvSpPr>
          <p:nvPr>
            <p:ph type="dt" sz="half" idx="10"/>
          </p:nvPr>
        </p:nvSpPr>
        <p:spPr/>
        <p:txBody>
          <a:bodyPr/>
          <a:p>
            <a:pPr lvl="0" fontAlgn="base">
              <a:buClr>
                <a:srgbClr val="000000"/>
              </a:buClr>
              <a:buSzPct val="100000"/>
              <a:buNone/>
            </a:pPr>
            <a:r>
              <a:rPr lang="en-US" altLang="zh-CN" strike="noStrike" noProof="1">
                <a:latin typeface="Calibri" panose="020F05020202040A0204" pitchFamily="34" charset="0"/>
                <a:ea typeface="宋体" panose="02010600030101010101" pitchFamily="2" charset="-122"/>
                <a:cs typeface="+mn-cs"/>
              </a:rPr>
              <a:t>{DATE \@ yyyy/M/d|</a:t>
            </a:r>
            <a:r>
              <a:rPr lang="en-US" altLang="zh-CN" sz="1200" strike="noStrike" noProof="1">
                <a:solidFill>
                  <a:srgbClr val="898989"/>
                </a:solidFill>
                <a:latin typeface="Calibri" panose="020F05020202040A0204" pitchFamily="34" charset="0"/>
                <a:ea typeface="宋体" panose="02010600030101010101" pitchFamily="2" charset="-122"/>
                <a:cs typeface="+mn-cs"/>
              </a:rPr>
              <a:t>2021/4/12</a:t>
            </a:r>
            <a:r>
              <a:rPr lang="en-US" altLang="zh-CN" sz="1200" strike="noStrike" noProof="1">
                <a:solidFill>
                  <a:srgbClr val="898989"/>
                </a:solidFill>
                <a:latin typeface="Calibri" panose="020F05020202040A0204" pitchFamily="34" charset="0"/>
                <a:ea typeface="宋体" panose="02010600030101010101" pitchFamily="2" charset="-122"/>
                <a:cs typeface="+mn-cs"/>
              </a:rPr>
              <a:t>}</a:t>
            </a:r>
            <a:endParaRPr lang="en-US" altLang="zh-CN" sz="1200" strike="noStrike" noProof="1">
              <a:solidFill>
                <a:srgbClr val="898989"/>
              </a:solidFill>
              <a:latin typeface="Calibri" panose="020F05020202040A0204" pitchFamily="34" charset="0"/>
              <a:ea typeface="宋体" panose="02010600030101010101" pitchFamily="2" charset="-122"/>
            </a:endParaRPr>
          </a:p>
        </p:txBody>
      </p:sp>
      <p:sp>
        <p:nvSpPr>
          <p:cNvPr id="3" name="页脚占位符 2"/>
          <p:cNvSpPr>
            <a:spLocks noGrp="1"/>
          </p:cNvSpPr>
          <p:nvPr>
            <p:ph type="ftr" sz="quarter" idx="11"/>
          </p:nvPr>
        </p:nvSpPr>
        <p:spPr/>
        <p:txBody>
          <a:bodyPr/>
          <a:p>
            <a:pPr lvl="0" fontAlgn="base">
              <a:buClr>
                <a:srgbClr val="000000"/>
              </a:buClr>
              <a:buSzPct val="100000"/>
              <a:buNone/>
            </a:pPr>
            <a:endParaRPr strike="noStrike" noProof="1"/>
          </a:p>
        </p:txBody>
      </p:sp>
      <p:sp>
        <p:nvSpPr>
          <p:cNvPr id="4" name="灯片编号占位符 3"/>
          <p:cNvSpPr>
            <a:spLocks noGrp="1"/>
          </p:cNvSpPr>
          <p:nvPr>
            <p:ph type="sldNum" sz="quarter" idx="12"/>
          </p:nvPr>
        </p:nvSpPr>
        <p:spPr/>
        <p:txBody>
          <a:bodyPr/>
          <a:p>
            <a:pPr lvl="0" fontAlgn="base">
              <a:buClr>
                <a:srgbClr val="000000"/>
              </a:buClr>
              <a:buSzPct val="100000"/>
              <a:buNone/>
            </a:pPr>
            <a:fld id="{9A0DB2DC-4C9A-4742-B13C-FB6460FD3503}" type="slidenum">
              <a:rPr lang="zh-CN" altLang="x-none" strike="noStrike" noProof="1">
                <a:latin typeface="Calibri" panose="020F05020202040A0204" pitchFamily="34" charset="0"/>
                <a:ea typeface="宋体" panose="02010600030101010101" pitchFamily="2" charset="-122"/>
                <a:cs typeface="+mn-cs"/>
              </a:rPr>
            </a:fld>
            <a:endParaRPr lang="zh-CN" altLang="x-none" strike="noStrike" noProof="1"/>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1036" name="标题"/>
          <p:cNvSpPr>
            <a:spLocks noGrp="1"/>
          </p:cNvSpPr>
          <p:nvPr>
            <p:ph type="title"/>
          </p:nvPr>
        </p:nvSpPr>
        <p:spPr>
          <a:xfrm>
            <a:off x="457200" y="274637"/>
            <a:ext cx="8229600" cy="1143000"/>
          </a:xfrm>
          <a:prstGeom prst="rect">
            <a:avLst/>
          </a:prstGeom>
          <a:noFill/>
          <a:ln w="9525" cap="flat" cmpd="sng">
            <a:noFill/>
            <a:prstDash val="solid"/>
            <a:miter/>
          </a:ln>
        </p:spPr>
        <p:txBody>
          <a:bodyPr vert="horz" wrap="square" lIns="91440" tIns="45720" rIns="91440" bIns="45720" anchor="ctr" anchorCtr="0"/>
          <a:lstStyle>
            <a:lvl1pPr marL="0" indent="0" fontAlgn="base"/>
          </a:lstStyle>
          <a:p>
            <a:pPr marL="0" indent="0" fontAlgn="base"/>
            <a:r>
              <a:rPr lang="zh-CN" altLang="en-US" strike="noStrike" noProof="1"/>
              <a:t>单击此处编辑母版标题样式</a:t>
            </a:r>
            <a:endParaRPr lang="zh-CN" altLang="en-US" strike="noStrike" noProof="1"/>
          </a:p>
        </p:txBody>
      </p:sp>
      <p:sp>
        <p:nvSpPr>
          <p:cNvPr id="1037" name="内容占位符"/>
          <p:cNvSpPr>
            <a:spLocks noGrp="1"/>
          </p:cNvSpPr>
          <p:nvPr>
            <p:ph idx="1"/>
          </p:nvPr>
        </p:nvSpPr>
        <p:spPr>
          <a:xfrm>
            <a:off x="457200" y="1600200"/>
            <a:ext cx="8229600" cy="4525962"/>
          </a:xfrm>
          <a:prstGeom prst="rect">
            <a:avLst/>
          </a:prstGeom>
          <a:noFill/>
          <a:ln w="9525" cap="flat" cmpd="sng">
            <a:noFill/>
            <a:prstDash val="solid"/>
            <a:miter/>
          </a:ln>
        </p:spPr>
        <p:txBody>
          <a:bodyPr vert="horz" wrap="square" lIns="91440" tIns="45720" rIns="91440" bIns="45720" anchor="t" anchorCtr="0"/>
          <a:lstStyle>
            <a:lvl1pPr marL="342900" indent="-342900" fontAlgn="base"/>
            <a:lvl2pPr marL="742950" lvl="1" indent="-285750" fontAlgn="base"/>
            <a:lvl3pPr marL="1143000" lvl="2" indent="-228600" fontAlgn="base"/>
            <a:lvl4pPr marL="1600200" lvl="3" indent="-228600" fontAlgn="base"/>
            <a:lvl5pPr marL="2057400" lvl="4" indent="-228600" fontAlgn="base"/>
          </a:lstStyle>
          <a:p>
            <a:pPr marL="342900" indent="-342900" fontAlgn="base"/>
            <a:r>
              <a:rPr lang="zh-CN" altLang="en-US" strike="noStrike" noProof="1"/>
              <a:t>单击此处编辑母版文本样式</a:t>
            </a:r>
            <a:endParaRPr lang="en-US" altLang="zh-CN" strike="noStrike" noProof="1"/>
          </a:p>
          <a:p>
            <a:pPr marL="742950" lvl="1" indent="-285750" fontAlgn="base"/>
            <a:r>
              <a:rPr lang="zh-CN" altLang="en-US" strike="noStrike" noProof="1"/>
              <a:t>第二级</a:t>
            </a:r>
            <a:endParaRPr lang="en-US" altLang="zh-CN" strike="noStrike" noProof="1"/>
          </a:p>
          <a:p>
            <a:pPr marL="1143000" lvl="2" indent="-228600" fontAlgn="base"/>
            <a:r>
              <a:rPr lang="zh-CN" altLang="en-US" strike="noStrike" noProof="1"/>
              <a:t>第三级</a:t>
            </a:r>
            <a:endParaRPr lang="en-US" altLang="zh-CN" strike="noStrike" noProof="1"/>
          </a:p>
          <a:p>
            <a:pPr marL="1600200" lvl="3" indent="-228600" fontAlgn="base"/>
            <a:r>
              <a:rPr lang="zh-CN" altLang="en-US" strike="noStrike" noProof="1"/>
              <a:t>第四级</a:t>
            </a:r>
            <a:endParaRPr lang="en-US" altLang="zh-CN" strike="noStrike" noProof="1"/>
          </a:p>
          <a:p>
            <a:pPr marL="2057400" lvl="4" indent="-228600" fontAlgn="base"/>
            <a:r>
              <a:rPr lang="zh-CN" altLang="en-US" strike="noStrike" noProof="1"/>
              <a:t>第五级</a:t>
            </a:r>
            <a:endParaRPr lang="zh-CN" altLang="en-US" strike="noStrike" noProof="1"/>
          </a:p>
        </p:txBody>
      </p:sp>
      <p:sp>
        <p:nvSpPr>
          <p:cNvPr id="2" name="日期占位符 1"/>
          <p:cNvSpPr>
            <a:spLocks noGrp="1"/>
          </p:cNvSpPr>
          <p:nvPr>
            <p:ph type="dt" sz="half" idx="10"/>
          </p:nvPr>
        </p:nvSpPr>
        <p:spPr/>
        <p:txBody>
          <a:bodyPr/>
          <a:p>
            <a:pPr lvl="0" fontAlgn="base">
              <a:buClr>
                <a:srgbClr val="000000"/>
              </a:buClr>
              <a:buSzPct val="100000"/>
              <a:buNone/>
            </a:pPr>
            <a:r>
              <a:rPr lang="en-US" altLang="zh-CN" strike="noStrike" noProof="1">
                <a:latin typeface="Calibri" panose="020F05020202040A0204" pitchFamily="34" charset="0"/>
                <a:ea typeface="宋体" panose="02010600030101010101" pitchFamily="2" charset="-122"/>
                <a:cs typeface="+mn-cs"/>
              </a:rPr>
              <a:t>{DATE \@ yyyy/M/d|</a:t>
            </a:r>
            <a:r>
              <a:rPr lang="en-US" altLang="zh-CN" sz="1200" strike="noStrike" noProof="1">
                <a:solidFill>
                  <a:srgbClr val="898989"/>
                </a:solidFill>
                <a:latin typeface="Calibri" panose="020F05020202040A0204" pitchFamily="34" charset="0"/>
                <a:ea typeface="宋体" panose="02010600030101010101" pitchFamily="2" charset="-122"/>
                <a:cs typeface="+mn-cs"/>
              </a:rPr>
              <a:t>2021/4/12</a:t>
            </a:r>
            <a:r>
              <a:rPr lang="en-US" altLang="zh-CN" sz="1200" strike="noStrike" noProof="1">
                <a:solidFill>
                  <a:srgbClr val="898989"/>
                </a:solidFill>
                <a:latin typeface="Calibri" panose="020F05020202040A0204" pitchFamily="34" charset="0"/>
                <a:ea typeface="宋体" panose="02010600030101010101" pitchFamily="2" charset="-122"/>
                <a:cs typeface="+mn-cs"/>
              </a:rPr>
              <a:t>}</a:t>
            </a:r>
            <a:endParaRPr lang="en-US" altLang="zh-CN" sz="1200" strike="noStrike" noProof="1">
              <a:solidFill>
                <a:srgbClr val="898989"/>
              </a:solidFill>
              <a:latin typeface="Calibri" panose="020F05020202040A0204" pitchFamily="34" charset="0"/>
              <a:ea typeface="宋体" panose="02010600030101010101" pitchFamily="2" charset="-122"/>
            </a:endParaRPr>
          </a:p>
        </p:txBody>
      </p:sp>
      <p:sp>
        <p:nvSpPr>
          <p:cNvPr id="3" name="页脚占位符 2"/>
          <p:cNvSpPr>
            <a:spLocks noGrp="1"/>
          </p:cNvSpPr>
          <p:nvPr>
            <p:ph type="ftr" sz="quarter" idx="11"/>
          </p:nvPr>
        </p:nvSpPr>
        <p:spPr/>
        <p:txBody>
          <a:bodyPr/>
          <a:p>
            <a:pPr lvl="0" fontAlgn="base">
              <a:buClr>
                <a:srgbClr val="000000"/>
              </a:buClr>
              <a:buSzPct val="100000"/>
              <a:buNone/>
            </a:pPr>
            <a:endParaRPr strike="noStrike" noProof="1"/>
          </a:p>
        </p:txBody>
      </p:sp>
      <p:sp>
        <p:nvSpPr>
          <p:cNvPr id="4" name="灯片编号占位符 3"/>
          <p:cNvSpPr>
            <a:spLocks noGrp="1"/>
          </p:cNvSpPr>
          <p:nvPr>
            <p:ph type="sldNum" sz="quarter" idx="12"/>
          </p:nvPr>
        </p:nvSpPr>
        <p:spPr/>
        <p:txBody>
          <a:bodyPr/>
          <a:p>
            <a:pPr lvl="0" fontAlgn="base">
              <a:buClr>
                <a:srgbClr val="000000"/>
              </a:buClr>
              <a:buSzPct val="100000"/>
              <a:buNone/>
            </a:pPr>
            <a:fld id="{9A0DB2DC-4C9A-4742-B13C-FB6460FD3503}" type="slidenum">
              <a:rPr lang="zh-CN" altLang="x-none" strike="noStrike" noProof="1">
                <a:latin typeface="Calibri" panose="020F05020202040A0204" pitchFamily="34" charset="0"/>
                <a:ea typeface="宋体" panose="02010600030101010101" pitchFamily="2" charset="-122"/>
                <a:cs typeface="+mn-cs"/>
              </a:rPr>
            </a:fld>
            <a:endParaRPr lang="zh-CN" altLang="x-none" strike="noStrike" noProof="1"/>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1041" name="标题"/>
          <p:cNvSpPr>
            <a:spLocks noGrp="1"/>
          </p:cNvSpPr>
          <p:nvPr>
            <p:ph type="title"/>
          </p:nvPr>
        </p:nvSpPr>
        <p:spPr>
          <a:xfrm>
            <a:off x="623887" y="1709738"/>
            <a:ext cx="7886700" cy="2852737"/>
          </a:xfrm>
          <a:prstGeom prst="rect">
            <a:avLst/>
          </a:prstGeom>
          <a:noFill/>
          <a:ln w="9525" cap="flat" cmpd="sng">
            <a:noFill/>
            <a:prstDash val="solid"/>
            <a:miter/>
          </a:ln>
        </p:spPr>
        <p:txBody>
          <a:bodyPr vert="horz" wrap="square" lIns="91440" tIns="45720" rIns="91440" bIns="45720" anchor="b" anchorCtr="0"/>
          <a:lstStyle>
            <a:lvl1pPr marL="0" indent="0" fontAlgn="base">
              <a:defRPr sz="4500"/>
            </a:lvl1pPr>
          </a:lstStyle>
          <a:p>
            <a:pPr marL="0" indent="0" fontAlgn="base"/>
            <a:r>
              <a:rPr lang="zh-CN" altLang="en-US" strike="noStrike" noProof="1"/>
              <a:t>单击此处编辑母版标题样式</a:t>
            </a:r>
            <a:endParaRPr lang="zh-CN" altLang="en-US" strike="noStrike" noProof="1"/>
          </a:p>
        </p:txBody>
      </p:sp>
      <p:sp>
        <p:nvSpPr>
          <p:cNvPr id="1042" name="文本"/>
          <p:cNvSpPr>
            <a:spLocks noGrp="1"/>
          </p:cNvSpPr>
          <p:nvPr>
            <p:ph type="body" idx="1"/>
          </p:nvPr>
        </p:nvSpPr>
        <p:spPr>
          <a:xfrm>
            <a:off x="623887" y="4589463"/>
            <a:ext cx="7886700" cy="1500186"/>
          </a:xfrm>
          <a:prstGeom prst="rect">
            <a:avLst/>
          </a:prstGeom>
          <a:noFill/>
          <a:ln w="9525" cap="flat" cmpd="sng">
            <a:noFill/>
            <a:prstDash val="solid"/>
            <a:miter/>
          </a:ln>
        </p:spPr>
        <p:txBody>
          <a:bodyPr vert="horz" wrap="square" lIns="91440" tIns="45720" rIns="91440" bIns="45720" anchor="t" anchorCtr="0"/>
          <a:lstStyle>
            <a:lvl1pPr marL="0" indent="0" fontAlgn="base">
              <a:buNone/>
              <a:defRPr sz="1800">
                <a:solidFill>
                  <a:srgbClr val="898989"/>
                </a:solidFill>
              </a:defRPr>
            </a:lvl1pPr>
          </a:lstStyle>
          <a:p>
            <a:pPr marL="0" indent="0" fontAlgn="base"/>
            <a:r>
              <a:rPr lang="zh-CN" altLang="en-US" strike="noStrike" noProof="1"/>
              <a:t>单击此处编辑母版文本样式</a:t>
            </a:r>
            <a:endParaRPr lang="zh-CN" altLang="en-US" strike="noStrike" noProof="1"/>
          </a:p>
        </p:txBody>
      </p:sp>
      <p:sp>
        <p:nvSpPr>
          <p:cNvPr id="2" name="日期占位符 1"/>
          <p:cNvSpPr>
            <a:spLocks noGrp="1"/>
          </p:cNvSpPr>
          <p:nvPr>
            <p:ph type="dt" sz="half" idx="10"/>
          </p:nvPr>
        </p:nvSpPr>
        <p:spPr/>
        <p:txBody>
          <a:bodyPr/>
          <a:p>
            <a:pPr lvl="0" fontAlgn="base">
              <a:buClr>
                <a:srgbClr val="000000"/>
              </a:buClr>
              <a:buSzPct val="100000"/>
              <a:buNone/>
            </a:pPr>
            <a:r>
              <a:rPr lang="en-US" altLang="zh-CN" strike="noStrike" noProof="1">
                <a:latin typeface="Calibri" panose="020F05020202040A0204" pitchFamily="34" charset="0"/>
                <a:ea typeface="宋体" panose="02010600030101010101" pitchFamily="2" charset="-122"/>
                <a:cs typeface="+mn-cs"/>
              </a:rPr>
              <a:t>{DATE \@ yyyy/M/d|</a:t>
            </a:r>
            <a:r>
              <a:rPr lang="en-US" altLang="zh-CN" sz="1200" strike="noStrike" noProof="1">
                <a:solidFill>
                  <a:srgbClr val="898989"/>
                </a:solidFill>
                <a:latin typeface="Calibri" panose="020F05020202040A0204" pitchFamily="34" charset="0"/>
                <a:ea typeface="宋体" panose="02010600030101010101" pitchFamily="2" charset="-122"/>
                <a:cs typeface="+mn-cs"/>
              </a:rPr>
              <a:t>2021/4/12</a:t>
            </a:r>
            <a:r>
              <a:rPr lang="en-US" altLang="zh-CN" sz="1200" strike="noStrike" noProof="1">
                <a:solidFill>
                  <a:srgbClr val="898989"/>
                </a:solidFill>
                <a:latin typeface="Calibri" panose="020F05020202040A0204" pitchFamily="34" charset="0"/>
                <a:ea typeface="宋体" panose="02010600030101010101" pitchFamily="2" charset="-122"/>
                <a:cs typeface="+mn-cs"/>
              </a:rPr>
              <a:t>}</a:t>
            </a:r>
            <a:endParaRPr lang="en-US" altLang="zh-CN" sz="1200" strike="noStrike" noProof="1">
              <a:solidFill>
                <a:srgbClr val="898989"/>
              </a:solidFill>
              <a:latin typeface="Calibri" panose="020F05020202040A0204" pitchFamily="34" charset="0"/>
              <a:ea typeface="宋体" panose="02010600030101010101" pitchFamily="2" charset="-122"/>
            </a:endParaRPr>
          </a:p>
        </p:txBody>
      </p:sp>
      <p:sp>
        <p:nvSpPr>
          <p:cNvPr id="3" name="页脚占位符 2"/>
          <p:cNvSpPr>
            <a:spLocks noGrp="1"/>
          </p:cNvSpPr>
          <p:nvPr>
            <p:ph type="ftr" sz="quarter" idx="11"/>
          </p:nvPr>
        </p:nvSpPr>
        <p:spPr/>
        <p:txBody>
          <a:bodyPr/>
          <a:p>
            <a:pPr lvl="0" fontAlgn="base">
              <a:buClr>
                <a:srgbClr val="000000"/>
              </a:buClr>
              <a:buSzPct val="100000"/>
              <a:buNone/>
            </a:pPr>
            <a:endParaRPr strike="noStrike" noProof="1"/>
          </a:p>
        </p:txBody>
      </p:sp>
      <p:sp>
        <p:nvSpPr>
          <p:cNvPr id="4" name="灯片编号占位符 3"/>
          <p:cNvSpPr>
            <a:spLocks noGrp="1"/>
          </p:cNvSpPr>
          <p:nvPr>
            <p:ph type="sldNum" sz="quarter" idx="12"/>
          </p:nvPr>
        </p:nvSpPr>
        <p:spPr/>
        <p:txBody>
          <a:bodyPr/>
          <a:p>
            <a:pPr lvl="0" fontAlgn="base">
              <a:buClr>
                <a:srgbClr val="000000"/>
              </a:buClr>
              <a:buSzPct val="100000"/>
              <a:buNone/>
            </a:pPr>
            <a:fld id="{9A0DB2DC-4C9A-4742-B13C-FB6460FD3503}" type="slidenum">
              <a:rPr lang="zh-CN" altLang="x-none" strike="noStrike" noProof="1">
                <a:latin typeface="Calibri" panose="020F05020202040A0204" pitchFamily="34" charset="0"/>
                <a:ea typeface="宋体" panose="02010600030101010101" pitchFamily="2" charset="-122"/>
                <a:cs typeface="+mn-cs"/>
              </a:rPr>
            </a:fld>
            <a:endParaRPr lang="zh-CN" altLang="x-none" strike="noStrike" noProof="1"/>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1046" name="标题"/>
          <p:cNvSpPr>
            <a:spLocks noGrp="1"/>
          </p:cNvSpPr>
          <p:nvPr>
            <p:ph type="title"/>
          </p:nvPr>
        </p:nvSpPr>
        <p:spPr>
          <a:xfrm>
            <a:off x="457200" y="274637"/>
            <a:ext cx="8229600" cy="1143000"/>
          </a:xfrm>
          <a:prstGeom prst="rect">
            <a:avLst/>
          </a:prstGeom>
          <a:noFill/>
          <a:ln w="9525" cap="flat" cmpd="sng">
            <a:noFill/>
            <a:prstDash val="solid"/>
            <a:miter/>
          </a:ln>
        </p:spPr>
        <p:txBody>
          <a:bodyPr vert="horz" wrap="square" lIns="91440" tIns="45720" rIns="91440" bIns="45720" anchor="ctr" anchorCtr="0"/>
          <a:lstStyle>
            <a:lvl1pPr marL="0" indent="0" fontAlgn="base"/>
          </a:lstStyle>
          <a:p>
            <a:pPr marL="0" indent="0" fontAlgn="base"/>
            <a:r>
              <a:rPr lang="zh-CN" altLang="en-US" strike="noStrike" noProof="1"/>
              <a:t>单击此处编辑母版标题样式</a:t>
            </a:r>
            <a:endParaRPr lang="zh-CN" altLang="en-US" strike="noStrike" noProof="1"/>
          </a:p>
        </p:txBody>
      </p:sp>
      <p:sp>
        <p:nvSpPr>
          <p:cNvPr id="1047" name="内容占位符"/>
          <p:cNvSpPr>
            <a:spLocks noGrp="1"/>
          </p:cNvSpPr>
          <p:nvPr>
            <p:ph idx="1"/>
          </p:nvPr>
        </p:nvSpPr>
        <p:spPr>
          <a:xfrm>
            <a:off x="457200" y="1600200"/>
            <a:ext cx="4032504" cy="4525963"/>
          </a:xfrm>
          <a:prstGeom prst="rect">
            <a:avLst/>
          </a:prstGeom>
          <a:noFill/>
          <a:ln w="9525" cap="flat" cmpd="sng">
            <a:noFill/>
            <a:prstDash val="solid"/>
            <a:miter/>
          </a:ln>
        </p:spPr>
        <p:txBody>
          <a:bodyPr vert="horz" wrap="square" lIns="91440" tIns="45720" rIns="91440" bIns="45720" anchor="t" anchorCtr="0"/>
          <a:lstStyle>
            <a:lvl1pPr marL="342900" indent="-342900" fontAlgn="base"/>
            <a:lvl2pPr marL="742950" lvl="1" indent="-285750" fontAlgn="base"/>
            <a:lvl3pPr marL="1143000" lvl="2" indent="-228600" fontAlgn="base"/>
            <a:lvl4pPr marL="1600200" lvl="3" indent="-228600" fontAlgn="base"/>
            <a:lvl5pPr marL="2057400" lvl="4" indent="-228600" fontAlgn="base"/>
          </a:lstStyle>
          <a:p>
            <a:pPr marL="342900" indent="-342900" fontAlgn="base"/>
            <a:r>
              <a:rPr lang="zh-CN" altLang="en-US" strike="noStrike" noProof="1"/>
              <a:t>单击此处编辑母版文本样式</a:t>
            </a:r>
            <a:endParaRPr lang="en-US" altLang="zh-CN" strike="noStrike" noProof="1"/>
          </a:p>
          <a:p>
            <a:pPr marL="742950" lvl="1" indent="-285750" fontAlgn="base"/>
            <a:r>
              <a:rPr lang="zh-CN" altLang="en-US" strike="noStrike" noProof="1"/>
              <a:t>第二级</a:t>
            </a:r>
            <a:endParaRPr lang="en-US" altLang="zh-CN" strike="noStrike" noProof="1"/>
          </a:p>
          <a:p>
            <a:pPr marL="1143000" lvl="2" indent="-228600" fontAlgn="base"/>
            <a:r>
              <a:rPr lang="zh-CN" altLang="en-US" strike="noStrike" noProof="1"/>
              <a:t>第三级</a:t>
            </a:r>
            <a:endParaRPr lang="en-US" altLang="zh-CN" strike="noStrike" noProof="1"/>
          </a:p>
          <a:p>
            <a:pPr marL="1600200" lvl="3" indent="-228600" fontAlgn="base"/>
            <a:r>
              <a:rPr lang="zh-CN" altLang="en-US" strike="noStrike" noProof="1"/>
              <a:t>第四级</a:t>
            </a:r>
            <a:endParaRPr lang="en-US" altLang="zh-CN" strike="noStrike" noProof="1"/>
          </a:p>
          <a:p>
            <a:pPr marL="2057400" lvl="4" indent="-228600" fontAlgn="base"/>
            <a:r>
              <a:rPr lang="zh-CN" altLang="en-US" strike="noStrike" noProof="1"/>
              <a:t>第五级</a:t>
            </a:r>
            <a:endParaRPr lang="zh-CN" altLang="en-US" strike="noStrike" noProof="1"/>
          </a:p>
        </p:txBody>
      </p:sp>
      <p:sp>
        <p:nvSpPr>
          <p:cNvPr id="1048" name="内容占位符"/>
          <p:cNvSpPr>
            <a:spLocks noGrp="1"/>
          </p:cNvSpPr>
          <p:nvPr>
            <p:ph idx="2"/>
          </p:nvPr>
        </p:nvSpPr>
        <p:spPr>
          <a:xfrm>
            <a:off x="4654296" y="1600200"/>
            <a:ext cx="4032504" cy="4525963"/>
          </a:xfrm>
          <a:prstGeom prst="rect">
            <a:avLst/>
          </a:prstGeom>
          <a:noFill/>
          <a:ln w="9525" cap="flat" cmpd="sng">
            <a:noFill/>
            <a:prstDash val="solid"/>
            <a:miter/>
          </a:ln>
        </p:spPr>
        <p:txBody>
          <a:bodyPr vert="horz" wrap="square" lIns="91440" tIns="45720" rIns="91440" bIns="45720" anchor="t" anchorCtr="0"/>
          <a:lstStyle>
            <a:lvl1pPr marL="342900" indent="-342900" fontAlgn="base"/>
            <a:lvl2pPr marL="742950" lvl="1" indent="-285750" fontAlgn="base"/>
            <a:lvl3pPr marL="1143000" lvl="2" indent="-228600" fontAlgn="base"/>
            <a:lvl4pPr marL="1600200" lvl="3" indent="-228600" fontAlgn="base"/>
            <a:lvl5pPr marL="2057400" lvl="4" indent="-228600" fontAlgn="base"/>
          </a:lstStyle>
          <a:p>
            <a:pPr marL="342900" indent="-342900" fontAlgn="base"/>
            <a:r>
              <a:rPr lang="zh-CN" altLang="en-US" strike="noStrike" noProof="1"/>
              <a:t>单击此处编辑母版文本样式</a:t>
            </a:r>
            <a:endParaRPr lang="en-US" altLang="zh-CN" strike="noStrike" noProof="1"/>
          </a:p>
          <a:p>
            <a:pPr marL="742950" lvl="1" indent="-285750" fontAlgn="base"/>
            <a:r>
              <a:rPr lang="zh-CN" altLang="en-US" strike="noStrike" noProof="1"/>
              <a:t>第二级</a:t>
            </a:r>
            <a:endParaRPr lang="en-US" altLang="zh-CN" strike="noStrike" noProof="1"/>
          </a:p>
          <a:p>
            <a:pPr marL="1143000" lvl="2" indent="-228600" fontAlgn="base"/>
            <a:r>
              <a:rPr lang="zh-CN" altLang="en-US" strike="noStrike" noProof="1"/>
              <a:t>第三级</a:t>
            </a:r>
            <a:endParaRPr lang="en-US" altLang="zh-CN" strike="noStrike" noProof="1"/>
          </a:p>
          <a:p>
            <a:pPr marL="1600200" lvl="3" indent="-228600" fontAlgn="base"/>
            <a:r>
              <a:rPr lang="zh-CN" altLang="en-US" strike="noStrike" noProof="1"/>
              <a:t>第四级</a:t>
            </a:r>
            <a:endParaRPr lang="en-US" altLang="zh-CN" strike="noStrike" noProof="1"/>
          </a:p>
          <a:p>
            <a:pPr marL="2057400" lvl="4" indent="-228600" fontAlgn="base"/>
            <a:r>
              <a:rPr lang="zh-CN" altLang="en-US" strike="noStrike" noProof="1"/>
              <a:t>第五级</a:t>
            </a:r>
            <a:endParaRPr lang="zh-CN" altLang="en-US" strike="noStrike" noProof="1"/>
          </a:p>
        </p:txBody>
      </p:sp>
      <p:sp>
        <p:nvSpPr>
          <p:cNvPr id="2" name="日期占位符 1"/>
          <p:cNvSpPr>
            <a:spLocks noGrp="1"/>
          </p:cNvSpPr>
          <p:nvPr>
            <p:ph type="dt" sz="half" idx="10"/>
          </p:nvPr>
        </p:nvSpPr>
        <p:spPr/>
        <p:txBody>
          <a:bodyPr/>
          <a:p>
            <a:pPr lvl="0" fontAlgn="base">
              <a:buClr>
                <a:srgbClr val="000000"/>
              </a:buClr>
              <a:buSzPct val="100000"/>
              <a:buNone/>
            </a:pPr>
            <a:r>
              <a:rPr lang="en-US" altLang="zh-CN" strike="noStrike" noProof="1">
                <a:latin typeface="Calibri" panose="020F05020202040A0204" pitchFamily="34" charset="0"/>
                <a:ea typeface="宋体" panose="02010600030101010101" pitchFamily="2" charset="-122"/>
                <a:cs typeface="+mn-cs"/>
              </a:rPr>
              <a:t>{DATE \@ yyyy/M/d|</a:t>
            </a:r>
            <a:r>
              <a:rPr lang="en-US" altLang="zh-CN" sz="1200" strike="noStrike" noProof="1">
                <a:solidFill>
                  <a:srgbClr val="898989"/>
                </a:solidFill>
                <a:latin typeface="Calibri" panose="020F05020202040A0204" pitchFamily="34" charset="0"/>
                <a:ea typeface="宋体" panose="02010600030101010101" pitchFamily="2" charset="-122"/>
                <a:cs typeface="+mn-cs"/>
              </a:rPr>
              <a:t>2021/4/12</a:t>
            </a:r>
            <a:r>
              <a:rPr lang="en-US" altLang="zh-CN" sz="1200" strike="noStrike" noProof="1">
                <a:solidFill>
                  <a:srgbClr val="898989"/>
                </a:solidFill>
                <a:latin typeface="Calibri" panose="020F05020202040A0204" pitchFamily="34" charset="0"/>
                <a:ea typeface="宋体" panose="02010600030101010101" pitchFamily="2" charset="-122"/>
                <a:cs typeface="+mn-cs"/>
              </a:rPr>
              <a:t>}</a:t>
            </a:r>
            <a:endParaRPr lang="en-US" altLang="zh-CN" sz="1200" strike="noStrike" noProof="1">
              <a:solidFill>
                <a:srgbClr val="898989"/>
              </a:solidFill>
              <a:latin typeface="Calibri" panose="020F05020202040A0204" pitchFamily="34" charset="0"/>
              <a:ea typeface="宋体" panose="02010600030101010101" pitchFamily="2" charset="-122"/>
            </a:endParaRPr>
          </a:p>
        </p:txBody>
      </p:sp>
      <p:sp>
        <p:nvSpPr>
          <p:cNvPr id="3" name="页脚占位符 2"/>
          <p:cNvSpPr>
            <a:spLocks noGrp="1"/>
          </p:cNvSpPr>
          <p:nvPr>
            <p:ph type="ftr" sz="quarter" idx="11"/>
          </p:nvPr>
        </p:nvSpPr>
        <p:spPr/>
        <p:txBody>
          <a:bodyPr/>
          <a:p>
            <a:pPr lvl="0" fontAlgn="base">
              <a:buClr>
                <a:srgbClr val="000000"/>
              </a:buClr>
              <a:buSzPct val="100000"/>
              <a:buNone/>
            </a:pPr>
            <a:endParaRPr strike="noStrike" noProof="1"/>
          </a:p>
        </p:txBody>
      </p:sp>
      <p:sp>
        <p:nvSpPr>
          <p:cNvPr id="4" name="灯片编号占位符 3"/>
          <p:cNvSpPr>
            <a:spLocks noGrp="1"/>
          </p:cNvSpPr>
          <p:nvPr>
            <p:ph type="sldNum" sz="quarter" idx="12"/>
          </p:nvPr>
        </p:nvSpPr>
        <p:spPr/>
        <p:txBody>
          <a:bodyPr/>
          <a:p>
            <a:pPr lvl="0" fontAlgn="base">
              <a:buClr>
                <a:srgbClr val="000000"/>
              </a:buClr>
              <a:buSzPct val="100000"/>
              <a:buNone/>
            </a:pPr>
            <a:fld id="{9A0DB2DC-4C9A-4742-B13C-FB6460FD3503}" type="slidenum">
              <a:rPr lang="zh-CN" altLang="x-none" strike="noStrike" noProof="1">
                <a:latin typeface="Calibri" panose="020F05020202040A0204" pitchFamily="34" charset="0"/>
                <a:ea typeface="宋体" panose="02010600030101010101" pitchFamily="2" charset="-122"/>
                <a:cs typeface="+mn-cs"/>
              </a:rPr>
            </a:fld>
            <a:endParaRPr lang="zh-CN" altLang="x-none" strike="noStrike" noProof="1"/>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052" name="标题"/>
          <p:cNvSpPr>
            <a:spLocks noGrp="1"/>
          </p:cNvSpPr>
          <p:nvPr>
            <p:ph type="title"/>
          </p:nvPr>
        </p:nvSpPr>
        <p:spPr>
          <a:xfrm>
            <a:off x="629841" y="365124"/>
            <a:ext cx="7886700" cy="1325562"/>
          </a:xfrm>
          <a:prstGeom prst="rect">
            <a:avLst/>
          </a:prstGeom>
          <a:noFill/>
          <a:ln w="9525" cap="flat" cmpd="sng">
            <a:noFill/>
            <a:prstDash val="solid"/>
            <a:miter/>
          </a:ln>
        </p:spPr>
        <p:txBody>
          <a:bodyPr vert="horz" wrap="square" lIns="91440" tIns="45720" rIns="91440" bIns="45720" anchor="ctr" anchorCtr="0"/>
          <a:lstStyle>
            <a:lvl1pPr marL="0" indent="0" fontAlgn="base"/>
          </a:lstStyle>
          <a:p>
            <a:pPr marL="0" indent="0" fontAlgn="base"/>
            <a:r>
              <a:rPr lang="zh-CN" altLang="en-US" strike="noStrike" noProof="1"/>
              <a:t>单击此处编辑母版标题样式</a:t>
            </a:r>
            <a:endParaRPr lang="zh-CN" altLang="en-US" strike="noStrike" noProof="1"/>
          </a:p>
        </p:txBody>
      </p:sp>
      <p:sp>
        <p:nvSpPr>
          <p:cNvPr id="1053" name="文本"/>
          <p:cNvSpPr>
            <a:spLocks noGrp="1"/>
          </p:cNvSpPr>
          <p:nvPr>
            <p:ph type="body" idx="1"/>
          </p:nvPr>
        </p:nvSpPr>
        <p:spPr>
          <a:xfrm>
            <a:off x="890081" y="1778438"/>
            <a:ext cx="3655181" cy="823911"/>
          </a:xfrm>
          <a:prstGeom prst="rect">
            <a:avLst/>
          </a:prstGeom>
          <a:noFill/>
          <a:ln w="9525" cap="flat" cmpd="sng">
            <a:noFill/>
            <a:prstDash val="solid"/>
            <a:miter/>
          </a:ln>
        </p:spPr>
        <p:txBody>
          <a:bodyPr vert="horz" wrap="square" lIns="91440" tIns="45720" rIns="91440" bIns="45720" anchor="ctr" anchorCtr="0"/>
          <a:lstStyle>
            <a:lvl1pPr marL="0" indent="0" fontAlgn="base">
              <a:buNone/>
              <a:defRPr sz="2100"/>
            </a:lvl1pPr>
            <a:lvl2pPr marL="342900" lvl="1" indent="0">
              <a:buNone/>
              <a:defRPr sz="1800"/>
            </a:lvl2pPr>
            <a:lvl3pPr marL="685800" lvl="2" indent="0">
              <a:buNone/>
              <a:defRPr sz="1500"/>
            </a:lvl3pPr>
            <a:lvl4pPr marL="1028700" lvl="3" indent="0">
              <a:buNone/>
              <a:defRPr sz="1350"/>
            </a:lvl4pPr>
            <a:lvl5pPr marL="1371600" lvl="4" indent="0">
              <a:buNone/>
              <a:defRPr sz="1350"/>
            </a:lvl5pPr>
            <a:lvl6pPr marL="1714500" lvl="5" indent="0">
              <a:buNone/>
              <a:defRPr sz="1350"/>
            </a:lvl6pPr>
            <a:lvl7pPr marL="2057400" lvl="6" indent="0">
              <a:buNone/>
              <a:defRPr sz="1350"/>
            </a:lvl7pPr>
            <a:lvl8pPr marL="2400300" lvl="7" indent="0">
              <a:buNone/>
              <a:defRPr sz="1350"/>
            </a:lvl8pPr>
            <a:lvl9pPr marL="2400300" lvl="7" indent="0">
              <a:buNone/>
              <a:defRPr sz="1350"/>
            </a:lvl9pPr>
          </a:lstStyle>
          <a:p>
            <a:pPr marL="0" indent="0" fontAlgn="base"/>
            <a:r>
              <a:rPr lang="zh-CN" altLang="en-US" strike="noStrike" noProof="1"/>
              <a:t>单击此处编辑母版文本样式</a:t>
            </a:r>
            <a:endParaRPr lang="zh-CN" altLang="en-US" strike="noStrike" noProof="1"/>
          </a:p>
        </p:txBody>
      </p:sp>
      <p:sp>
        <p:nvSpPr>
          <p:cNvPr id="1054" name="内容占位符"/>
          <p:cNvSpPr>
            <a:spLocks noGrp="1"/>
          </p:cNvSpPr>
          <p:nvPr>
            <p:ph idx="2"/>
          </p:nvPr>
        </p:nvSpPr>
        <p:spPr>
          <a:xfrm>
            <a:off x="890081" y="2665379"/>
            <a:ext cx="3655181" cy="3524283"/>
          </a:xfrm>
          <a:prstGeom prst="rect">
            <a:avLst/>
          </a:prstGeom>
          <a:noFill/>
          <a:ln w="9525" cap="flat" cmpd="sng">
            <a:noFill/>
            <a:prstDash val="solid"/>
            <a:miter/>
          </a:ln>
        </p:spPr>
        <p:txBody>
          <a:bodyPr vert="horz" wrap="square" lIns="91440" tIns="45720" rIns="91440" bIns="45720" anchor="t" anchorCtr="0"/>
          <a:lstStyle>
            <a:lvl1pPr marL="342900" indent="-342900" fontAlgn="base"/>
            <a:lvl2pPr marL="742950" lvl="1" indent="-285750" fontAlgn="base"/>
            <a:lvl3pPr marL="1143000" lvl="2" indent="-228600" fontAlgn="base"/>
            <a:lvl4pPr marL="1600200" lvl="3" indent="-228600" fontAlgn="base"/>
            <a:lvl5pPr marL="2057400" lvl="4" indent="-228600" fontAlgn="base"/>
          </a:lstStyle>
          <a:p>
            <a:pPr marL="342900" indent="-342900" fontAlgn="base"/>
            <a:r>
              <a:rPr lang="zh-CN" altLang="en-US" strike="noStrike" noProof="1"/>
              <a:t>单击此处编辑母版文本样式</a:t>
            </a:r>
            <a:endParaRPr lang="en-US" altLang="zh-CN" strike="noStrike" noProof="1"/>
          </a:p>
          <a:p>
            <a:pPr marL="742950" lvl="1" indent="-285750" fontAlgn="base"/>
            <a:r>
              <a:rPr lang="zh-CN" altLang="en-US" strike="noStrike" noProof="1"/>
              <a:t>第二级</a:t>
            </a:r>
            <a:endParaRPr lang="en-US" altLang="zh-CN" strike="noStrike" noProof="1"/>
          </a:p>
          <a:p>
            <a:pPr marL="1143000" lvl="2" indent="-228600" fontAlgn="base"/>
            <a:r>
              <a:rPr lang="zh-CN" altLang="en-US" strike="noStrike" noProof="1"/>
              <a:t>第三级</a:t>
            </a:r>
            <a:endParaRPr lang="en-US" altLang="zh-CN" strike="noStrike" noProof="1"/>
          </a:p>
          <a:p>
            <a:pPr marL="1600200" lvl="3" indent="-228600" fontAlgn="base"/>
            <a:r>
              <a:rPr lang="zh-CN" altLang="en-US" strike="noStrike" noProof="1"/>
              <a:t>第四级</a:t>
            </a:r>
            <a:endParaRPr lang="en-US" altLang="zh-CN" strike="noStrike" noProof="1"/>
          </a:p>
          <a:p>
            <a:pPr marL="2057400" lvl="4" indent="-228600" fontAlgn="base"/>
            <a:r>
              <a:rPr lang="zh-CN" altLang="en-US" strike="noStrike" noProof="1"/>
              <a:t>第五级</a:t>
            </a:r>
            <a:endParaRPr lang="zh-CN" altLang="en-US" strike="noStrike" noProof="1"/>
          </a:p>
        </p:txBody>
      </p:sp>
      <p:sp>
        <p:nvSpPr>
          <p:cNvPr id="1055" name="文本"/>
          <p:cNvSpPr>
            <a:spLocks noGrp="1"/>
          </p:cNvSpPr>
          <p:nvPr>
            <p:ph type="body" idx="3"/>
          </p:nvPr>
        </p:nvSpPr>
        <p:spPr>
          <a:xfrm>
            <a:off x="4692704" y="1778438"/>
            <a:ext cx="3673182" cy="823911"/>
          </a:xfrm>
          <a:prstGeom prst="rect">
            <a:avLst/>
          </a:prstGeom>
          <a:noFill/>
          <a:ln w="9525" cap="flat" cmpd="sng">
            <a:noFill/>
            <a:prstDash val="solid"/>
            <a:miter/>
          </a:ln>
        </p:spPr>
        <p:txBody>
          <a:bodyPr vert="horz" wrap="square" lIns="91440" tIns="45720" rIns="91440" bIns="45720" anchor="ctr" anchorCtr="0"/>
          <a:lstStyle>
            <a:lvl1pPr marL="0" indent="0" fontAlgn="base">
              <a:buNone/>
              <a:defRPr sz="2100"/>
            </a:lvl1pPr>
            <a:lvl2pPr marL="342900" lvl="1" indent="0">
              <a:buNone/>
              <a:defRPr sz="1800"/>
            </a:lvl2pPr>
            <a:lvl3pPr marL="685800" lvl="2" indent="0">
              <a:buNone/>
              <a:defRPr sz="1500"/>
            </a:lvl3pPr>
            <a:lvl4pPr marL="1028700" lvl="3" indent="0">
              <a:buNone/>
              <a:defRPr sz="1350"/>
            </a:lvl4pPr>
            <a:lvl5pPr marL="1371600" lvl="4" indent="0">
              <a:buNone/>
              <a:defRPr sz="1350"/>
            </a:lvl5pPr>
            <a:lvl6pPr marL="1714500" lvl="5" indent="0">
              <a:buNone/>
              <a:defRPr sz="1350"/>
            </a:lvl6pPr>
            <a:lvl7pPr marL="2057400" lvl="6" indent="0">
              <a:buNone/>
              <a:defRPr sz="1350"/>
            </a:lvl7pPr>
            <a:lvl8pPr marL="2400300" lvl="7" indent="0">
              <a:buNone/>
              <a:defRPr sz="1350"/>
            </a:lvl8pPr>
            <a:lvl9pPr marL="2400300" lvl="7" indent="0">
              <a:buNone/>
              <a:defRPr sz="1350"/>
            </a:lvl9pPr>
          </a:lstStyle>
          <a:p>
            <a:pPr marL="0" indent="0" fontAlgn="base"/>
            <a:r>
              <a:rPr lang="zh-CN" altLang="en-US" strike="noStrike" noProof="1"/>
              <a:t>单击此处编辑母版文本样式</a:t>
            </a:r>
            <a:endParaRPr lang="zh-CN" altLang="en-US" strike="noStrike" noProof="1"/>
          </a:p>
        </p:txBody>
      </p:sp>
      <p:sp>
        <p:nvSpPr>
          <p:cNvPr id="1056" name="内容占位符"/>
          <p:cNvSpPr>
            <a:spLocks noGrp="1"/>
          </p:cNvSpPr>
          <p:nvPr>
            <p:ph idx="4"/>
          </p:nvPr>
        </p:nvSpPr>
        <p:spPr>
          <a:xfrm>
            <a:off x="4692704" y="2665379"/>
            <a:ext cx="3673182" cy="3524283"/>
          </a:xfrm>
          <a:prstGeom prst="rect">
            <a:avLst/>
          </a:prstGeom>
          <a:noFill/>
          <a:ln w="9525" cap="flat" cmpd="sng">
            <a:noFill/>
            <a:prstDash val="solid"/>
            <a:miter/>
          </a:ln>
        </p:spPr>
        <p:txBody>
          <a:bodyPr vert="horz" wrap="square" lIns="91440" tIns="45720" rIns="91440" bIns="45720" anchor="t" anchorCtr="0"/>
          <a:lstStyle>
            <a:lvl1pPr marL="342900" indent="-342900" fontAlgn="base"/>
            <a:lvl2pPr marL="742950" lvl="1" indent="-285750" fontAlgn="base"/>
            <a:lvl3pPr marL="1143000" lvl="2" indent="-228600" fontAlgn="base"/>
            <a:lvl4pPr marL="1600200" lvl="3" indent="-228600" fontAlgn="base"/>
            <a:lvl5pPr marL="2057400" lvl="4" indent="-228600" fontAlgn="base"/>
          </a:lstStyle>
          <a:p>
            <a:pPr marL="342900" indent="-342900" fontAlgn="base"/>
            <a:r>
              <a:rPr lang="zh-CN" altLang="en-US" strike="noStrike" noProof="1"/>
              <a:t>单击此处编辑母版文本样式</a:t>
            </a:r>
            <a:endParaRPr lang="en-US" altLang="zh-CN" strike="noStrike" noProof="1"/>
          </a:p>
          <a:p>
            <a:pPr marL="742950" lvl="1" indent="-285750" fontAlgn="base"/>
            <a:r>
              <a:rPr lang="zh-CN" altLang="en-US" strike="noStrike" noProof="1"/>
              <a:t>第二级</a:t>
            </a:r>
            <a:endParaRPr lang="en-US" altLang="zh-CN" strike="noStrike" noProof="1"/>
          </a:p>
          <a:p>
            <a:pPr marL="1143000" lvl="2" indent="-228600" fontAlgn="base"/>
            <a:r>
              <a:rPr lang="zh-CN" altLang="en-US" strike="noStrike" noProof="1"/>
              <a:t>第三级</a:t>
            </a:r>
            <a:endParaRPr lang="en-US" altLang="zh-CN" strike="noStrike" noProof="1"/>
          </a:p>
          <a:p>
            <a:pPr marL="1600200" lvl="3" indent="-228600" fontAlgn="base"/>
            <a:r>
              <a:rPr lang="zh-CN" altLang="en-US" strike="noStrike" noProof="1"/>
              <a:t>第四级</a:t>
            </a:r>
            <a:endParaRPr lang="en-US" altLang="zh-CN" strike="noStrike" noProof="1"/>
          </a:p>
          <a:p>
            <a:pPr marL="2057400" lvl="4" indent="-228600" fontAlgn="base"/>
            <a:r>
              <a:rPr lang="zh-CN" altLang="en-US" strike="noStrike" noProof="1"/>
              <a:t>第五级</a:t>
            </a:r>
            <a:endParaRPr lang="zh-CN" altLang="en-US" strike="noStrike" noProof="1"/>
          </a:p>
        </p:txBody>
      </p:sp>
      <p:sp>
        <p:nvSpPr>
          <p:cNvPr id="2" name="日期占位符 1"/>
          <p:cNvSpPr>
            <a:spLocks noGrp="1"/>
          </p:cNvSpPr>
          <p:nvPr>
            <p:ph type="dt" sz="half" idx="10"/>
          </p:nvPr>
        </p:nvSpPr>
        <p:spPr/>
        <p:txBody>
          <a:bodyPr/>
          <a:p>
            <a:pPr lvl="0" fontAlgn="base">
              <a:buClr>
                <a:srgbClr val="000000"/>
              </a:buClr>
              <a:buSzPct val="100000"/>
              <a:buNone/>
            </a:pPr>
            <a:r>
              <a:rPr lang="en-US" altLang="zh-CN" strike="noStrike" noProof="1">
                <a:latin typeface="Calibri" panose="020F05020202040A0204" pitchFamily="34" charset="0"/>
                <a:ea typeface="宋体" panose="02010600030101010101" pitchFamily="2" charset="-122"/>
                <a:cs typeface="+mn-cs"/>
              </a:rPr>
              <a:t>{DATE \@ yyyy/M/d|</a:t>
            </a:r>
            <a:r>
              <a:rPr lang="en-US" altLang="zh-CN" sz="1200" strike="noStrike" noProof="1">
                <a:solidFill>
                  <a:srgbClr val="898989"/>
                </a:solidFill>
                <a:latin typeface="Calibri" panose="020F05020202040A0204" pitchFamily="34" charset="0"/>
                <a:ea typeface="宋体" panose="02010600030101010101" pitchFamily="2" charset="-122"/>
                <a:cs typeface="+mn-cs"/>
              </a:rPr>
              <a:t>2021/4/12</a:t>
            </a:r>
            <a:r>
              <a:rPr lang="en-US" altLang="zh-CN" sz="1200" strike="noStrike" noProof="1">
                <a:solidFill>
                  <a:srgbClr val="898989"/>
                </a:solidFill>
                <a:latin typeface="Calibri" panose="020F05020202040A0204" pitchFamily="34" charset="0"/>
                <a:ea typeface="宋体" panose="02010600030101010101" pitchFamily="2" charset="-122"/>
                <a:cs typeface="+mn-cs"/>
              </a:rPr>
              <a:t>}</a:t>
            </a:r>
            <a:endParaRPr lang="en-US" altLang="zh-CN" sz="1200" strike="noStrike" noProof="1">
              <a:solidFill>
                <a:srgbClr val="898989"/>
              </a:solidFill>
              <a:latin typeface="Calibri" panose="020F05020202040A0204" pitchFamily="34" charset="0"/>
              <a:ea typeface="宋体" panose="02010600030101010101" pitchFamily="2" charset="-122"/>
            </a:endParaRPr>
          </a:p>
        </p:txBody>
      </p:sp>
      <p:sp>
        <p:nvSpPr>
          <p:cNvPr id="3" name="页脚占位符 2"/>
          <p:cNvSpPr>
            <a:spLocks noGrp="1"/>
          </p:cNvSpPr>
          <p:nvPr>
            <p:ph type="ftr" sz="quarter" idx="11"/>
          </p:nvPr>
        </p:nvSpPr>
        <p:spPr/>
        <p:txBody>
          <a:bodyPr/>
          <a:p>
            <a:pPr lvl="0" fontAlgn="base">
              <a:buClr>
                <a:srgbClr val="000000"/>
              </a:buClr>
              <a:buSzPct val="100000"/>
              <a:buNone/>
            </a:pPr>
            <a:endParaRPr strike="noStrike" noProof="1"/>
          </a:p>
        </p:txBody>
      </p:sp>
      <p:sp>
        <p:nvSpPr>
          <p:cNvPr id="4" name="灯片编号占位符 3"/>
          <p:cNvSpPr>
            <a:spLocks noGrp="1"/>
          </p:cNvSpPr>
          <p:nvPr>
            <p:ph type="sldNum" sz="quarter" idx="12"/>
          </p:nvPr>
        </p:nvSpPr>
        <p:spPr/>
        <p:txBody>
          <a:bodyPr/>
          <a:p>
            <a:pPr lvl="0" fontAlgn="base">
              <a:buClr>
                <a:srgbClr val="000000"/>
              </a:buClr>
              <a:buSzPct val="100000"/>
              <a:buNone/>
            </a:pPr>
            <a:fld id="{9A0DB2DC-4C9A-4742-B13C-FB6460FD3503}" type="slidenum">
              <a:rPr lang="zh-CN" altLang="x-none" strike="noStrike" noProof="1">
                <a:latin typeface="Calibri" panose="020F05020202040A0204" pitchFamily="34" charset="0"/>
                <a:ea typeface="宋体" panose="02010600030101010101" pitchFamily="2" charset="-122"/>
                <a:cs typeface="+mn-cs"/>
              </a:rPr>
            </a:fld>
            <a:endParaRPr lang="zh-CN" altLang="x-none" strike="noStrike" noProof="1"/>
          </a:p>
        </p:txBody>
      </p:sp>
    </p:spTree>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1060" name="标题"/>
          <p:cNvSpPr>
            <a:spLocks noGrp="1"/>
          </p:cNvSpPr>
          <p:nvPr>
            <p:ph type="title"/>
          </p:nvPr>
        </p:nvSpPr>
        <p:spPr>
          <a:xfrm>
            <a:off x="457200" y="274637"/>
            <a:ext cx="8229600" cy="1143000"/>
          </a:xfrm>
          <a:prstGeom prst="rect">
            <a:avLst/>
          </a:prstGeom>
          <a:noFill/>
          <a:ln w="9525" cap="flat" cmpd="sng">
            <a:noFill/>
            <a:prstDash val="solid"/>
            <a:miter/>
          </a:ln>
        </p:spPr>
        <p:txBody>
          <a:bodyPr vert="horz" wrap="square" lIns="91440" tIns="45720" rIns="91440" bIns="45720" anchor="ctr" anchorCtr="0"/>
          <a:lstStyle>
            <a:lvl1pPr marL="0" indent="0" fontAlgn="base"/>
          </a:lstStyle>
          <a:p>
            <a:pPr marL="0" indent="0" fontAlgn="base"/>
            <a:r>
              <a:rPr lang="zh-CN" altLang="en-US" strike="noStrike" noProof="1"/>
              <a:t>单击此处编辑母版标题样式</a:t>
            </a:r>
            <a:endParaRPr lang="zh-CN" altLang="en-US" strike="noStrike" noProof="1"/>
          </a:p>
        </p:txBody>
      </p:sp>
      <p:sp>
        <p:nvSpPr>
          <p:cNvPr id="2" name="日期占位符 1"/>
          <p:cNvSpPr>
            <a:spLocks noGrp="1"/>
          </p:cNvSpPr>
          <p:nvPr>
            <p:ph type="dt" sz="half" idx="10"/>
          </p:nvPr>
        </p:nvSpPr>
        <p:spPr/>
        <p:txBody>
          <a:bodyPr/>
          <a:p>
            <a:pPr lvl="0" fontAlgn="base">
              <a:buClr>
                <a:srgbClr val="000000"/>
              </a:buClr>
              <a:buSzPct val="100000"/>
              <a:buNone/>
            </a:pPr>
            <a:r>
              <a:rPr lang="en-US" altLang="zh-CN" strike="noStrike" noProof="1">
                <a:latin typeface="Calibri" panose="020F05020202040A0204" pitchFamily="34" charset="0"/>
                <a:ea typeface="宋体" panose="02010600030101010101" pitchFamily="2" charset="-122"/>
                <a:cs typeface="+mn-cs"/>
              </a:rPr>
              <a:t>{DATE \@ yyyy/M/d|</a:t>
            </a:r>
            <a:r>
              <a:rPr lang="en-US" altLang="zh-CN" sz="1200" strike="noStrike" noProof="1">
                <a:solidFill>
                  <a:srgbClr val="898989"/>
                </a:solidFill>
                <a:latin typeface="Calibri" panose="020F05020202040A0204" pitchFamily="34" charset="0"/>
                <a:ea typeface="宋体" panose="02010600030101010101" pitchFamily="2" charset="-122"/>
                <a:cs typeface="+mn-cs"/>
              </a:rPr>
              <a:t>2021/4/12</a:t>
            </a:r>
            <a:r>
              <a:rPr lang="en-US" altLang="zh-CN" sz="1200" strike="noStrike" noProof="1">
                <a:solidFill>
                  <a:srgbClr val="898989"/>
                </a:solidFill>
                <a:latin typeface="Calibri" panose="020F05020202040A0204" pitchFamily="34" charset="0"/>
                <a:ea typeface="宋体" panose="02010600030101010101" pitchFamily="2" charset="-122"/>
                <a:cs typeface="+mn-cs"/>
              </a:rPr>
              <a:t>}</a:t>
            </a:r>
            <a:endParaRPr lang="en-US" altLang="zh-CN" sz="1200" strike="noStrike" noProof="1">
              <a:solidFill>
                <a:srgbClr val="898989"/>
              </a:solidFill>
              <a:latin typeface="Calibri" panose="020F05020202040A0204" pitchFamily="34" charset="0"/>
              <a:ea typeface="宋体" panose="02010600030101010101" pitchFamily="2" charset="-122"/>
            </a:endParaRPr>
          </a:p>
        </p:txBody>
      </p:sp>
      <p:sp>
        <p:nvSpPr>
          <p:cNvPr id="3" name="页脚占位符 2"/>
          <p:cNvSpPr>
            <a:spLocks noGrp="1"/>
          </p:cNvSpPr>
          <p:nvPr>
            <p:ph type="ftr" sz="quarter" idx="11"/>
          </p:nvPr>
        </p:nvSpPr>
        <p:spPr/>
        <p:txBody>
          <a:bodyPr/>
          <a:p>
            <a:pPr lvl="0" fontAlgn="base">
              <a:buClr>
                <a:srgbClr val="000000"/>
              </a:buClr>
              <a:buSzPct val="100000"/>
              <a:buNone/>
            </a:pPr>
            <a:endParaRPr strike="noStrike" noProof="1"/>
          </a:p>
        </p:txBody>
      </p:sp>
      <p:sp>
        <p:nvSpPr>
          <p:cNvPr id="4" name="灯片编号占位符 3"/>
          <p:cNvSpPr>
            <a:spLocks noGrp="1"/>
          </p:cNvSpPr>
          <p:nvPr>
            <p:ph type="sldNum" sz="quarter" idx="12"/>
          </p:nvPr>
        </p:nvSpPr>
        <p:spPr/>
        <p:txBody>
          <a:bodyPr/>
          <a:p>
            <a:pPr lvl="0" fontAlgn="base">
              <a:buClr>
                <a:srgbClr val="000000"/>
              </a:buClr>
              <a:buSzPct val="100000"/>
              <a:buNone/>
            </a:pPr>
            <a:fld id="{9A0DB2DC-4C9A-4742-B13C-FB6460FD3503}" type="slidenum">
              <a:rPr lang="zh-CN" altLang="x-none" strike="noStrike" noProof="1">
                <a:latin typeface="Calibri" panose="020F05020202040A0204" pitchFamily="34" charset="0"/>
                <a:ea typeface="宋体" panose="02010600030101010101" pitchFamily="2" charset="-122"/>
                <a:cs typeface="+mn-cs"/>
              </a:rPr>
            </a:fld>
            <a:endParaRPr lang="zh-CN" altLang="x-none" strike="noStrike" noProof="1"/>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8" name="标题"/>
          <p:cNvSpPr>
            <a:spLocks noGrp="1"/>
          </p:cNvSpPr>
          <p:nvPr>
            <p:ph type="title"/>
          </p:nvPr>
        </p:nvSpPr>
        <p:spPr>
          <a:xfrm>
            <a:off x="457200" y="274637"/>
            <a:ext cx="8229600" cy="1143000"/>
          </a:xfrm>
          <a:prstGeom prst="rect">
            <a:avLst/>
          </a:prstGeom>
          <a:noFill/>
          <a:ln w="9525" cap="flat" cmpd="sng">
            <a:noFill/>
            <a:prstDash val="solid"/>
            <a:miter/>
          </a:ln>
        </p:spPr>
        <p:txBody>
          <a:bodyPr vert="horz" wrap="square" lIns="91440" tIns="45720" rIns="91440" bIns="45720" anchor="ctr" anchorCtr="0"/>
          <a:lstStyle>
            <a:lvl1pPr marL="0" indent="0" fontAlgn="base"/>
          </a:lstStyle>
          <a:p>
            <a:pPr marL="0" indent="0" fontAlgn="base"/>
            <a:r>
              <a:rPr lang="zh-CN" altLang="en-US" strike="noStrike" noProof="1"/>
              <a:t>单击此处编辑母版标题样式</a:t>
            </a:r>
            <a:endParaRPr lang="zh-CN" altLang="en-US" strike="noStrike" noProof="1"/>
          </a:p>
        </p:txBody>
      </p:sp>
      <p:sp>
        <p:nvSpPr>
          <p:cNvPr id="29" name="内容占位符"/>
          <p:cNvSpPr>
            <a:spLocks noGrp="1"/>
          </p:cNvSpPr>
          <p:nvPr>
            <p:ph idx="1"/>
          </p:nvPr>
        </p:nvSpPr>
        <p:spPr>
          <a:xfrm>
            <a:off x="457200" y="1600200"/>
            <a:ext cx="4032504" cy="4525963"/>
          </a:xfrm>
          <a:prstGeom prst="rect">
            <a:avLst/>
          </a:prstGeom>
          <a:noFill/>
          <a:ln w="9525" cap="flat" cmpd="sng">
            <a:noFill/>
            <a:prstDash val="solid"/>
            <a:miter/>
          </a:ln>
        </p:spPr>
        <p:txBody>
          <a:bodyPr vert="horz" wrap="square" lIns="91440" tIns="45720" rIns="91440" bIns="45720" anchor="t" anchorCtr="0"/>
          <a:lstStyle>
            <a:lvl1pPr marL="342900" indent="-342900" fontAlgn="base"/>
            <a:lvl2pPr marL="742950" lvl="1" indent="-285750" fontAlgn="base"/>
            <a:lvl3pPr marL="1143000" lvl="2" indent="-228600" fontAlgn="base"/>
            <a:lvl4pPr marL="1600200" lvl="3" indent="-228600" fontAlgn="base"/>
            <a:lvl5pPr marL="2057400" lvl="4" indent="-228600" fontAlgn="base"/>
          </a:lstStyle>
          <a:p>
            <a:pPr marL="342900" indent="-342900" fontAlgn="base"/>
            <a:r>
              <a:rPr lang="zh-CN" altLang="en-US" strike="noStrike" noProof="1"/>
              <a:t>单击此处编辑母版文本样式</a:t>
            </a:r>
            <a:endParaRPr lang="en-US" altLang="zh-CN" strike="noStrike" noProof="1"/>
          </a:p>
          <a:p>
            <a:pPr marL="742950" lvl="1" indent="-285750" fontAlgn="base"/>
            <a:r>
              <a:rPr lang="zh-CN" altLang="en-US" strike="noStrike" noProof="1"/>
              <a:t>第二级</a:t>
            </a:r>
            <a:endParaRPr lang="en-US" altLang="zh-CN" strike="noStrike" noProof="1"/>
          </a:p>
          <a:p>
            <a:pPr marL="1143000" lvl="2" indent="-228600" fontAlgn="base"/>
            <a:r>
              <a:rPr lang="zh-CN" altLang="en-US" strike="noStrike" noProof="1"/>
              <a:t>第三级</a:t>
            </a:r>
            <a:endParaRPr lang="en-US" altLang="zh-CN" strike="noStrike" noProof="1"/>
          </a:p>
          <a:p>
            <a:pPr marL="1600200" lvl="3" indent="-228600" fontAlgn="base"/>
            <a:r>
              <a:rPr lang="zh-CN" altLang="en-US" strike="noStrike" noProof="1"/>
              <a:t>第四级</a:t>
            </a:r>
            <a:endParaRPr lang="en-US" altLang="zh-CN" strike="noStrike" noProof="1"/>
          </a:p>
          <a:p>
            <a:pPr marL="2057400" lvl="4" indent="-228600" fontAlgn="base"/>
            <a:r>
              <a:rPr lang="zh-CN" altLang="en-US" strike="noStrike" noProof="1"/>
              <a:t>第五级</a:t>
            </a:r>
            <a:endParaRPr lang="zh-CN" altLang="en-US" strike="noStrike" noProof="1"/>
          </a:p>
        </p:txBody>
      </p:sp>
      <p:sp>
        <p:nvSpPr>
          <p:cNvPr id="30" name="内容占位符"/>
          <p:cNvSpPr>
            <a:spLocks noGrp="1"/>
          </p:cNvSpPr>
          <p:nvPr>
            <p:ph idx="2"/>
          </p:nvPr>
        </p:nvSpPr>
        <p:spPr>
          <a:xfrm>
            <a:off x="4654296" y="1600200"/>
            <a:ext cx="4032504" cy="4525963"/>
          </a:xfrm>
          <a:prstGeom prst="rect">
            <a:avLst/>
          </a:prstGeom>
          <a:noFill/>
          <a:ln w="9525" cap="flat" cmpd="sng">
            <a:noFill/>
            <a:prstDash val="solid"/>
            <a:miter/>
          </a:ln>
        </p:spPr>
        <p:txBody>
          <a:bodyPr vert="horz" wrap="square" lIns="91440" tIns="45720" rIns="91440" bIns="45720" anchor="t" anchorCtr="0"/>
          <a:lstStyle>
            <a:lvl1pPr marL="342900" indent="-342900" fontAlgn="base"/>
            <a:lvl2pPr marL="742950" lvl="1" indent="-285750" fontAlgn="base"/>
            <a:lvl3pPr marL="1143000" lvl="2" indent="-228600" fontAlgn="base"/>
            <a:lvl4pPr marL="1600200" lvl="3" indent="-228600" fontAlgn="base"/>
            <a:lvl5pPr marL="2057400" lvl="4" indent="-228600" fontAlgn="base"/>
          </a:lstStyle>
          <a:p>
            <a:pPr marL="342900" indent="-342900" fontAlgn="base"/>
            <a:r>
              <a:rPr lang="zh-CN" altLang="en-US" strike="noStrike" noProof="1"/>
              <a:t>单击此处编辑母版文本样式</a:t>
            </a:r>
            <a:endParaRPr lang="en-US" altLang="zh-CN" strike="noStrike" noProof="1"/>
          </a:p>
          <a:p>
            <a:pPr marL="742950" lvl="1" indent="-285750" fontAlgn="base"/>
            <a:r>
              <a:rPr lang="zh-CN" altLang="en-US" strike="noStrike" noProof="1"/>
              <a:t>第二级</a:t>
            </a:r>
            <a:endParaRPr lang="en-US" altLang="zh-CN" strike="noStrike" noProof="1"/>
          </a:p>
          <a:p>
            <a:pPr marL="1143000" lvl="2" indent="-228600" fontAlgn="base"/>
            <a:r>
              <a:rPr lang="zh-CN" altLang="en-US" strike="noStrike" noProof="1"/>
              <a:t>第三级</a:t>
            </a:r>
            <a:endParaRPr lang="en-US" altLang="zh-CN" strike="noStrike" noProof="1"/>
          </a:p>
          <a:p>
            <a:pPr marL="1600200" lvl="3" indent="-228600" fontAlgn="base"/>
            <a:r>
              <a:rPr lang="zh-CN" altLang="en-US" strike="noStrike" noProof="1"/>
              <a:t>第四级</a:t>
            </a:r>
            <a:endParaRPr lang="en-US" altLang="zh-CN" strike="noStrike" noProof="1"/>
          </a:p>
          <a:p>
            <a:pPr marL="2057400" lvl="4" indent="-228600" fontAlgn="base"/>
            <a:r>
              <a:rPr lang="zh-CN" altLang="en-US" strike="noStrike" noProof="1"/>
              <a:t>第五级</a:t>
            </a:r>
            <a:endParaRPr lang="zh-CN" altLang="en-US" strike="noStrike" noProof="1"/>
          </a:p>
        </p:txBody>
      </p:sp>
      <p:sp>
        <p:nvSpPr>
          <p:cNvPr id="2" name="日期占位符 1"/>
          <p:cNvSpPr>
            <a:spLocks noGrp="1"/>
          </p:cNvSpPr>
          <p:nvPr>
            <p:ph type="dt" sz="half" idx="10"/>
          </p:nvPr>
        </p:nvSpPr>
        <p:spPr/>
        <p:txBody>
          <a:bodyPr/>
          <a:p>
            <a:pPr lvl="0" fontAlgn="base">
              <a:buClr>
                <a:srgbClr val="000000"/>
              </a:buClr>
              <a:buSzPct val="100000"/>
              <a:buNone/>
            </a:pPr>
            <a:r>
              <a:rPr lang="en-US" altLang="zh-CN" strike="noStrike" noProof="1">
                <a:latin typeface="Calibri" panose="020F05020202040A0204" pitchFamily="34" charset="0"/>
                <a:ea typeface="宋体" panose="02010600030101010101" pitchFamily="2" charset="-122"/>
                <a:cs typeface="+mn-cs"/>
              </a:rPr>
              <a:t>{DATE \@ yyyy/M/d|</a:t>
            </a:r>
            <a:r>
              <a:rPr lang="en-US" altLang="zh-CN" sz="1200" strike="noStrike" noProof="1">
                <a:solidFill>
                  <a:srgbClr val="898989"/>
                </a:solidFill>
                <a:latin typeface="Calibri" panose="020F05020202040A0204" pitchFamily="34" charset="0"/>
                <a:ea typeface="宋体" panose="02010600030101010101" pitchFamily="2" charset="-122"/>
                <a:cs typeface="+mn-cs"/>
              </a:rPr>
              <a:t>2021/4/12</a:t>
            </a:r>
            <a:r>
              <a:rPr lang="en-US" altLang="zh-CN" sz="1200" strike="noStrike" noProof="1">
                <a:solidFill>
                  <a:srgbClr val="898989"/>
                </a:solidFill>
                <a:latin typeface="Calibri" panose="020F05020202040A0204" pitchFamily="34" charset="0"/>
                <a:ea typeface="宋体" panose="02010600030101010101" pitchFamily="2" charset="-122"/>
                <a:cs typeface="+mn-cs"/>
              </a:rPr>
              <a:t>}</a:t>
            </a:r>
            <a:endParaRPr lang="en-US" altLang="zh-CN" sz="1200" strike="noStrike" noProof="1">
              <a:solidFill>
                <a:srgbClr val="898989"/>
              </a:solidFill>
            </a:endParaRPr>
          </a:p>
        </p:txBody>
      </p:sp>
      <p:sp>
        <p:nvSpPr>
          <p:cNvPr id="3" name="页脚占位符 2"/>
          <p:cNvSpPr>
            <a:spLocks noGrp="1"/>
          </p:cNvSpPr>
          <p:nvPr>
            <p:ph type="ftr" sz="quarter" idx="11"/>
          </p:nvPr>
        </p:nvSpPr>
        <p:spPr/>
        <p:txBody>
          <a:bodyPr/>
          <a:p>
            <a:pPr lvl="0" fontAlgn="base">
              <a:buClr>
                <a:srgbClr val="000000"/>
              </a:buClr>
              <a:buSzPct val="100000"/>
              <a:buNone/>
            </a:pPr>
          </a:p>
        </p:txBody>
      </p:sp>
      <p:sp>
        <p:nvSpPr>
          <p:cNvPr id="4" name="灯片编号占位符 3"/>
          <p:cNvSpPr>
            <a:spLocks noGrp="1"/>
          </p:cNvSpPr>
          <p:nvPr>
            <p:ph type="sldNum" sz="quarter" idx="12"/>
          </p:nvPr>
        </p:nvSpPr>
        <p:spPr/>
        <p:txBody>
          <a:bodyPr/>
          <a:p>
            <a:pPr lvl="0" fontAlgn="base">
              <a:buClr>
                <a:srgbClr val="000000"/>
              </a:buClr>
              <a:buSzPct val="100000"/>
              <a:buNone/>
            </a:pPr>
            <a:fld id="{9A0DB2DC-4C9A-4742-B13C-FB6460FD3503}" type="slidenum">
              <a:rPr lang="zh-CN" altLang="x-none" strike="noStrike" noProof="1">
                <a:latin typeface="Calibri" panose="020F05020202040A0204" pitchFamily="34" charset="0"/>
                <a:ea typeface="宋体" panose="02010600030101010101" pitchFamily="2" charset="-122"/>
                <a:cs typeface="+mn-cs"/>
              </a:rPr>
            </a:fld>
            <a:endParaRPr lang="zh-CN" altLang="x-none" strike="noStrike" noProof="1"/>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lvl="0" fontAlgn="base">
              <a:buClr>
                <a:srgbClr val="000000"/>
              </a:buClr>
              <a:buSzPct val="100000"/>
              <a:buNone/>
            </a:pPr>
            <a:r>
              <a:rPr lang="en-US" altLang="zh-CN" strike="noStrike" noProof="1">
                <a:latin typeface="Calibri" panose="020F05020202040A0204" pitchFamily="34" charset="0"/>
                <a:ea typeface="宋体" panose="02010600030101010101" pitchFamily="2" charset="-122"/>
                <a:cs typeface="+mn-cs"/>
              </a:rPr>
              <a:t>{DATE \@ yyyy/M/d|</a:t>
            </a:r>
            <a:r>
              <a:rPr lang="en-US" altLang="zh-CN" sz="1200" strike="noStrike" noProof="1">
                <a:solidFill>
                  <a:srgbClr val="898989"/>
                </a:solidFill>
                <a:latin typeface="Calibri" panose="020F05020202040A0204" pitchFamily="34" charset="0"/>
                <a:ea typeface="宋体" panose="02010600030101010101" pitchFamily="2" charset="-122"/>
                <a:cs typeface="+mn-cs"/>
              </a:rPr>
              <a:t>2021/4/12</a:t>
            </a:r>
            <a:r>
              <a:rPr lang="en-US" altLang="zh-CN" sz="1200" strike="noStrike" noProof="1">
                <a:solidFill>
                  <a:srgbClr val="898989"/>
                </a:solidFill>
                <a:latin typeface="Calibri" panose="020F05020202040A0204" pitchFamily="34" charset="0"/>
                <a:ea typeface="宋体" panose="02010600030101010101" pitchFamily="2" charset="-122"/>
                <a:cs typeface="+mn-cs"/>
              </a:rPr>
              <a:t>}</a:t>
            </a:r>
            <a:endParaRPr lang="en-US" altLang="zh-CN" sz="1200" strike="noStrike" noProof="1">
              <a:solidFill>
                <a:srgbClr val="898989"/>
              </a:solidFill>
              <a:latin typeface="Calibri" panose="020F05020202040A0204" pitchFamily="34" charset="0"/>
              <a:ea typeface="宋体" panose="02010600030101010101" pitchFamily="2" charset="-122"/>
            </a:endParaRPr>
          </a:p>
        </p:txBody>
      </p:sp>
      <p:sp>
        <p:nvSpPr>
          <p:cNvPr id="3" name="页脚占位符 2"/>
          <p:cNvSpPr>
            <a:spLocks noGrp="1"/>
          </p:cNvSpPr>
          <p:nvPr>
            <p:ph type="ftr" sz="quarter" idx="11"/>
          </p:nvPr>
        </p:nvSpPr>
        <p:spPr/>
        <p:txBody>
          <a:bodyPr/>
          <a:p>
            <a:pPr lvl="0" fontAlgn="base">
              <a:buClr>
                <a:srgbClr val="000000"/>
              </a:buClr>
              <a:buSzPct val="100000"/>
              <a:buNone/>
            </a:pPr>
            <a:endParaRPr strike="noStrike" noProof="1"/>
          </a:p>
        </p:txBody>
      </p:sp>
      <p:sp>
        <p:nvSpPr>
          <p:cNvPr id="4" name="灯片编号占位符 3"/>
          <p:cNvSpPr>
            <a:spLocks noGrp="1"/>
          </p:cNvSpPr>
          <p:nvPr>
            <p:ph type="sldNum" sz="quarter" idx="12"/>
          </p:nvPr>
        </p:nvSpPr>
        <p:spPr/>
        <p:txBody>
          <a:bodyPr/>
          <a:p>
            <a:pPr lvl="0" fontAlgn="base">
              <a:buClr>
                <a:srgbClr val="000000"/>
              </a:buClr>
              <a:buSzPct val="100000"/>
              <a:buNone/>
            </a:pPr>
            <a:fld id="{9A0DB2DC-4C9A-4742-B13C-FB6460FD3503}" type="slidenum">
              <a:rPr lang="zh-CN" altLang="x-none" strike="noStrike" noProof="1">
                <a:latin typeface="Calibri" panose="020F05020202040A0204" pitchFamily="34" charset="0"/>
                <a:ea typeface="宋体" panose="02010600030101010101" pitchFamily="2" charset="-122"/>
                <a:cs typeface="+mn-cs"/>
              </a:rPr>
            </a:fld>
            <a:endParaRPr lang="zh-CN" altLang="x-none" strike="noStrike" noProof="1"/>
          </a:p>
        </p:txBody>
      </p:sp>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1067" name="标题"/>
          <p:cNvSpPr>
            <a:spLocks noGrp="1"/>
          </p:cNvSpPr>
          <p:nvPr>
            <p:ph type="title"/>
          </p:nvPr>
        </p:nvSpPr>
        <p:spPr>
          <a:xfrm>
            <a:off x="629841" y="457200"/>
            <a:ext cx="2949178" cy="1600200"/>
          </a:xfrm>
          <a:prstGeom prst="rect">
            <a:avLst/>
          </a:prstGeom>
          <a:noFill/>
          <a:ln w="9525" cap="flat" cmpd="sng">
            <a:noFill/>
            <a:prstDash val="solid"/>
            <a:miter/>
          </a:ln>
        </p:spPr>
        <p:txBody>
          <a:bodyPr vert="horz" wrap="square" lIns="91440" tIns="45720" rIns="91440" bIns="45720" anchor="b" anchorCtr="0"/>
          <a:lstStyle>
            <a:lvl1pPr marL="0" indent="0" fontAlgn="base">
              <a:defRPr sz="2400"/>
            </a:lvl1pPr>
          </a:lstStyle>
          <a:p>
            <a:pPr marL="0" indent="0" fontAlgn="base"/>
            <a:r>
              <a:rPr lang="zh-CN" altLang="en-US" strike="noStrike" noProof="1"/>
              <a:t>单击此处编辑母版标题样式</a:t>
            </a:r>
            <a:endParaRPr lang="zh-CN" altLang="en-US" strike="noStrike" noProof="1"/>
          </a:p>
        </p:txBody>
      </p:sp>
      <p:sp>
        <p:nvSpPr>
          <p:cNvPr id="1068" name="内容占位符"/>
          <p:cNvSpPr>
            <a:spLocks noGrp="1"/>
          </p:cNvSpPr>
          <p:nvPr>
            <p:ph idx="1"/>
          </p:nvPr>
        </p:nvSpPr>
        <p:spPr>
          <a:xfrm>
            <a:off x="3887391" y="987425"/>
            <a:ext cx="4629150" cy="4873625"/>
          </a:xfrm>
          <a:prstGeom prst="rect">
            <a:avLst/>
          </a:prstGeom>
          <a:noFill/>
          <a:ln w="9525" cap="flat" cmpd="sng">
            <a:noFill/>
            <a:prstDash val="solid"/>
            <a:miter/>
          </a:ln>
        </p:spPr>
        <p:txBody>
          <a:bodyPr vert="horz" wrap="square" lIns="91440" tIns="45720" rIns="91440" bIns="45720" anchor="t" anchorCtr="0"/>
          <a:lstStyle>
            <a:lvl1pPr marL="342900" indent="-342900" fontAlgn="base">
              <a:defRPr sz="2400"/>
            </a:lvl1pPr>
            <a:lvl2pPr marL="742950" lvl="1" indent="-285750" fontAlgn="base">
              <a:defRPr sz="2100"/>
            </a:lvl2pPr>
            <a:lvl3pPr marL="1143000" lvl="2" indent="-228600" fontAlgn="base">
              <a:defRPr sz="1800"/>
            </a:lvl3pPr>
            <a:lvl4pPr marL="1600200" lvl="3" indent="-228600" fontAlgn="base">
              <a:defRPr sz="1500"/>
            </a:lvl4pPr>
            <a:lvl5pPr marL="2057400" lvl="4" indent="-228600" fontAlgn="base">
              <a:defRPr sz="1500"/>
            </a:lvl5pPr>
          </a:lstStyle>
          <a:p>
            <a:pPr marL="342900" indent="-342900" fontAlgn="base"/>
            <a:r>
              <a:rPr lang="zh-CN" altLang="en-US" strike="noStrike" noProof="1"/>
              <a:t>单击此处编辑母版文本样式</a:t>
            </a:r>
            <a:endParaRPr lang="en-US" altLang="zh-CN" strike="noStrike" noProof="1"/>
          </a:p>
          <a:p>
            <a:pPr marL="742950" lvl="1" indent="-285750" fontAlgn="base"/>
            <a:r>
              <a:rPr lang="zh-CN" altLang="en-US" strike="noStrike" noProof="1"/>
              <a:t>第二级</a:t>
            </a:r>
            <a:endParaRPr lang="en-US" altLang="zh-CN" strike="noStrike" noProof="1"/>
          </a:p>
          <a:p>
            <a:pPr marL="1143000" lvl="2" indent="-228600" fontAlgn="base"/>
            <a:r>
              <a:rPr lang="zh-CN" altLang="en-US" strike="noStrike" noProof="1"/>
              <a:t>第三级</a:t>
            </a:r>
            <a:endParaRPr lang="en-US" altLang="zh-CN" strike="noStrike" noProof="1"/>
          </a:p>
          <a:p>
            <a:pPr marL="1600200" lvl="3" indent="-228600" fontAlgn="base"/>
            <a:r>
              <a:rPr lang="zh-CN" altLang="en-US" strike="noStrike" noProof="1"/>
              <a:t>第四级</a:t>
            </a:r>
            <a:endParaRPr lang="en-US" altLang="zh-CN" strike="noStrike" noProof="1"/>
          </a:p>
          <a:p>
            <a:pPr marL="2057400" lvl="4" indent="-228600" fontAlgn="base"/>
            <a:r>
              <a:rPr lang="zh-CN" altLang="en-US" strike="noStrike" noProof="1"/>
              <a:t>第五级</a:t>
            </a:r>
            <a:endParaRPr lang="zh-CN" altLang="en-US" strike="noStrike" noProof="1"/>
          </a:p>
        </p:txBody>
      </p:sp>
      <p:sp>
        <p:nvSpPr>
          <p:cNvPr id="1069" name="文本"/>
          <p:cNvSpPr>
            <a:spLocks noGrp="1"/>
          </p:cNvSpPr>
          <p:nvPr>
            <p:ph type="body" idx="2"/>
          </p:nvPr>
        </p:nvSpPr>
        <p:spPr>
          <a:xfrm>
            <a:off x="629841" y="2057400"/>
            <a:ext cx="2949178" cy="3811587"/>
          </a:xfrm>
          <a:prstGeom prst="rect">
            <a:avLst/>
          </a:prstGeom>
          <a:noFill/>
          <a:ln w="9525" cap="flat" cmpd="sng">
            <a:noFill/>
            <a:prstDash val="solid"/>
            <a:miter/>
          </a:ln>
        </p:spPr>
        <p:txBody>
          <a:bodyPr vert="horz" wrap="square" lIns="91440" tIns="45720" rIns="91440" bIns="45720" anchor="t" anchorCtr="0"/>
          <a:lstStyle>
            <a:lvl1pPr marL="0" indent="0" fontAlgn="base">
              <a:buNone/>
              <a:defRPr sz="1200"/>
            </a:lvl1pPr>
          </a:lstStyle>
          <a:p>
            <a:pPr marL="0" indent="0" fontAlgn="base"/>
            <a:r>
              <a:rPr lang="zh-CN" altLang="en-US" strike="noStrike" noProof="1"/>
              <a:t>单击此处编辑母版文本样式</a:t>
            </a:r>
            <a:endParaRPr lang="zh-CN" altLang="en-US" strike="noStrike" noProof="1"/>
          </a:p>
        </p:txBody>
      </p:sp>
      <p:sp>
        <p:nvSpPr>
          <p:cNvPr id="2" name="日期占位符 1"/>
          <p:cNvSpPr>
            <a:spLocks noGrp="1"/>
          </p:cNvSpPr>
          <p:nvPr>
            <p:ph type="dt" sz="half" idx="10"/>
          </p:nvPr>
        </p:nvSpPr>
        <p:spPr/>
        <p:txBody>
          <a:bodyPr/>
          <a:p>
            <a:pPr lvl="0" fontAlgn="base">
              <a:buClr>
                <a:srgbClr val="000000"/>
              </a:buClr>
              <a:buSzPct val="100000"/>
              <a:buNone/>
            </a:pPr>
            <a:r>
              <a:rPr lang="en-US" altLang="zh-CN" strike="noStrike" noProof="1">
                <a:latin typeface="Calibri" panose="020F05020202040A0204" pitchFamily="34" charset="0"/>
                <a:ea typeface="宋体" panose="02010600030101010101" pitchFamily="2" charset="-122"/>
                <a:cs typeface="+mn-cs"/>
              </a:rPr>
              <a:t>{DATE \@ yyyy/M/d|</a:t>
            </a:r>
            <a:r>
              <a:rPr lang="en-US" altLang="zh-CN" sz="1200" strike="noStrike" noProof="1">
                <a:solidFill>
                  <a:srgbClr val="898989"/>
                </a:solidFill>
                <a:latin typeface="Calibri" panose="020F05020202040A0204" pitchFamily="34" charset="0"/>
                <a:ea typeface="宋体" panose="02010600030101010101" pitchFamily="2" charset="-122"/>
                <a:cs typeface="+mn-cs"/>
              </a:rPr>
              <a:t>2021/4/12</a:t>
            </a:r>
            <a:r>
              <a:rPr lang="en-US" altLang="zh-CN" sz="1200" strike="noStrike" noProof="1">
                <a:solidFill>
                  <a:srgbClr val="898989"/>
                </a:solidFill>
                <a:latin typeface="Calibri" panose="020F05020202040A0204" pitchFamily="34" charset="0"/>
                <a:ea typeface="宋体" panose="02010600030101010101" pitchFamily="2" charset="-122"/>
                <a:cs typeface="+mn-cs"/>
              </a:rPr>
              <a:t>}</a:t>
            </a:r>
            <a:endParaRPr lang="en-US" altLang="zh-CN" sz="1200" strike="noStrike" noProof="1">
              <a:solidFill>
                <a:srgbClr val="898989"/>
              </a:solidFill>
              <a:latin typeface="Calibri" panose="020F05020202040A0204" pitchFamily="34" charset="0"/>
              <a:ea typeface="宋体" panose="02010600030101010101" pitchFamily="2" charset="-122"/>
            </a:endParaRPr>
          </a:p>
        </p:txBody>
      </p:sp>
      <p:sp>
        <p:nvSpPr>
          <p:cNvPr id="3" name="页脚占位符 2"/>
          <p:cNvSpPr>
            <a:spLocks noGrp="1"/>
          </p:cNvSpPr>
          <p:nvPr>
            <p:ph type="ftr" sz="quarter" idx="11"/>
          </p:nvPr>
        </p:nvSpPr>
        <p:spPr/>
        <p:txBody>
          <a:bodyPr/>
          <a:p>
            <a:pPr lvl="0" fontAlgn="base">
              <a:buClr>
                <a:srgbClr val="000000"/>
              </a:buClr>
              <a:buSzPct val="100000"/>
              <a:buNone/>
            </a:pPr>
            <a:endParaRPr strike="noStrike" noProof="1"/>
          </a:p>
        </p:txBody>
      </p:sp>
      <p:sp>
        <p:nvSpPr>
          <p:cNvPr id="4" name="灯片编号占位符 3"/>
          <p:cNvSpPr>
            <a:spLocks noGrp="1"/>
          </p:cNvSpPr>
          <p:nvPr>
            <p:ph type="sldNum" sz="quarter" idx="12"/>
          </p:nvPr>
        </p:nvSpPr>
        <p:spPr/>
        <p:txBody>
          <a:bodyPr/>
          <a:p>
            <a:pPr lvl="0" fontAlgn="base">
              <a:buClr>
                <a:srgbClr val="000000"/>
              </a:buClr>
              <a:buSzPct val="100000"/>
              <a:buNone/>
            </a:pPr>
            <a:fld id="{9A0DB2DC-4C9A-4742-B13C-FB6460FD3503}" type="slidenum">
              <a:rPr lang="zh-CN" altLang="x-none" strike="noStrike" noProof="1">
                <a:latin typeface="Calibri" panose="020F05020202040A0204" pitchFamily="34" charset="0"/>
                <a:ea typeface="宋体" panose="02010600030101010101" pitchFamily="2" charset="-122"/>
                <a:cs typeface="+mn-cs"/>
              </a:rPr>
            </a:fld>
            <a:endParaRPr lang="zh-CN" altLang="x-none" strike="noStrike" noProof="1"/>
          </a:p>
        </p:txBody>
      </p:sp>
    </p:spTree>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1073" name="标题"/>
          <p:cNvSpPr>
            <a:spLocks noGrp="1"/>
          </p:cNvSpPr>
          <p:nvPr>
            <p:ph type="title"/>
          </p:nvPr>
        </p:nvSpPr>
        <p:spPr>
          <a:xfrm>
            <a:off x="629841" y="457200"/>
            <a:ext cx="3124012" cy="1600200"/>
          </a:xfrm>
          <a:prstGeom prst="rect">
            <a:avLst/>
          </a:prstGeom>
          <a:noFill/>
          <a:ln w="9525" cap="flat" cmpd="sng">
            <a:noFill/>
            <a:prstDash val="solid"/>
            <a:miter/>
          </a:ln>
        </p:spPr>
        <p:txBody>
          <a:bodyPr vert="horz" wrap="square" lIns="91440" tIns="45720" rIns="91440" bIns="45720" anchor="b" anchorCtr="0"/>
          <a:lstStyle>
            <a:lvl1pPr marL="0" indent="0" fontAlgn="base">
              <a:defRPr sz="2400"/>
            </a:lvl1pPr>
          </a:lstStyle>
          <a:p>
            <a:pPr marL="0" indent="0" fontAlgn="base"/>
            <a:r>
              <a:rPr lang="zh-CN" altLang="en-US" strike="noStrike" noProof="1"/>
              <a:t>单击此处编辑母版标题样式</a:t>
            </a:r>
            <a:endParaRPr lang="zh-CN" altLang="en-US" strike="noStrike" noProof="1"/>
          </a:p>
        </p:txBody>
      </p:sp>
      <p:sp>
        <p:nvSpPr>
          <p:cNvPr id="1074" name="图片"/>
          <p:cNvSpPr>
            <a:spLocks noGrp="1"/>
          </p:cNvSpPr>
          <p:nvPr>
            <p:ph type="pic" idx="2"/>
          </p:nvPr>
        </p:nvSpPr>
        <p:spPr>
          <a:xfrm>
            <a:off x="3887391" y="457201"/>
            <a:ext cx="4629150" cy="5403850"/>
          </a:xfrm>
          <a:prstGeom prst="rect">
            <a:avLst/>
          </a:prstGeom>
          <a:noFill/>
          <a:ln w="9525" cap="flat" cmpd="sng">
            <a:noFill/>
            <a:prstDash val="solid"/>
            <a:miter/>
          </a:ln>
        </p:spPr>
      </p:sp>
      <p:sp>
        <p:nvSpPr>
          <p:cNvPr id="1075" name="文本"/>
          <p:cNvSpPr>
            <a:spLocks noGrp="1"/>
          </p:cNvSpPr>
          <p:nvPr>
            <p:ph type="body" idx="1"/>
          </p:nvPr>
        </p:nvSpPr>
        <p:spPr>
          <a:xfrm>
            <a:off x="629841" y="2057400"/>
            <a:ext cx="3124012" cy="3811587"/>
          </a:xfrm>
          <a:prstGeom prst="rect">
            <a:avLst/>
          </a:prstGeom>
          <a:noFill/>
          <a:ln w="9525" cap="flat" cmpd="sng">
            <a:noFill/>
            <a:prstDash val="solid"/>
            <a:miter/>
          </a:ln>
        </p:spPr>
        <p:txBody>
          <a:bodyPr vert="horz" wrap="square" lIns="91440" tIns="45720" rIns="91440" bIns="45720" anchor="t" anchorCtr="0"/>
          <a:lstStyle>
            <a:lvl1pPr marL="0" indent="0" fontAlgn="base">
              <a:buNone/>
              <a:defRPr sz="1500"/>
            </a:lvl1pPr>
          </a:lstStyle>
          <a:p>
            <a:pPr marL="0" indent="0" fontAlgn="base"/>
            <a:r>
              <a:rPr lang="zh-CN" altLang="en-US" strike="noStrike" noProof="1"/>
              <a:t>单击此处编辑母版文本样式</a:t>
            </a:r>
            <a:endParaRPr lang="zh-CN" altLang="en-US" strike="noStrike" noProof="1"/>
          </a:p>
        </p:txBody>
      </p:sp>
      <p:sp>
        <p:nvSpPr>
          <p:cNvPr id="2" name="日期占位符 1"/>
          <p:cNvSpPr>
            <a:spLocks noGrp="1"/>
          </p:cNvSpPr>
          <p:nvPr>
            <p:ph type="dt" sz="half" idx="10"/>
          </p:nvPr>
        </p:nvSpPr>
        <p:spPr/>
        <p:txBody>
          <a:bodyPr/>
          <a:p>
            <a:pPr lvl="0" fontAlgn="base">
              <a:buClr>
                <a:srgbClr val="000000"/>
              </a:buClr>
              <a:buSzPct val="100000"/>
              <a:buNone/>
            </a:pPr>
            <a:r>
              <a:rPr lang="en-US" altLang="zh-CN" strike="noStrike" noProof="1">
                <a:latin typeface="Calibri" panose="020F05020202040A0204" pitchFamily="34" charset="0"/>
                <a:ea typeface="宋体" panose="02010600030101010101" pitchFamily="2" charset="-122"/>
                <a:cs typeface="+mn-cs"/>
              </a:rPr>
              <a:t>{DATE \@ yyyy/M/d|</a:t>
            </a:r>
            <a:r>
              <a:rPr lang="en-US" altLang="zh-CN" sz="1200" strike="noStrike" noProof="1">
                <a:solidFill>
                  <a:srgbClr val="898989"/>
                </a:solidFill>
                <a:latin typeface="Calibri" panose="020F05020202040A0204" pitchFamily="34" charset="0"/>
                <a:ea typeface="宋体" panose="02010600030101010101" pitchFamily="2" charset="-122"/>
                <a:cs typeface="+mn-cs"/>
              </a:rPr>
              <a:t>2021/4/12</a:t>
            </a:r>
            <a:r>
              <a:rPr lang="en-US" altLang="zh-CN" sz="1200" strike="noStrike" noProof="1">
                <a:solidFill>
                  <a:srgbClr val="898989"/>
                </a:solidFill>
                <a:latin typeface="Calibri" panose="020F05020202040A0204" pitchFamily="34" charset="0"/>
                <a:ea typeface="宋体" panose="02010600030101010101" pitchFamily="2" charset="-122"/>
                <a:cs typeface="+mn-cs"/>
              </a:rPr>
              <a:t>}</a:t>
            </a:r>
            <a:endParaRPr lang="en-US" altLang="zh-CN" sz="1200" strike="noStrike" noProof="1">
              <a:solidFill>
                <a:srgbClr val="898989"/>
              </a:solidFill>
              <a:latin typeface="Calibri" panose="020F05020202040A0204" pitchFamily="34" charset="0"/>
              <a:ea typeface="宋体" panose="02010600030101010101" pitchFamily="2" charset="-122"/>
            </a:endParaRPr>
          </a:p>
        </p:txBody>
      </p:sp>
      <p:sp>
        <p:nvSpPr>
          <p:cNvPr id="3" name="页脚占位符 2"/>
          <p:cNvSpPr>
            <a:spLocks noGrp="1"/>
          </p:cNvSpPr>
          <p:nvPr>
            <p:ph type="ftr" sz="quarter" idx="11"/>
          </p:nvPr>
        </p:nvSpPr>
        <p:spPr/>
        <p:txBody>
          <a:bodyPr/>
          <a:p>
            <a:pPr lvl="0" fontAlgn="base">
              <a:buClr>
                <a:srgbClr val="000000"/>
              </a:buClr>
              <a:buSzPct val="100000"/>
              <a:buNone/>
            </a:pPr>
            <a:endParaRPr strike="noStrike" noProof="1"/>
          </a:p>
        </p:txBody>
      </p:sp>
      <p:sp>
        <p:nvSpPr>
          <p:cNvPr id="4" name="灯片编号占位符 3"/>
          <p:cNvSpPr>
            <a:spLocks noGrp="1"/>
          </p:cNvSpPr>
          <p:nvPr>
            <p:ph type="sldNum" sz="quarter" idx="12"/>
          </p:nvPr>
        </p:nvSpPr>
        <p:spPr/>
        <p:txBody>
          <a:bodyPr/>
          <a:p>
            <a:pPr lvl="0" fontAlgn="base">
              <a:buClr>
                <a:srgbClr val="000000"/>
              </a:buClr>
              <a:buSzPct val="100000"/>
              <a:buNone/>
            </a:pPr>
            <a:fld id="{9A0DB2DC-4C9A-4742-B13C-FB6460FD3503}" type="slidenum">
              <a:rPr lang="zh-CN" altLang="x-none" strike="noStrike" noProof="1">
                <a:latin typeface="Calibri" panose="020F05020202040A0204" pitchFamily="34" charset="0"/>
                <a:ea typeface="宋体" panose="02010600030101010101" pitchFamily="2" charset="-122"/>
                <a:cs typeface="+mn-cs"/>
              </a:rPr>
            </a:fld>
            <a:endParaRPr lang="zh-CN" altLang="x-none" strike="noStrike" noProof="1"/>
          </a:p>
        </p:txBody>
      </p:sp>
    </p:spTree>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1079" name="标题"/>
          <p:cNvSpPr>
            <a:spLocks noGrp="1"/>
          </p:cNvSpPr>
          <p:nvPr>
            <p:ph type="title"/>
          </p:nvPr>
        </p:nvSpPr>
        <p:spPr>
          <a:xfrm>
            <a:off x="457200" y="274637"/>
            <a:ext cx="8229600" cy="1143000"/>
          </a:xfrm>
          <a:prstGeom prst="rect">
            <a:avLst/>
          </a:prstGeom>
          <a:noFill/>
          <a:ln w="9525" cap="flat" cmpd="sng">
            <a:noFill/>
            <a:prstDash val="solid"/>
            <a:miter/>
          </a:ln>
        </p:spPr>
        <p:txBody>
          <a:bodyPr vert="horz" wrap="square" lIns="91440" tIns="45720" rIns="91440" bIns="45720" anchor="ctr" anchorCtr="0"/>
          <a:lstStyle>
            <a:lvl1pPr marL="0" indent="0" fontAlgn="base"/>
          </a:lstStyle>
          <a:p>
            <a:pPr marL="0" indent="0" fontAlgn="base"/>
            <a:r>
              <a:rPr lang="zh-CN" altLang="en-US" strike="noStrike" noProof="1"/>
              <a:t>单击此处编辑母版标题样式</a:t>
            </a:r>
            <a:endParaRPr lang="zh-CN" altLang="en-US" strike="noStrike" noProof="1"/>
          </a:p>
        </p:txBody>
      </p:sp>
      <p:sp>
        <p:nvSpPr>
          <p:cNvPr id="1080" name="竖排文字占位符"/>
          <p:cNvSpPr>
            <a:spLocks noGrp="1"/>
          </p:cNvSpPr>
          <p:nvPr>
            <p:ph type="body" orient="vert" idx="1"/>
          </p:nvPr>
        </p:nvSpPr>
        <p:spPr>
          <a:xfrm>
            <a:off x="457200" y="1600200"/>
            <a:ext cx="8229600" cy="4525962"/>
          </a:xfrm>
          <a:prstGeom prst="rect">
            <a:avLst/>
          </a:prstGeom>
          <a:noFill/>
          <a:ln w="9525" cap="flat" cmpd="sng">
            <a:noFill/>
            <a:prstDash val="solid"/>
            <a:miter/>
          </a:ln>
        </p:spPr>
        <p:txBody>
          <a:bodyPr vert="eaVert" wrap="square" lIns="91440" tIns="45720" rIns="91440" bIns="45720" anchor="t" anchorCtr="0"/>
          <a:lstStyle>
            <a:lvl1pPr marL="342900" indent="-342900" fontAlgn="base"/>
            <a:lvl2pPr marL="742950" lvl="1" indent="-285750" fontAlgn="base"/>
            <a:lvl3pPr marL="1143000" lvl="2" indent="-228600" fontAlgn="base"/>
            <a:lvl4pPr marL="1600200" lvl="3" indent="-228600" fontAlgn="base"/>
            <a:lvl5pPr marL="2057400" lvl="4" indent="-228600" fontAlgn="base"/>
          </a:lstStyle>
          <a:p>
            <a:pPr marL="342900" indent="-342900" fontAlgn="base"/>
            <a:r>
              <a:rPr lang="zh-CN" altLang="en-US" strike="noStrike" noProof="1"/>
              <a:t>单击此处编辑母版文本样式</a:t>
            </a:r>
            <a:endParaRPr lang="en-US" altLang="zh-CN" strike="noStrike" noProof="1"/>
          </a:p>
          <a:p>
            <a:pPr marL="742950" lvl="1" indent="-285750" fontAlgn="base"/>
            <a:r>
              <a:rPr lang="zh-CN" altLang="en-US" strike="noStrike" noProof="1"/>
              <a:t>第二级</a:t>
            </a:r>
            <a:endParaRPr lang="en-US" altLang="zh-CN" strike="noStrike" noProof="1"/>
          </a:p>
          <a:p>
            <a:pPr marL="1143000" lvl="2" indent="-228600" fontAlgn="base"/>
            <a:r>
              <a:rPr lang="zh-CN" altLang="en-US" strike="noStrike" noProof="1"/>
              <a:t>第三级</a:t>
            </a:r>
            <a:endParaRPr lang="en-US" altLang="zh-CN" strike="noStrike" noProof="1"/>
          </a:p>
          <a:p>
            <a:pPr marL="1600200" lvl="3" indent="-228600" fontAlgn="base"/>
            <a:r>
              <a:rPr lang="zh-CN" altLang="en-US" strike="noStrike" noProof="1"/>
              <a:t>第四级</a:t>
            </a:r>
            <a:endParaRPr lang="en-US" altLang="zh-CN" strike="noStrike" noProof="1"/>
          </a:p>
          <a:p>
            <a:pPr marL="2057400" lvl="4" indent="-228600" fontAlgn="base"/>
            <a:r>
              <a:rPr lang="zh-CN" altLang="en-US" strike="noStrike" noProof="1"/>
              <a:t>第五级</a:t>
            </a:r>
            <a:endParaRPr lang="zh-CN" altLang="en-US" strike="noStrike" noProof="1"/>
          </a:p>
        </p:txBody>
      </p:sp>
      <p:sp>
        <p:nvSpPr>
          <p:cNvPr id="2" name="日期占位符 1"/>
          <p:cNvSpPr>
            <a:spLocks noGrp="1"/>
          </p:cNvSpPr>
          <p:nvPr>
            <p:ph type="dt" sz="half" idx="10"/>
          </p:nvPr>
        </p:nvSpPr>
        <p:spPr/>
        <p:txBody>
          <a:bodyPr/>
          <a:p>
            <a:pPr lvl="0" fontAlgn="base">
              <a:buClr>
                <a:srgbClr val="000000"/>
              </a:buClr>
              <a:buSzPct val="100000"/>
              <a:buNone/>
            </a:pPr>
            <a:r>
              <a:rPr lang="en-US" altLang="zh-CN" strike="noStrike" noProof="1">
                <a:latin typeface="Calibri" panose="020F05020202040A0204" pitchFamily="34" charset="0"/>
                <a:ea typeface="宋体" panose="02010600030101010101" pitchFamily="2" charset="-122"/>
                <a:cs typeface="+mn-cs"/>
              </a:rPr>
              <a:t>{DATE \@ yyyy/M/d|</a:t>
            </a:r>
            <a:r>
              <a:rPr lang="en-US" altLang="zh-CN" sz="1200" strike="noStrike" noProof="1">
                <a:solidFill>
                  <a:srgbClr val="898989"/>
                </a:solidFill>
                <a:latin typeface="Calibri" panose="020F05020202040A0204" pitchFamily="34" charset="0"/>
                <a:ea typeface="宋体" panose="02010600030101010101" pitchFamily="2" charset="-122"/>
                <a:cs typeface="+mn-cs"/>
              </a:rPr>
              <a:t>2021/4/12</a:t>
            </a:r>
            <a:r>
              <a:rPr lang="en-US" altLang="zh-CN" sz="1200" strike="noStrike" noProof="1">
                <a:solidFill>
                  <a:srgbClr val="898989"/>
                </a:solidFill>
                <a:latin typeface="Calibri" panose="020F05020202040A0204" pitchFamily="34" charset="0"/>
                <a:ea typeface="宋体" panose="02010600030101010101" pitchFamily="2" charset="-122"/>
                <a:cs typeface="+mn-cs"/>
              </a:rPr>
              <a:t>}</a:t>
            </a:r>
            <a:endParaRPr lang="en-US" altLang="zh-CN" sz="1200" strike="noStrike" noProof="1">
              <a:solidFill>
                <a:srgbClr val="898989"/>
              </a:solidFill>
              <a:latin typeface="Calibri" panose="020F05020202040A0204" pitchFamily="34" charset="0"/>
              <a:ea typeface="宋体" panose="02010600030101010101" pitchFamily="2" charset="-122"/>
            </a:endParaRPr>
          </a:p>
        </p:txBody>
      </p:sp>
      <p:sp>
        <p:nvSpPr>
          <p:cNvPr id="3" name="页脚占位符 2"/>
          <p:cNvSpPr>
            <a:spLocks noGrp="1"/>
          </p:cNvSpPr>
          <p:nvPr>
            <p:ph type="ftr" sz="quarter" idx="11"/>
          </p:nvPr>
        </p:nvSpPr>
        <p:spPr/>
        <p:txBody>
          <a:bodyPr/>
          <a:p>
            <a:pPr lvl="0" fontAlgn="base">
              <a:buClr>
                <a:srgbClr val="000000"/>
              </a:buClr>
              <a:buSzPct val="100000"/>
              <a:buNone/>
            </a:pPr>
            <a:endParaRPr strike="noStrike" noProof="1"/>
          </a:p>
        </p:txBody>
      </p:sp>
      <p:sp>
        <p:nvSpPr>
          <p:cNvPr id="4" name="灯片编号占位符 3"/>
          <p:cNvSpPr>
            <a:spLocks noGrp="1"/>
          </p:cNvSpPr>
          <p:nvPr>
            <p:ph type="sldNum" sz="quarter" idx="12"/>
          </p:nvPr>
        </p:nvSpPr>
        <p:spPr/>
        <p:txBody>
          <a:bodyPr/>
          <a:p>
            <a:pPr lvl="0" fontAlgn="base">
              <a:buClr>
                <a:srgbClr val="000000"/>
              </a:buClr>
              <a:buSzPct val="100000"/>
              <a:buNone/>
            </a:pPr>
            <a:fld id="{9A0DB2DC-4C9A-4742-B13C-FB6460FD3503}" type="slidenum">
              <a:rPr lang="zh-CN" altLang="x-none" strike="noStrike" noProof="1">
                <a:latin typeface="Calibri" panose="020F05020202040A0204" pitchFamily="34" charset="0"/>
                <a:ea typeface="宋体" panose="02010600030101010101" pitchFamily="2" charset="-122"/>
                <a:cs typeface="+mn-cs"/>
              </a:rPr>
            </a:fld>
            <a:endParaRPr lang="zh-CN" altLang="x-none" strike="noStrike" noProof="1"/>
          </a:p>
        </p:txBody>
      </p:sp>
    </p:spTree>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1084" name="竖排标题"/>
          <p:cNvSpPr>
            <a:spLocks noGrp="1"/>
          </p:cNvSpPr>
          <p:nvPr>
            <p:ph type="title" orient="vert"/>
          </p:nvPr>
        </p:nvSpPr>
        <p:spPr>
          <a:xfrm>
            <a:off x="6629400" y="274638"/>
            <a:ext cx="2057400" cy="5851524"/>
          </a:xfrm>
          <a:prstGeom prst="rect">
            <a:avLst/>
          </a:prstGeom>
          <a:noFill/>
          <a:ln w="9525" cap="flat" cmpd="sng">
            <a:noFill/>
            <a:prstDash val="solid"/>
            <a:miter/>
          </a:ln>
        </p:spPr>
        <p:txBody>
          <a:bodyPr vert="eaVert" wrap="square" lIns="91440" tIns="45720" rIns="91440" bIns="45720" anchor="t" anchorCtr="0"/>
          <a:lstStyle>
            <a:lvl1pPr marL="0" indent="0" fontAlgn="base"/>
          </a:lstStyle>
          <a:p>
            <a:pPr marL="0" indent="0" fontAlgn="base"/>
            <a:r>
              <a:rPr lang="zh-CN" altLang="en-US" strike="noStrike" noProof="1"/>
              <a:t>单击此处编辑母版标题样式</a:t>
            </a:r>
            <a:endParaRPr lang="zh-CN" altLang="en-US" strike="noStrike" noProof="1"/>
          </a:p>
        </p:txBody>
      </p:sp>
      <p:sp>
        <p:nvSpPr>
          <p:cNvPr id="1085" name="竖排文字占位符"/>
          <p:cNvSpPr>
            <a:spLocks noGrp="1"/>
          </p:cNvSpPr>
          <p:nvPr>
            <p:ph type="body" orient="vert" idx="1"/>
          </p:nvPr>
        </p:nvSpPr>
        <p:spPr>
          <a:xfrm>
            <a:off x="457200" y="274638"/>
            <a:ext cx="6052929" cy="5851524"/>
          </a:xfrm>
          <a:prstGeom prst="rect">
            <a:avLst/>
          </a:prstGeom>
          <a:noFill/>
          <a:ln w="9525" cap="flat" cmpd="sng">
            <a:noFill/>
            <a:prstDash val="solid"/>
            <a:miter/>
          </a:ln>
        </p:spPr>
        <p:txBody>
          <a:bodyPr vert="eaVert" wrap="square" lIns="91440" tIns="45720" rIns="91440" bIns="45720" anchor="t" anchorCtr="0"/>
          <a:lstStyle>
            <a:lvl1pPr marL="342900" indent="-342900" fontAlgn="base"/>
            <a:lvl2pPr marL="742950" lvl="1" indent="-285750" fontAlgn="base"/>
            <a:lvl3pPr marL="1143000" lvl="2" indent="-228600" fontAlgn="base"/>
            <a:lvl4pPr marL="1600200" lvl="3" indent="-228600" fontAlgn="base"/>
            <a:lvl5pPr marL="2057400" lvl="4" indent="-228600" fontAlgn="base"/>
          </a:lstStyle>
          <a:p>
            <a:pPr marL="342900" indent="-342900" fontAlgn="base"/>
            <a:r>
              <a:rPr lang="zh-CN" altLang="en-US" strike="noStrike" noProof="1"/>
              <a:t>单击此处编辑母版文本样式</a:t>
            </a:r>
            <a:endParaRPr lang="en-US" altLang="zh-CN" strike="noStrike" noProof="1"/>
          </a:p>
          <a:p>
            <a:pPr marL="742950" lvl="1" indent="-285750" fontAlgn="base"/>
            <a:r>
              <a:rPr lang="zh-CN" altLang="en-US" strike="noStrike" noProof="1"/>
              <a:t>第二级</a:t>
            </a:r>
            <a:endParaRPr lang="en-US" altLang="zh-CN" strike="noStrike" noProof="1"/>
          </a:p>
          <a:p>
            <a:pPr marL="1143000" lvl="2" indent="-228600" fontAlgn="base"/>
            <a:r>
              <a:rPr lang="zh-CN" altLang="en-US" strike="noStrike" noProof="1"/>
              <a:t>第三级</a:t>
            </a:r>
            <a:endParaRPr lang="en-US" altLang="zh-CN" strike="noStrike" noProof="1"/>
          </a:p>
          <a:p>
            <a:pPr marL="1600200" lvl="3" indent="-228600" fontAlgn="base"/>
            <a:r>
              <a:rPr lang="zh-CN" altLang="en-US" strike="noStrike" noProof="1"/>
              <a:t>第四级</a:t>
            </a:r>
            <a:endParaRPr lang="en-US" altLang="zh-CN" strike="noStrike" noProof="1"/>
          </a:p>
          <a:p>
            <a:pPr marL="2057400" lvl="4" indent="-228600" fontAlgn="base"/>
            <a:r>
              <a:rPr lang="zh-CN" altLang="en-US" strike="noStrike" noProof="1"/>
              <a:t>第五级</a:t>
            </a:r>
            <a:endParaRPr lang="zh-CN" altLang="en-US" strike="noStrike" noProof="1"/>
          </a:p>
        </p:txBody>
      </p:sp>
      <p:sp>
        <p:nvSpPr>
          <p:cNvPr id="2" name="日期占位符 1"/>
          <p:cNvSpPr>
            <a:spLocks noGrp="1"/>
          </p:cNvSpPr>
          <p:nvPr>
            <p:ph type="dt" sz="half" idx="10"/>
          </p:nvPr>
        </p:nvSpPr>
        <p:spPr/>
        <p:txBody>
          <a:bodyPr/>
          <a:p>
            <a:pPr lvl="0" fontAlgn="base">
              <a:buClr>
                <a:srgbClr val="000000"/>
              </a:buClr>
              <a:buSzPct val="100000"/>
              <a:buNone/>
            </a:pPr>
            <a:r>
              <a:rPr lang="en-US" altLang="zh-CN" strike="noStrike" noProof="1">
                <a:latin typeface="Calibri" panose="020F05020202040A0204" pitchFamily="34" charset="0"/>
                <a:ea typeface="宋体" panose="02010600030101010101" pitchFamily="2" charset="-122"/>
                <a:cs typeface="+mn-cs"/>
              </a:rPr>
              <a:t>{DATE \@ yyyy/M/d|</a:t>
            </a:r>
            <a:r>
              <a:rPr lang="en-US" altLang="zh-CN" sz="1200" strike="noStrike" noProof="1">
                <a:solidFill>
                  <a:srgbClr val="898989"/>
                </a:solidFill>
                <a:latin typeface="Calibri" panose="020F05020202040A0204" pitchFamily="34" charset="0"/>
                <a:ea typeface="宋体" panose="02010600030101010101" pitchFamily="2" charset="-122"/>
                <a:cs typeface="+mn-cs"/>
              </a:rPr>
              <a:t>2021/4/12</a:t>
            </a:r>
            <a:r>
              <a:rPr lang="en-US" altLang="zh-CN" sz="1200" strike="noStrike" noProof="1">
                <a:solidFill>
                  <a:srgbClr val="898989"/>
                </a:solidFill>
                <a:latin typeface="Calibri" panose="020F05020202040A0204" pitchFamily="34" charset="0"/>
                <a:ea typeface="宋体" panose="02010600030101010101" pitchFamily="2" charset="-122"/>
                <a:cs typeface="+mn-cs"/>
              </a:rPr>
              <a:t>}</a:t>
            </a:r>
            <a:endParaRPr lang="en-US" altLang="zh-CN" sz="1200" strike="noStrike" noProof="1">
              <a:solidFill>
                <a:srgbClr val="898989"/>
              </a:solidFill>
              <a:latin typeface="Calibri" panose="020F05020202040A0204" pitchFamily="34" charset="0"/>
              <a:ea typeface="宋体" panose="02010600030101010101" pitchFamily="2" charset="-122"/>
            </a:endParaRPr>
          </a:p>
        </p:txBody>
      </p:sp>
      <p:sp>
        <p:nvSpPr>
          <p:cNvPr id="3" name="页脚占位符 2"/>
          <p:cNvSpPr>
            <a:spLocks noGrp="1"/>
          </p:cNvSpPr>
          <p:nvPr>
            <p:ph type="ftr" sz="quarter" idx="11"/>
          </p:nvPr>
        </p:nvSpPr>
        <p:spPr/>
        <p:txBody>
          <a:bodyPr/>
          <a:p>
            <a:pPr lvl="0" fontAlgn="base">
              <a:buClr>
                <a:srgbClr val="000000"/>
              </a:buClr>
              <a:buSzPct val="100000"/>
              <a:buNone/>
            </a:pPr>
            <a:endParaRPr strike="noStrike" noProof="1"/>
          </a:p>
        </p:txBody>
      </p:sp>
      <p:sp>
        <p:nvSpPr>
          <p:cNvPr id="4" name="灯片编号占位符 3"/>
          <p:cNvSpPr>
            <a:spLocks noGrp="1"/>
          </p:cNvSpPr>
          <p:nvPr>
            <p:ph type="sldNum" sz="quarter" idx="12"/>
          </p:nvPr>
        </p:nvSpPr>
        <p:spPr/>
        <p:txBody>
          <a:bodyPr/>
          <a:p>
            <a:pPr lvl="0" fontAlgn="base">
              <a:buClr>
                <a:srgbClr val="000000"/>
              </a:buClr>
              <a:buSzPct val="100000"/>
              <a:buNone/>
            </a:pPr>
            <a:fld id="{9A0DB2DC-4C9A-4742-B13C-FB6460FD3503}" type="slidenum">
              <a:rPr lang="zh-CN" altLang="x-none" strike="noStrike" noProof="1">
                <a:latin typeface="Calibri" panose="020F05020202040A0204" pitchFamily="34" charset="0"/>
                <a:ea typeface="宋体" panose="02010600030101010101" pitchFamily="2" charset="-122"/>
                <a:cs typeface="+mn-cs"/>
              </a:rPr>
            </a:fld>
            <a:endParaRPr lang="zh-CN" altLang="x-none" strike="noStrike" noProof="1"/>
          </a:p>
        </p:txBody>
      </p:sp>
    </p:spTree>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1031" name="标题"/>
          <p:cNvSpPr>
            <a:spLocks noGrp="1"/>
          </p:cNvSpPr>
          <p:nvPr>
            <p:ph type="ctrTitle"/>
          </p:nvPr>
        </p:nvSpPr>
        <p:spPr>
          <a:xfrm>
            <a:off x="1143000" y="1122363"/>
            <a:ext cx="6858000" cy="2387600"/>
          </a:xfrm>
          <a:prstGeom prst="rect">
            <a:avLst/>
          </a:prstGeom>
          <a:noFill/>
          <a:ln w="9525" cap="flat" cmpd="sng">
            <a:noFill/>
            <a:prstDash val="solid"/>
            <a:miter/>
          </a:ln>
        </p:spPr>
        <p:txBody>
          <a:bodyPr vert="horz" wrap="square" lIns="91440" tIns="45720" rIns="91440" bIns="45720" anchor="b" anchorCtr="0"/>
          <a:lstStyle>
            <a:lvl1pPr marL="0" indent="0" algn="ctr" fontAlgn="base">
              <a:defRPr sz="4500"/>
            </a:lvl1pPr>
          </a:lstStyle>
          <a:p>
            <a:pPr marL="0" indent="0" fontAlgn="base"/>
            <a:r>
              <a:rPr lang="zh-CN" altLang="en-US" strike="noStrike" noProof="1"/>
              <a:t>单击此处编辑母版标题样式</a:t>
            </a:r>
            <a:endParaRPr lang="zh-CN" altLang="en-US" strike="noStrike" noProof="1"/>
          </a:p>
        </p:txBody>
      </p:sp>
      <p:sp>
        <p:nvSpPr>
          <p:cNvPr id="1032" name="文本"/>
          <p:cNvSpPr>
            <a:spLocks noGrp="1"/>
          </p:cNvSpPr>
          <p:nvPr>
            <p:ph type="subTitle" idx="1"/>
          </p:nvPr>
        </p:nvSpPr>
        <p:spPr>
          <a:xfrm>
            <a:off x="1143000" y="3602038"/>
            <a:ext cx="6858000" cy="1655762"/>
          </a:xfrm>
          <a:prstGeom prst="rect">
            <a:avLst/>
          </a:prstGeom>
          <a:noFill/>
          <a:ln w="9525" cap="flat" cmpd="sng">
            <a:noFill/>
            <a:prstDash val="solid"/>
            <a:miter/>
          </a:ln>
        </p:spPr>
        <p:txBody>
          <a:bodyPr vert="horz" wrap="square" lIns="91440" tIns="45720" rIns="91440" bIns="45720" anchor="t" anchorCtr="0"/>
          <a:lstStyle>
            <a:lvl1pPr marL="0" indent="0" algn="ctr" fontAlgn="base">
              <a:buNone/>
              <a:defRPr sz="1800"/>
            </a:lvl1pPr>
            <a:lvl2pPr marL="342900" lvl="1" indent="0" algn="ctr">
              <a:buNone/>
              <a:defRPr sz="1500"/>
            </a:lvl2pPr>
            <a:lvl3pPr marL="685800" lvl="2" indent="0" algn="ctr">
              <a:buNone/>
              <a:defRPr sz="1350"/>
            </a:lvl3pPr>
            <a:lvl4pPr marL="1028700" lvl="3" indent="0" algn="ctr">
              <a:buNone/>
              <a:defRPr sz="1200"/>
            </a:lvl4pPr>
            <a:lvl5pPr marL="1371600" lvl="4" indent="0" algn="ctr">
              <a:buNone/>
              <a:defRPr sz="1200"/>
            </a:lvl5pPr>
            <a:lvl6pPr marL="1714500" lvl="5" indent="0" algn="ctr">
              <a:buNone/>
              <a:defRPr sz="1200"/>
            </a:lvl6pPr>
            <a:lvl7pPr marL="2057400" lvl="6" indent="0" algn="ctr">
              <a:buNone/>
              <a:defRPr sz="1200"/>
            </a:lvl7pPr>
            <a:lvl8pPr marL="2400300" lvl="7" indent="0" algn="ctr">
              <a:buNone/>
              <a:defRPr sz="1200"/>
            </a:lvl8pPr>
            <a:lvl9pPr marL="2400300" lvl="7" indent="0" algn="ctr">
              <a:buNone/>
              <a:defRPr sz="1200"/>
            </a:lvl9pPr>
          </a:lstStyle>
          <a:p>
            <a:pPr marL="0" indent="0" fontAlgn="base"/>
            <a:r>
              <a:rPr lang="zh-CN" altLang="en-US" strike="noStrike" noProof="1"/>
              <a:t>单击此处编辑母版副标题样式</a:t>
            </a:r>
            <a:endParaRPr lang="zh-CN" altLang="en-US" strike="noStrike" noProof="1"/>
          </a:p>
        </p:txBody>
      </p:sp>
      <p:sp>
        <p:nvSpPr>
          <p:cNvPr id="2" name="日期占位符 1"/>
          <p:cNvSpPr>
            <a:spLocks noGrp="1"/>
          </p:cNvSpPr>
          <p:nvPr>
            <p:ph type="dt" sz="half" idx="10"/>
          </p:nvPr>
        </p:nvSpPr>
        <p:spPr/>
        <p:txBody>
          <a:bodyPr/>
          <a:p>
            <a:pPr lvl="0" fontAlgn="base">
              <a:buClr>
                <a:srgbClr val="000000"/>
              </a:buClr>
              <a:buSzPct val="100000"/>
              <a:buNone/>
            </a:pPr>
            <a:r>
              <a:rPr lang="en-US" altLang="zh-CN" strike="noStrike" noProof="1">
                <a:latin typeface="Calibri" panose="020F05020202040A0204" pitchFamily="34" charset="0"/>
                <a:ea typeface="宋体" panose="02010600030101010101" pitchFamily="2" charset="-122"/>
                <a:cs typeface="+mn-cs"/>
              </a:rPr>
              <a:t>{DATE \@ yyyy/M/d|</a:t>
            </a:r>
            <a:r>
              <a:rPr lang="en-US" altLang="zh-CN" sz="1200" strike="noStrike" noProof="1">
                <a:solidFill>
                  <a:srgbClr val="898989"/>
                </a:solidFill>
                <a:latin typeface="Calibri" panose="020F05020202040A0204" pitchFamily="34" charset="0"/>
                <a:ea typeface="宋体" panose="02010600030101010101" pitchFamily="2" charset="-122"/>
                <a:cs typeface="+mn-cs"/>
              </a:rPr>
              <a:t>2021/4/12</a:t>
            </a:r>
            <a:r>
              <a:rPr lang="en-US" altLang="zh-CN" sz="1200" strike="noStrike" noProof="1">
                <a:solidFill>
                  <a:srgbClr val="898989"/>
                </a:solidFill>
                <a:latin typeface="Calibri" panose="020F05020202040A0204" pitchFamily="34" charset="0"/>
                <a:ea typeface="宋体" panose="02010600030101010101" pitchFamily="2" charset="-122"/>
                <a:cs typeface="+mn-cs"/>
              </a:rPr>
              <a:t>}</a:t>
            </a:r>
            <a:endParaRPr lang="en-US" altLang="zh-CN" sz="1200" strike="noStrike" noProof="1">
              <a:solidFill>
                <a:srgbClr val="898989"/>
              </a:solidFill>
              <a:latin typeface="Calibri" panose="020F05020202040A0204" pitchFamily="34" charset="0"/>
              <a:ea typeface="宋体" panose="02010600030101010101" pitchFamily="2" charset="-122"/>
            </a:endParaRPr>
          </a:p>
        </p:txBody>
      </p:sp>
      <p:sp>
        <p:nvSpPr>
          <p:cNvPr id="3" name="页脚占位符 2"/>
          <p:cNvSpPr>
            <a:spLocks noGrp="1"/>
          </p:cNvSpPr>
          <p:nvPr>
            <p:ph type="ftr" sz="quarter" idx="11"/>
          </p:nvPr>
        </p:nvSpPr>
        <p:spPr/>
        <p:txBody>
          <a:bodyPr/>
          <a:p>
            <a:pPr lvl="0" fontAlgn="base">
              <a:buClr>
                <a:srgbClr val="000000"/>
              </a:buClr>
              <a:buSzPct val="100000"/>
              <a:buNone/>
            </a:pPr>
          </a:p>
        </p:txBody>
      </p:sp>
      <p:sp>
        <p:nvSpPr>
          <p:cNvPr id="4" name="灯片编号占位符 3"/>
          <p:cNvSpPr>
            <a:spLocks noGrp="1"/>
          </p:cNvSpPr>
          <p:nvPr>
            <p:ph type="sldNum" sz="quarter" idx="12"/>
          </p:nvPr>
        </p:nvSpPr>
        <p:spPr/>
        <p:txBody>
          <a:bodyPr/>
          <a:p>
            <a:pPr lvl="0" fontAlgn="base">
              <a:buClr>
                <a:srgbClr val="000000"/>
              </a:buClr>
              <a:buSzPct val="100000"/>
              <a:buNone/>
            </a:pPr>
            <a:fld id="{9A0DB2DC-4C9A-4742-B13C-FB6460FD3503}" type="slidenum">
              <a:rPr lang="zh-CN" altLang="x-none" strike="noStrike" noProof="1">
                <a:latin typeface="Calibri" panose="020F05020202040A0204" pitchFamily="34" charset="0"/>
                <a:ea typeface="宋体" panose="02010600030101010101" pitchFamily="2" charset="-122"/>
                <a:cs typeface="+mn-cs"/>
              </a:rPr>
            </a:fld>
            <a:endParaRPr lang="zh-CN" altLang="x-none" strike="noStrike" noProof="1"/>
          </a:p>
        </p:txBody>
      </p:sp>
    </p:spTree>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1036" name="标题"/>
          <p:cNvSpPr>
            <a:spLocks noGrp="1"/>
          </p:cNvSpPr>
          <p:nvPr>
            <p:ph type="title"/>
          </p:nvPr>
        </p:nvSpPr>
        <p:spPr>
          <a:xfrm>
            <a:off x="457200" y="274637"/>
            <a:ext cx="8229600" cy="1143000"/>
          </a:xfrm>
          <a:prstGeom prst="rect">
            <a:avLst/>
          </a:prstGeom>
          <a:noFill/>
          <a:ln w="9525" cap="flat" cmpd="sng">
            <a:noFill/>
            <a:prstDash val="solid"/>
            <a:miter/>
          </a:ln>
        </p:spPr>
        <p:txBody>
          <a:bodyPr vert="horz" wrap="square" lIns="91440" tIns="45720" rIns="91440" bIns="45720" anchor="ctr" anchorCtr="0"/>
          <a:lstStyle>
            <a:lvl1pPr marL="0" indent="0" fontAlgn="base"/>
          </a:lstStyle>
          <a:p>
            <a:pPr marL="0" indent="0" fontAlgn="base"/>
            <a:r>
              <a:rPr lang="zh-CN" altLang="en-US" strike="noStrike" noProof="1"/>
              <a:t>单击此处编辑母版标题样式</a:t>
            </a:r>
            <a:endParaRPr lang="zh-CN" altLang="en-US" strike="noStrike" noProof="1"/>
          </a:p>
        </p:txBody>
      </p:sp>
      <p:sp>
        <p:nvSpPr>
          <p:cNvPr id="1037" name="内容占位符"/>
          <p:cNvSpPr>
            <a:spLocks noGrp="1"/>
          </p:cNvSpPr>
          <p:nvPr>
            <p:ph idx="1"/>
          </p:nvPr>
        </p:nvSpPr>
        <p:spPr>
          <a:xfrm>
            <a:off x="457200" y="1600200"/>
            <a:ext cx="8229600" cy="4525962"/>
          </a:xfrm>
          <a:prstGeom prst="rect">
            <a:avLst/>
          </a:prstGeom>
          <a:noFill/>
          <a:ln w="9525" cap="flat" cmpd="sng">
            <a:noFill/>
            <a:prstDash val="solid"/>
            <a:miter/>
          </a:ln>
        </p:spPr>
        <p:txBody>
          <a:bodyPr vert="horz" wrap="square" lIns="91440" tIns="45720" rIns="91440" bIns="45720" anchor="t" anchorCtr="0"/>
          <a:lstStyle>
            <a:lvl1pPr marL="342900" indent="-342900" fontAlgn="base"/>
            <a:lvl2pPr marL="742950" lvl="1" indent="-285750" fontAlgn="base"/>
            <a:lvl3pPr marL="1143000" lvl="2" indent="-228600" fontAlgn="base"/>
            <a:lvl4pPr marL="1600200" lvl="3" indent="-228600" fontAlgn="base"/>
            <a:lvl5pPr marL="2057400" lvl="4" indent="-228600" fontAlgn="base"/>
          </a:lstStyle>
          <a:p>
            <a:pPr marL="342900" indent="-342900" fontAlgn="base"/>
            <a:r>
              <a:rPr lang="zh-CN" altLang="en-US" strike="noStrike" noProof="1"/>
              <a:t>单击此处编辑母版文本样式</a:t>
            </a:r>
            <a:endParaRPr lang="en-US" altLang="zh-CN" strike="noStrike" noProof="1"/>
          </a:p>
          <a:p>
            <a:pPr marL="742950" lvl="1" indent="-285750" fontAlgn="base"/>
            <a:r>
              <a:rPr lang="zh-CN" altLang="en-US" strike="noStrike" noProof="1"/>
              <a:t>第二级</a:t>
            </a:r>
            <a:endParaRPr lang="en-US" altLang="zh-CN" strike="noStrike" noProof="1"/>
          </a:p>
          <a:p>
            <a:pPr marL="1143000" lvl="2" indent="-228600" fontAlgn="base"/>
            <a:r>
              <a:rPr lang="zh-CN" altLang="en-US" strike="noStrike" noProof="1"/>
              <a:t>第三级</a:t>
            </a:r>
            <a:endParaRPr lang="en-US" altLang="zh-CN" strike="noStrike" noProof="1"/>
          </a:p>
          <a:p>
            <a:pPr marL="1600200" lvl="3" indent="-228600" fontAlgn="base"/>
            <a:r>
              <a:rPr lang="zh-CN" altLang="en-US" strike="noStrike" noProof="1"/>
              <a:t>第四级</a:t>
            </a:r>
            <a:endParaRPr lang="en-US" altLang="zh-CN" strike="noStrike" noProof="1"/>
          </a:p>
          <a:p>
            <a:pPr marL="2057400" lvl="4" indent="-228600" fontAlgn="base"/>
            <a:r>
              <a:rPr lang="zh-CN" altLang="en-US" strike="noStrike" noProof="1"/>
              <a:t>第五级</a:t>
            </a:r>
            <a:endParaRPr lang="zh-CN" altLang="en-US" strike="noStrike" noProof="1"/>
          </a:p>
        </p:txBody>
      </p:sp>
      <p:sp>
        <p:nvSpPr>
          <p:cNvPr id="2" name="日期占位符 1"/>
          <p:cNvSpPr>
            <a:spLocks noGrp="1"/>
          </p:cNvSpPr>
          <p:nvPr>
            <p:ph type="dt" sz="half" idx="10"/>
          </p:nvPr>
        </p:nvSpPr>
        <p:spPr/>
        <p:txBody>
          <a:bodyPr/>
          <a:p>
            <a:pPr lvl="0" fontAlgn="base">
              <a:buClr>
                <a:srgbClr val="000000"/>
              </a:buClr>
              <a:buSzPct val="100000"/>
              <a:buNone/>
            </a:pPr>
            <a:r>
              <a:rPr lang="en-US" altLang="zh-CN" strike="noStrike" noProof="1">
                <a:latin typeface="Calibri" panose="020F05020202040A0204" pitchFamily="34" charset="0"/>
                <a:ea typeface="宋体" panose="02010600030101010101" pitchFamily="2" charset="-122"/>
                <a:cs typeface="+mn-cs"/>
              </a:rPr>
              <a:t>{DATE \@ yyyy/M/d|</a:t>
            </a:r>
            <a:r>
              <a:rPr lang="en-US" altLang="zh-CN" sz="1200" strike="noStrike" noProof="1">
                <a:solidFill>
                  <a:srgbClr val="898989"/>
                </a:solidFill>
                <a:latin typeface="Calibri" panose="020F05020202040A0204" pitchFamily="34" charset="0"/>
                <a:ea typeface="宋体" panose="02010600030101010101" pitchFamily="2" charset="-122"/>
                <a:cs typeface="+mn-cs"/>
              </a:rPr>
              <a:t>2021/4/12</a:t>
            </a:r>
            <a:r>
              <a:rPr lang="en-US" altLang="zh-CN" sz="1200" strike="noStrike" noProof="1">
                <a:solidFill>
                  <a:srgbClr val="898989"/>
                </a:solidFill>
                <a:latin typeface="Calibri" panose="020F05020202040A0204" pitchFamily="34" charset="0"/>
                <a:ea typeface="宋体" panose="02010600030101010101" pitchFamily="2" charset="-122"/>
                <a:cs typeface="+mn-cs"/>
              </a:rPr>
              <a:t>}</a:t>
            </a:r>
            <a:endParaRPr lang="en-US" altLang="zh-CN" sz="1200" strike="noStrike" noProof="1">
              <a:solidFill>
                <a:srgbClr val="898989"/>
              </a:solidFill>
              <a:latin typeface="Calibri" panose="020F05020202040A0204" pitchFamily="34" charset="0"/>
              <a:ea typeface="宋体" panose="02010600030101010101" pitchFamily="2" charset="-122"/>
            </a:endParaRPr>
          </a:p>
        </p:txBody>
      </p:sp>
      <p:sp>
        <p:nvSpPr>
          <p:cNvPr id="3" name="页脚占位符 2"/>
          <p:cNvSpPr>
            <a:spLocks noGrp="1"/>
          </p:cNvSpPr>
          <p:nvPr>
            <p:ph type="ftr" sz="quarter" idx="11"/>
          </p:nvPr>
        </p:nvSpPr>
        <p:spPr/>
        <p:txBody>
          <a:bodyPr/>
          <a:p>
            <a:pPr lvl="0" fontAlgn="base">
              <a:buClr>
                <a:srgbClr val="000000"/>
              </a:buClr>
              <a:buSzPct val="100000"/>
              <a:buNone/>
            </a:pPr>
          </a:p>
        </p:txBody>
      </p:sp>
      <p:sp>
        <p:nvSpPr>
          <p:cNvPr id="4" name="灯片编号占位符 3"/>
          <p:cNvSpPr>
            <a:spLocks noGrp="1"/>
          </p:cNvSpPr>
          <p:nvPr>
            <p:ph type="sldNum" sz="quarter" idx="12"/>
          </p:nvPr>
        </p:nvSpPr>
        <p:spPr/>
        <p:txBody>
          <a:bodyPr/>
          <a:p>
            <a:pPr lvl="0" fontAlgn="base">
              <a:buClr>
                <a:srgbClr val="000000"/>
              </a:buClr>
              <a:buSzPct val="100000"/>
              <a:buNone/>
            </a:pPr>
            <a:fld id="{9A0DB2DC-4C9A-4742-B13C-FB6460FD3503}" type="slidenum">
              <a:rPr lang="zh-CN" altLang="x-none" strike="noStrike" noProof="1">
                <a:latin typeface="Calibri" panose="020F05020202040A0204" pitchFamily="34" charset="0"/>
                <a:ea typeface="宋体" panose="02010600030101010101" pitchFamily="2" charset="-122"/>
                <a:cs typeface="+mn-cs"/>
              </a:rPr>
            </a:fld>
            <a:endParaRPr lang="zh-CN" altLang="x-none" strike="noStrike" noProof="1"/>
          </a:p>
        </p:txBody>
      </p:sp>
    </p:spTree>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1041" name="标题"/>
          <p:cNvSpPr>
            <a:spLocks noGrp="1"/>
          </p:cNvSpPr>
          <p:nvPr>
            <p:ph type="title"/>
          </p:nvPr>
        </p:nvSpPr>
        <p:spPr>
          <a:xfrm>
            <a:off x="623887" y="1709738"/>
            <a:ext cx="7886700" cy="2852737"/>
          </a:xfrm>
          <a:prstGeom prst="rect">
            <a:avLst/>
          </a:prstGeom>
          <a:noFill/>
          <a:ln w="9525" cap="flat" cmpd="sng">
            <a:noFill/>
            <a:prstDash val="solid"/>
            <a:miter/>
          </a:ln>
        </p:spPr>
        <p:txBody>
          <a:bodyPr vert="horz" wrap="square" lIns="91440" tIns="45720" rIns="91440" bIns="45720" anchor="b" anchorCtr="0"/>
          <a:lstStyle>
            <a:lvl1pPr marL="0" indent="0" fontAlgn="base">
              <a:defRPr sz="4500"/>
            </a:lvl1pPr>
          </a:lstStyle>
          <a:p>
            <a:pPr marL="0" indent="0" fontAlgn="base"/>
            <a:r>
              <a:rPr lang="zh-CN" altLang="en-US" strike="noStrike" noProof="1"/>
              <a:t>单击此处编辑母版标题样式</a:t>
            </a:r>
            <a:endParaRPr lang="zh-CN" altLang="en-US" strike="noStrike" noProof="1"/>
          </a:p>
        </p:txBody>
      </p:sp>
      <p:sp>
        <p:nvSpPr>
          <p:cNvPr id="1042" name="文本"/>
          <p:cNvSpPr>
            <a:spLocks noGrp="1"/>
          </p:cNvSpPr>
          <p:nvPr>
            <p:ph type="body" idx="1"/>
          </p:nvPr>
        </p:nvSpPr>
        <p:spPr>
          <a:xfrm>
            <a:off x="623887" y="4589463"/>
            <a:ext cx="7886700" cy="1500186"/>
          </a:xfrm>
          <a:prstGeom prst="rect">
            <a:avLst/>
          </a:prstGeom>
          <a:noFill/>
          <a:ln w="9525" cap="flat" cmpd="sng">
            <a:noFill/>
            <a:prstDash val="solid"/>
            <a:miter/>
          </a:ln>
        </p:spPr>
        <p:txBody>
          <a:bodyPr vert="horz" wrap="square" lIns="91440" tIns="45720" rIns="91440" bIns="45720" anchor="t" anchorCtr="0"/>
          <a:lstStyle>
            <a:lvl1pPr marL="0" indent="0" fontAlgn="base">
              <a:buNone/>
              <a:defRPr sz="1800">
                <a:solidFill>
                  <a:srgbClr val="898989"/>
                </a:solidFill>
              </a:defRPr>
            </a:lvl1pPr>
          </a:lstStyle>
          <a:p>
            <a:pPr marL="0" indent="0" fontAlgn="base"/>
            <a:r>
              <a:rPr lang="zh-CN" altLang="en-US" strike="noStrike" noProof="1"/>
              <a:t>单击此处编辑母版文本样式</a:t>
            </a:r>
            <a:endParaRPr lang="zh-CN" altLang="en-US" strike="noStrike" noProof="1"/>
          </a:p>
        </p:txBody>
      </p:sp>
      <p:sp>
        <p:nvSpPr>
          <p:cNvPr id="2" name="日期占位符 1"/>
          <p:cNvSpPr>
            <a:spLocks noGrp="1"/>
          </p:cNvSpPr>
          <p:nvPr>
            <p:ph type="dt" sz="half" idx="10"/>
          </p:nvPr>
        </p:nvSpPr>
        <p:spPr/>
        <p:txBody>
          <a:bodyPr/>
          <a:p>
            <a:pPr lvl="0" fontAlgn="base">
              <a:buClr>
                <a:srgbClr val="000000"/>
              </a:buClr>
              <a:buSzPct val="100000"/>
              <a:buNone/>
            </a:pPr>
            <a:r>
              <a:rPr lang="en-US" altLang="zh-CN" strike="noStrike" noProof="1">
                <a:latin typeface="Calibri" panose="020F05020202040A0204" pitchFamily="34" charset="0"/>
                <a:ea typeface="宋体" panose="02010600030101010101" pitchFamily="2" charset="-122"/>
                <a:cs typeface="+mn-cs"/>
              </a:rPr>
              <a:t>{DATE \@ yyyy/M/d|</a:t>
            </a:r>
            <a:r>
              <a:rPr lang="en-US" altLang="zh-CN" sz="1200" strike="noStrike" noProof="1">
                <a:solidFill>
                  <a:srgbClr val="898989"/>
                </a:solidFill>
                <a:latin typeface="Calibri" panose="020F05020202040A0204" pitchFamily="34" charset="0"/>
                <a:ea typeface="宋体" panose="02010600030101010101" pitchFamily="2" charset="-122"/>
                <a:cs typeface="+mn-cs"/>
              </a:rPr>
              <a:t>2021/4/12</a:t>
            </a:r>
            <a:r>
              <a:rPr lang="en-US" altLang="zh-CN" sz="1200" strike="noStrike" noProof="1">
                <a:solidFill>
                  <a:srgbClr val="898989"/>
                </a:solidFill>
                <a:latin typeface="Calibri" panose="020F05020202040A0204" pitchFamily="34" charset="0"/>
                <a:ea typeface="宋体" panose="02010600030101010101" pitchFamily="2" charset="-122"/>
                <a:cs typeface="+mn-cs"/>
              </a:rPr>
              <a:t>}</a:t>
            </a:r>
            <a:endParaRPr lang="en-US" altLang="zh-CN" sz="1200" strike="noStrike" noProof="1">
              <a:solidFill>
                <a:srgbClr val="898989"/>
              </a:solidFill>
              <a:latin typeface="Calibri" panose="020F05020202040A0204" pitchFamily="34" charset="0"/>
              <a:ea typeface="宋体" panose="02010600030101010101" pitchFamily="2" charset="-122"/>
            </a:endParaRPr>
          </a:p>
        </p:txBody>
      </p:sp>
      <p:sp>
        <p:nvSpPr>
          <p:cNvPr id="3" name="页脚占位符 2"/>
          <p:cNvSpPr>
            <a:spLocks noGrp="1"/>
          </p:cNvSpPr>
          <p:nvPr>
            <p:ph type="ftr" sz="quarter" idx="11"/>
          </p:nvPr>
        </p:nvSpPr>
        <p:spPr/>
        <p:txBody>
          <a:bodyPr/>
          <a:p>
            <a:pPr lvl="0" fontAlgn="base">
              <a:buClr>
                <a:srgbClr val="000000"/>
              </a:buClr>
              <a:buSzPct val="100000"/>
              <a:buNone/>
            </a:pPr>
          </a:p>
        </p:txBody>
      </p:sp>
      <p:sp>
        <p:nvSpPr>
          <p:cNvPr id="4" name="灯片编号占位符 3"/>
          <p:cNvSpPr>
            <a:spLocks noGrp="1"/>
          </p:cNvSpPr>
          <p:nvPr>
            <p:ph type="sldNum" sz="quarter" idx="12"/>
          </p:nvPr>
        </p:nvSpPr>
        <p:spPr/>
        <p:txBody>
          <a:bodyPr/>
          <a:p>
            <a:pPr lvl="0" fontAlgn="base">
              <a:buClr>
                <a:srgbClr val="000000"/>
              </a:buClr>
              <a:buSzPct val="100000"/>
              <a:buNone/>
            </a:pPr>
            <a:fld id="{9A0DB2DC-4C9A-4742-B13C-FB6460FD3503}" type="slidenum">
              <a:rPr lang="zh-CN" altLang="x-none" strike="noStrike" noProof="1">
                <a:latin typeface="Calibri" panose="020F05020202040A0204" pitchFamily="34" charset="0"/>
                <a:ea typeface="宋体" panose="02010600030101010101" pitchFamily="2" charset="-122"/>
                <a:cs typeface="+mn-cs"/>
              </a:rPr>
            </a:fld>
            <a:endParaRPr lang="zh-CN" altLang="x-none" strike="noStrike" noProof="1"/>
          </a:p>
        </p:txBody>
      </p:sp>
    </p:spTree>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1046" name="标题"/>
          <p:cNvSpPr>
            <a:spLocks noGrp="1"/>
          </p:cNvSpPr>
          <p:nvPr>
            <p:ph type="title"/>
          </p:nvPr>
        </p:nvSpPr>
        <p:spPr>
          <a:xfrm>
            <a:off x="457200" y="274637"/>
            <a:ext cx="8229600" cy="1143000"/>
          </a:xfrm>
          <a:prstGeom prst="rect">
            <a:avLst/>
          </a:prstGeom>
          <a:noFill/>
          <a:ln w="9525" cap="flat" cmpd="sng">
            <a:noFill/>
            <a:prstDash val="solid"/>
            <a:miter/>
          </a:ln>
        </p:spPr>
        <p:txBody>
          <a:bodyPr vert="horz" wrap="square" lIns="91440" tIns="45720" rIns="91440" bIns="45720" anchor="ctr" anchorCtr="0"/>
          <a:lstStyle>
            <a:lvl1pPr marL="0" indent="0" fontAlgn="base"/>
          </a:lstStyle>
          <a:p>
            <a:pPr marL="0" indent="0" fontAlgn="base"/>
            <a:r>
              <a:rPr lang="zh-CN" altLang="en-US" strike="noStrike" noProof="1"/>
              <a:t>单击此处编辑母版标题样式</a:t>
            </a:r>
            <a:endParaRPr lang="zh-CN" altLang="en-US" strike="noStrike" noProof="1"/>
          </a:p>
        </p:txBody>
      </p:sp>
      <p:sp>
        <p:nvSpPr>
          <p:cNvPr id="1047" name="内容占位符"/>
          <p:cNvSpPr>
            <a:spLocks noGrp="1"/>
          </p:cNvSpPr>
          <p:nvPr>
            <p:ph idx="1"/>
          </p:nvPr>
        </p:nvSpPr>
        <p:spPr>
          <a:xfrm>
            <a:off x="457200" y="1600200"/>
            <a:ext cx="4032504" cy="4525963"/>
          </a:xfrm>
          <a:prstGeom prst="rect">
            <a:avLst/>
          </a:prstGeom>
          <a:noFill/>
          <a:ln w="9525" cap="flat" cmpd="sng">
            <a:noFill/>
            <a:prstDash val="solid"/>
            <a:miter/>
          </a:ln>
        </p:spPr>
        <p:txBody>
          <a:bodyPr vert="horz" wrap="square" lIns="91440" tIns="45720" rIns="91440" bIns="45720" anchor="t" anchorCtr="0"/>
          <a:lstStyle>
            <a:lvl1pPr marL="342900" indent="-342900" fontAlgn="base"/>
            <a:lvl2pPr marL="742950" lvl="1" indent="-285750" fontAlgn="base"/>
            <a:lvl3pPr marL="1143000" lvl="2" indent="-228600" fontAlgn="base"/>
            <a:lvl4pPr marL="1600200" lvl="3" indent="-228600" fontAlgn="base"/>
            <a:lvl5pPr marL="2057400" lvl="4" indent="-228600" fontAlgn="base"/>
          </a:lstStyle>
          <a:p>
            <a:pPr marL="342900" indent="-342900" fontAlgn="base"/>
            <a:r>
              <a:rPr lang="zh-CN" altLang="en-US" strike="noStrike" noProof="1"/>
              <a:t>单击此处编辑母版文本样式</a:t>
            </a:r>
            <a:endParaRPr lang="en-US" altLang="zh-CN" strike="noStrike" noProof="1"/>
          </a:p>
          <a:p>
            <a:pPr marL="742950" lvl="1" indent="-285750" fontAlgn="base"/>
            <a:r>
              <a:rPr lang="zh-CN" altLang="en-US" strike="noStrike" noProof="1"/>
              <a:t>第二级</a:t>
            </a:r>
            <a:endParaRPr lang="en-US" altLang="zh-CN" strike="noStrike" noProof="1"/>
          </a:p>
          <a:p>
            <a:pPr marL="1143000" lvl="2" indent="-228600" fontAlgn="base"/>
            <a:r>
              <a:rPr lang="zh-CN" altLang="en-US" strike="noStrike" noProof="1"/>
              <a:t>第三级</a:t>
            </a:r>
            <a:endParaRPr lang="en-US" altLang="zh-CN" strike="noStrike" noProof="1"/>
          </a:p>
          <a:p>
            <a:pPr marL="1600200" lvl="3" indent="-228600" fontAlgn="base"/>
            <a:r>
              <a:rPr lang="zh-CN" altLang="en-US" strike="noStrike" noProof="1"/>
              <a:t>第四级</a:t>
            </a:r>
            <a:endParaRPr lang="en-US" altLang="zh-CN" strike="noStrike" noProof="1"/>
          </a:p>
          <a:p>
            <a:pPr marL="2057400" lvl="4" indent="-228600" fontAlgn="base"/>
            <a:r>
              <a:rPr lang="zh-CN" altLang="en-US" strike="noStrike" noProof="1"/>
              <a:t>第五级</a:t>
            </a:r>
            <a:endParaRPr lang="zh-CN" altLang="en-US" strike="noStrike" noProof="1"/>
          </a:p>
        </p:txBody>
      </p:sp>
      <p:sp>
        <p:nvSpPr>
          <p:cNvPr id="1048" name="内容占位符"/>
          <p:cNvSpPr>
            <a:spLocks noGrp="1"/>
          </p:cNvSpPr>
          <p:nvPr>
            <p:ph idx="2"/>
          </p:nvPr>
        </p:nvSpPr>
        <p:spPr>
          <a:xfrm>
            <a:off x="4654296" y="1600200"/>
            <a:ext cx="4032504" cy="4525963"/>
          </a:xfrm>
          <a:prstGeom prst="rect">
            <a:avLst/>
          </a:prstGeom>
          <a:noFill/>
          <a:ln w="9525" cap="flat" cmpd="sng">
            <a:noFill/>
            <a:prstDash val="solid"/>
            <a:miter/>
          </a:ln>
        </p:spPr>
        <p:txBody>
          <a:bodyPr vert="horz" wrap="square" lIns="91440" tIns="45720" rIns="91440" bIns="45720" anchor="t" anchorCtr="0"/>
          <a:lstStyle>
            <a:lvl1pPr marL="342900" indent="-342900" fontAlgn="base"/>
            <a:lvl2pPr marL="742950" lvl="1" indent="-285750" fontAlgn="base"/>
            <a:lvl3pPr marL="1143000" lvl="2" indent="-228600" fontAlgn="base"/>
            <a:lvl4pPr marL="1600200" lvl="3" indent="-228600" fontAlgn="base"/>
            <a:lvl5pPr marL="2057400" lvl="4" indent="-228600" fontAlgn="base"/>
          </a:lstStyle>
          <a:p>
            <a:pPr marL="342900" indent="-342900" fontAlgn="base"/>
            <a:r>
              <a:rPr lang="zh-CN" altLang="en-US" strike="noStrike" noProof="1"/>
              <a:t>单击此处编辑母版文本样式</a:t>
            </a:r>
            <a:endParaRPr lang="en-US" altLang="zh-CN" strike="noStrike" noProof="1"/>
          </a:p>
          <a:p>
            <a:pPr marL="742950" lvl="1" indent="-285750" fontAlgn="base"/>
            <a:r>
              <a:rPr lang="zh-CN" altLang="en-US" strike="noStrike" noProof="1"/>
              <a:t>第二级</a:t>
            </a:r>
            <a:endParaRPr lang="en-US" altLang="zh-CN" strike="noStrike" noProof="1"/>
          </a:p>
          <a:p>
            <a:pPr marL="1143000" lvl="2" indent="-228600" fontAlgn="base"/>
            <a:r>
              <a:rPr lang="zh-CN" altLang="en-US" strike="noStrike" noProof="1"/>
              <a:t>第三级</a:t>
            </a:r>
            <a:endParaRPr lang="en-US" altLang="zh-CN" strike="noStrike" noProof="1"/>
          </a:p>
          <a:p>
            <a:pPr marL="1600200" lvl="3" indent="-228600" fontAlgn="base"/>
            <a:r>
              <a:rPr lang="zh-CN" altLang="en-US" strike="noStrike" noProof="1"/>
              <a:t>第四级</a:t>
            </a:r>
            <a:endParaRPr lang="en-US" altLang="zh-CN" strike="noStrike" noProof="1"/>
          </a:p>
          <a:p>
            <a:pPr marL="2057400" lvl="4" indent="-228600" fontAlgn="base"/>
            <a:r>
              <a:rPr lang="zh-CN" altLang="en-US" strike="noStrike" noProof="1"/>
              <a:t>第五级</a:t>
            </a:r>
            <a:endParaRPr lang="zh-CN" altLang="en-US" strike="noStrike" noProof="1"/>
          </a:p>
        </p:txBody>
      </p:sp>
      <p:sp>
        <p:nvSpPr>
          <p:cNvPr id="2" name="日期占位符 1"/>
          <p:cNvSpPr>
            <a:spLocks noGrp="1"/>
          </p:cNvSpPr>
          <p:nvPr>
            <p:ph type="dt" sz="half" idx="10"/>
          </p:nvPr>
        </p:nvSpPr>
        <p:spPr/>
        <p:txBody>
          <a:bodyPr/>
          <a:p>
            <a:pPr lvl="0" fontAlgn="base">
              <a:buClr>
                <a:srgbClr val="000000"/>
              </a:buClr>
              <a:buSzPct val="100000"/>
              <a:buNone/>
            </a:pPr>
            <a:r>
              <a:rPr lang="en-US" altLang="zh-CN" strike="noStrike" noProof="1">
                <a:latin typeface="Calibri" panose="020F05020202040A0204" pitchFamily="34" charset="0"/>
                <a:ea typeface="宋体" panose="02010600030101010101" pitchFamily="2" charset="-122"/>
                <a:cs typeface="+mn-cs"/>
              </a:rPr>
              <a:t>{DATE \@ yyyy/M/d|</a:t>
            </a:r>
            <a:r>
              <a:rPr lang="en-US" altLang="zh-CN" sz="1200" strike="noStrike" noProof="1">
                <a:solidFill>
                  <a:srgbClr val="898989"/>
                </a:solidFill>
                <a:latin typeface="Calibri" panose="020F05020202040A0204" pitchFamily="34" charset="0"/>
                <a:ea typeface="宋体" panose="02010600030101010101" pitchFamily="2" charset="-122"/>
                <a:cs typeface="+mn-cs"/>
              </a:rPr>
              <a:t>2021/4/12</a:t>
            </a:r>
            <a:r>
              <a:rPr lang="en-US" altLang="zh-CN" sz="1200" strike="noStrike" noProof="1">
                <a:solidFill>
                  <a:srgbClr val="898989"/>
                </a:solidFill>
                <a:latin typeface="Calibri" panose="020F05020202040A0204" pitchFamily="34" charset="0"/>
                <a:ea typeface="宋体" panose="02010600030101010101" pitchFamily="2" charset="-122"/>
                <a:cs typeface="+mn-cs"/>
              </a:rPr>
              <a:t>}</a:t>
            </a:r>
            <a:endParaRPr lang="en-US" altLang="zh-CN" sz="1200" strike="noStrike" noProof="1">
              <a:solidFill>
                <a:srgbClr val="898989"/>
              </a:solidFill>
              <a:latin typeface="Calibri" panose="020F05020202040A0204" pitchFamily="34" charset="0"/>
              <a:ea typeface="宋体" panose="02010600030101010101" pitchFamily="2" charset="-122"/>
            </a:endParaRPr>
          </a:p>
        </p:txBody>
      </p:sp>
      <p:sp>
        <p:nvSpPr>
          <p:cNvPr id="3" name="页脚占位符 2"/>
          <p:cNvSpPr>
            <a:spLocks noGrp="1"/>
          </p:cNvSpPr>
          <p:nvPr>
            <p:ph type="ftr" sz="quarter" idx="11"/>
          </p:nvPr>
        </p:nvSpPr>
        <p:spPr/>
        <p:txBody>
          <a:bodyPr/>
          <a:p>
            <a:pPr lvl="0" fontAlgn="base">
              <a:buClr>
                <a:srgbClr val="000000"/>
              </a:buClr>
              <a:buSzPct val="100000"/>
              <a:buNone/>
            </a:pPr>
          </a:p>
        </p:txBody>
      </p:sp>
      <p:sp>
        <p:nvSpPr>
          <p:cNvPr id="4" name="灯片编号占位符 3"/>
          <p:cNvSpPr>
            <a:spLocks noGrp="1"/>
          </p:cNvSpPr>
          <p:nvPr>
            <p:ph type="sldNum" sz="quarter" idx="12"/>
          </p:nvPr>
        </p:nvSpPr>
        <p:spPr/>
        <p:txBody>
          <a:bodyPr/>
          <a:p>
            <a:pPr lvl="0" fontAlgn="base">
              <a:buClr>
                <a:srgbClr val="000000"/>
              </a:buClr>
              <a:buSzPct val="100000"/>
              <a:buNone/>
            </a:pPr>
            <a:fld id="{9A0DB2DC-4C9A-4742-B13C-FB6460FD3503}" type="slidenum">
              <a:rPr lang="zh-CN" altLang="x-none" strike="noStrike" noProof="1">
                <a:latin typeface="Calibri" panose="020F05020202040A0204" pitchFamily="34" charset="0"/>
                <a:ea typeface="宋体" panose="02010600030101010101" pitchFamily="2" charset="-122"/>
                <a:cs typeface="+mn-cs"/>
              </a:rPr>
            </a:fld>
            <a:endParaRPr lang="zh-CN" altLang="x-none" strike="noStrike" noProof="1"/>
          </a:p>
        </p:txBody>
      </p:sp>
    </p:spTree>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052" name="标题"/>
          <p:cNvSpPr>
            <a:spLocks noGrp="1"/>
          </p:cNvSpPr>
          <p:nvPr>
            <p:ph type="title"/>
          </p:nvPr>
        </p:nvSpPr>
        <p:spPr>
          <a:xfrm>
            <a:off x="629841" y="365124"/>
            <a:ext cx="7886700" cy="1325562"/>
          </a:xfrm>
          <a:prstGeom prst="rect">
            <a:avLst/>
          </a:prstGeom>
          <a:noFill/>
          <a:ln w="9525" cap="flat" cmpd="sng">
            <a:noFill/>
            <a:prstDash val="solid"/>
            <a:miter/>
          </a:ln>
        </p:spPr>
        <p:txBody>
          <a:bodyPr vert="horz" wrap="square" lIns="91440" tIns="45720" rIns="91440" bIns="45720" anchor="ctr" anchorCtr="0"/>
          <a:lstStyle>
            <a:lvl1pPr marL="0" indent="0" fontAlgn="base"/>
          </a:lstStyle>
          <a:p>
            <a:pPr marL="0" indent="0" fontAlgn="base"/>
            <a:r>
              <a:rPr lang="zh-CN" altLang="en-US" strike="noStrike" noProof="1"/>
              <a:t>单击此处编辑母版标题样式</a:t>
            </a:r>
            <a:endParaRPr lang="zh-CN" altLang="en-US" strike="noStrike" noProof="1"/>
          </a:p>
        </p:txBody>
      </p:sp>
      <p:sp>
        <p:nvSpPr>
          <p:cNvPr id="1053" name="文本"/>
          <p:cNvSpPr>
            <a:spLocks noGrp="1"/>
          </p:cNvSpPr>
          <p:nvPr>
            <p:ph type="body" idx="1"/>
          </p:nvPr>
        </p:nvSpPr>
        <p:spPr>
          <a:xfrm>
            <a:off x="890081" y="1778438"/>
            <a:ext cx="3655181" cy="823911"/>
          </a:xfrm>
          <a:prstGeom prst="rect">
            <a:avLst/>
          </a:prstGeom>
          <a:noFill/>
          <a:ln w="9525" cap="flat" cmpd="sng">
            <a:noFill/>
            <a:prstDash val="solid"/>
            <a:miter/>
          </a:ln>
        </p:spPr>
        <p:txBody>
          <a:bodyPr vert="horz" wrap="square" lIns="91440" tIns="45720" rIns="91440" bIns="45720" anchor="ctr" anchorCtr="0"/>
          <a:lstStyle>
            <a:lvl1pPr marL="0" indent="0" fontAlgn="base">
              <a:buNone/>
              <a:defRPr sz="2100"/>
            </a:lvl1pPr>
            <a:lvl2pPr marL="342900" lvl="1" indent="0">
              <a:buNone/>
              <a:defRPr sz="1800"/>
            </a:lvl2pPr>
            <a:lvl3pPr marL="685800" lvl="2" indent="0">
              <a:buNone/>
              <a:defRPr sz="1500"/>
            </a:lvl3pPr>
            <a:lvl4pPr marL="1028700" lvl="3" indent="0">
              <a:buNone/>
              <a:defRPr sz="1350"/>
            </a:lvl4pPr>
            <a:lvl5pPr marL="1371600" lvl="4" indent="0">
              <a:buNone/>
              <a:defRPr sz="1350"/>
            </a:lvl5pPr>
            <a:lvl6pPr marL="1714500" lvl="5" indent="0">
              <a:buNone/>
              <a:defRPr sz="1350"/>
            </a:lvl6pPr>
            <a:lvl7pPr marL="2057400" lvl="6" indent="0">
              <a:buNone/>
              <a:defRPr sz="1350"/>
            </a:lvl7pPr>
            <a:lvl8pPr marL="2400300" lvl="7" indent="0">
              <a:buNone/>
              <a:defRPr sz="1350"/>
            </a:lvl8pPr>
            <a:lvl9pPr marL="2400300" lvl="7" indent="0">
              <a:buNone/>
              <a:defRPr sz="1350"/>
            </a:lvl9pPr>
          </a:lstStyle>
          <a:p>
            <a:pPr marL="0" indent="0" fontAlgn="base"/>
            <a:r>
              <a:rPr lang="zh-CN" altLang="en-US" strike="noStrike" noProof="1"/>
              <a:t>单击此处编辑母版文本样式</a:t>
            </a:r>
            <a:endParaRPr lang="zh-CN" altLang="en-US" strike="noStrike" noProof="1"/>
          </a:p>
        </p:txBody>
      </p:sp>
      <p:sp>
        <p:nvSpPr>
          <p:cNvPr id="1054" name="内容占位符"/>
          <p:cNvSpPr>
            <a:spLocks noGrp="1"/>
          </p:cNvSpPr>
          <p:nvPr>
            <p:ph idx="2"/>
          </p:nvPr>
        </p:nvSpPr>
        <p:spPr>
          <a:xfrm>
            <a:off x="890081" y="2665379"/>
            <a:ext cx="3655181" cy="3524283"/>
          </a:xfrm>
          <a:prstGeom prst="rect">
            <a:avLst/>
          </a:prstGeom>
          <a:noFill/>
          <a:ln w="9525" cap="flat" cmpd="sng">
            <a:noFill/>
            <a:prstDash val="solid"/>
            <a:miter/>
          </a:ln>
        </p:spPr>
        <p:txBody>
          <a:bodyPr vert="horz" wrap="square" lIns="91440" tIns="45720" rIns="91440" bIns="45720" anchor="t" anchorCtr="0"/>
          <a:lstStyle>
            <a:lvl1pPr marL="342900" indent="-342900" fontAlgn="base"/>
            <a:lvl2pPr marL="742950" lvl="1" indent="-285750" fontAlgn="base"/>
            <a:lvl3pPr marL="1143000" lvl="2" indent="-228600" fontAlgn="base"/>
            <a:lvl4pPr marL="1600200" lvl="3" indent="-228600" fontAlgn="base"/>
            <a:lvl5pPr marL="2057400" lvl="4" indent="-228600" fontAlgn="base"/>
          </a:lstStyle>
          <a:p>
            <a:pPr marL="342900" indent="-342900" fontAlgn="base"/>
            <a:r>
              <a:rPr lang="zh-CN" altLang="en-US" strike="noStrike" noProof="1"/>
              <a:t>单击此处编辑母版文本样式</a:t>
            </a:r>
            <a:endParaRPr lang="en-US" altLang="zh-CN" strike="noStrike" noProof="1"/>
          </a:p>
          <a:p>
            <a:pPr marL="742950" lvl="1" indent="-285750" fontAlgn="base"/>
            <a:r>
              <a:rPr lang="zh-CN" altLang="en-US" strike="noStrike" noProof="1"/>
              <a:t>第二级</a:t>
            </a:r>
            <a:endParaRPr lang="en-US" altLang="zh-CN" strike="noStrike" noProof="1"/>
          </a:p>
          <a:p>
            <a:pPr marL="1143000" lvl="2" indent="-228600" fontAlgn="base"/>
            <a:r>
              <a:rPr lang="zh-CN" altLang="en-US" strike="noStrike" noProof="1"/>
              <a:t>第三级</a:t>
            </a:r>
            <a:endParaRPr lang="en-US" altLang="zh-CN" strike="noStrike" noProof="1"/>
          </a:p>
          <a:p>
            <a:pPr marL="1600200" lvl="3" indent="-228600" fontAlgn="base"/>
            <a:r>
              <a:rPr lang="zh-CN" altLang="en-US" strike="noStrike" noProof="1"/>
              <a:t>第四级</a:t>
            </a:r>
            <a:endParaRPr lang="en-US" altLang="zh-CN" strike="noStrike" noProof="1"/>
          </a:p>
          <a:p>
            <a:pPr marL="2057400" lvl="4" indent="-228600" fontAlgn="base"/>
            <a:r>
              <a:rPr lang="zh-CN" altLang="en-US" strike="noStrike" noProof="1"/>
              <a:t>第五级</a:t>
            </a:r>
            <a:endParaRPr lang="zh-CN" altLang="en-US" strike="noStrike" noProof="1"/>
          </a:p>
        </p:txBody>
      </p:sp>
      <p:sp>
        <p:nvSpPr>
          <p:cNvPr id="1055" name="文本"/>
          <p:cNvSpPr>
            <a:spLocks noGrp="1"/>
          </p:cNvSpPr>
          <p:nvPr>
            <p:ph type="body" idx="3"/>
          </p:nvPr>
        </p:nvSpPr>
        <p:spPr>
          <a:xfrm>
            <a:off x="4692704" y="1778438"/>
            <a:ext cx="3673182" cy="823911"/>
          </a:xfrm>
          <a:prstGeom prst="rect">
            <a:avLst/>
          </a:prstGeom>
          <a:noFill/>
          <a:ln w="9525" cap="flat" cmpd="sng">
            <a:noFill/>
            <a:prstDash val="solid"/>
            <a:miter/>
          </a:ln>
        </p:spPr>
        <p:txBody>
          <a:bodyPr vert="horz" wrap="square" lIns="91440" tIns="45720" rIns="91440" bIns="45720" anchor="ctr" anchorCtr="0"/>
          <a:lstStyle>
            <a:lvl1pPr marL="0" indent="0" fontAlgn="base">
              <a:buNone/>
              <a:defRPr sz="2100"/>
            </a:lvl1pPr>
            <a:lvl2pPr marL="342900" lvl="1" indent="0">
              <a:buNone/>
              <a:defRPr sz="1800"/>
            </a:lvl2pPr>
            <a:lvl3pPr marL="685800" lvl="2" indent="0">
              <a:buNone/>
              <a:defRPr sz="1500"/>
            </a:lvl3pPr>
            <a:lvl4pPr marL="1028700" lvl="3" indent="0">
              <a:buNone/>
              <a:defRPr sz="1350"/>
            </a:lvl4pPr>
            <a:lvl5pPr marL="1371600" lvl="4" indent="0">
              <a:buNone/>
              <a:defRPr sz="1350"/>
            </a:lvl5pPr>
            <a:lvl6pPr marL="1714500" lvl="5" indent="0">
              <a:buNone/>
              <a:defRPr sz="1350"/>
            </a:lvl6pPr>
            <a:lvl7pPr marL="2057400" lvl="6" indent="0">
              <a:buNone/>
              <a:defRPr sz="1350"/>
            </a:lvl7pPr>
            <a:lvl8pPr marL="2400300" lvl="7" indent="0">
              <a:buNone/>
              <a:defRPr sz="1350"/>
            </a:lvl8pPr>
            <a:lvl9pPr marL="2400300" lvl="7" indent="0">
              <a:buNone/>
              <a:defRPr sz="1350"/>
            </a:lvl9pPr>
          </a:lstStyle>
          <a:p>
            <a:pPr marL="0" indent="0" fontAlgn="base"/>
            <a:r>
              <a:rPr lang="zh-CN" altLang="en-US" strike="noStrike" noProof="1"/>
              <a:t>单击此处编辑母版文本样式</a:t>
            </a:r>
            <a:endParaRPr lang="zh-CN" altLang="en-US" strike="noStrike" noProof="1"/>
          </a:p>
        </p:txBody>
      </p:sp>
      <p:sp>
        <p:nvSpPr>
          <p:cNvPr id="1056" name="内容占位符"/>
          <p:cNvSpPr>
            <a:spLocks noGrp="1"/>
          </p:cNvSpPr>
          <p:nvPr>
            <p:ph idx="4"/>
          </p:nvPr>
        </p:nvSpPr>
        <p:spPr>
          <a:xfrm>
            <a:off x="4692704" y="2665379"/>
            <a:ext cx="3673182" cy="3524283"/>
          </a:xfrm>
          <a:prstGeom prst="rect">
            <a:avLst/>
          </a:prstGeom>
          <a:noFill/>
          <a:ln w="9525" cap="flat" cmpd="sng">
            <a:noFill/>
            <a:prstDash val="solid"/>
            <a:miter/>
          </a:ln>
        </p:spPr>
        <p:txBody>
          <a:bodyPr vert="horz" wrap="square" lIns="91440" tIns="45720" rIns="91440" bIns="45720" anchor="t" anchorCtr="0"/>
          <a:lstStyle>
            <a:lvl1pPr marL="342900" indent="-342900" fontAlgn="base"/>
            <a:lvl2pPr marL="742950" lvl="1" indent="-285750" fontAlgn="base"/>
            <a:lvl3pPr marL="1143000" lvl="2" indent="-228600" fontAlgn="base"/>
            <a:lvl4pPr marL="1600200" lvl="3" indent="-228600" fontAlgn="base"/>
            <a:lvl5pPr marL="2057400" lvl="4" indent="-228600" fontAlgn="base"/>
          </a:lstStyle>
          <a:p>
            <a:pPr marL="342900" indent="-342900" fontAlgn="base"/>
            <a:r>
              <a:rPr lang="zh-CN" altLang="en-US" strike="noStrike" noProof="1"/>
              <a:t>单击此处编辑母版文本样式</a:t>
            </a:r>
            <a:endParaRPr lang="en-US" altLang="zh-CN" strike="noStrike" noProof="1"/>
          </a:p>
          <a:p>
            <a:pPr marL="742950" lvl="1" indent="-285750" fontAlgn="base"/>
            <a:r>
              <a:rPr lang="zh-CN" altLang="en-US" strike="noStrike" noProof="1"/>
              <a:t>第二级</a:t>
            </a:r>
            <a:endParaRPr lang="en-US" altLang="zh-CN" strike="noStrike" noProof="1"/>
          </a:p>
          <a:p>
            <a:pPr marL="1143000" lvl="2" indent="-228600" fontAlgn="base"/>
            <a:r>
              <a:rPr lang="zh-CN" altLang="en-US" strike="noStrike" noProof="1"/>
              <a:t>第三级</a:t>
            </a:r>
            <a:endParaRPr lang="en-US" altLang="zh-CN" strike="noStrike" noProof="1"/>
          </a:p>
          <a:p>
            <a:pPr marL="1600200" lvl="3" indent="-228600" fontAlgn="base"/>
            <a:r>
              <a:rPr lang="zh-CN" altLang="en-US" strike="noStrike" noProof="1"/>
              <a:t>第四级</a:t>
            </a:r>
            <a:endParaRPr lang="en-US" altLang="zh-CN" strike="noStrike" noProof="1"/>
          </a:p>
          <a:p>
            <a:pPr marL="2057400" lvl="4" indent="-228600" fontAlgn="base"/>
            <a:r>
              <a:rPr lang="zh-CN" altLang="en-US" strike="noStrike" noProof="1"/>
              <a:t>第五级</a:t>
            </a:r>
            <a:endParaRPr lang="zh-CN" altLang="en-US" strike="noStrike" noProof="1"/>
          </a:p>
        </p:txBody>
      </p:sp>
      <p:sp>
        <p:nvSpPr>
          <p:cNvPr id="2" name="日期占位符 1"/>
          <p:cNvSpPr>
            <a:spLocks noGrp="1"/>
          </p:cNvSpPr>
          <p:nvPr>
            <p:ph type="dt" sz="half" idx="10"/>
          </p:nvPr>
        </p:nvSpPr>
        <p:spPr/>
        <p:txBody>
          <a:bodyPr/>
          <a:p>
            <a:pPr lvl="0" fontAlgn="base">
              <a:buClr>
                <a:srgbClr val="000000"/>
              </a:buClr>
              <a:buSzPct val="100000"/>
              <a:buNone/>
            </a:pPr>
            <a:r>
              <a:rPr lang="en-US" altLang="zh-CN" strike="noStrike" noProof="1">
                <a:latin typeface="Calibri" panose="020F05020202040A0204" pitchFamily="34" charset="0"/>
                <a:ea typeface="宋体" panose="02010600030101010101" pitchFamily="2" charset="-122"/>
                <a:cs typeface="+mn-cs"/>
              </a:rPr>
              <a:t>{DATE \@ yyyy/M/d|</a:t>
            </a:r>
            <a:r>
              <a:rPr lang="en-US" altLang="zh-CN" sz="1200" strike="noStrike" noProof="1">
                <a:solidFill>
                  <a:srgbClr val="898989"/>
                </a:solidFill>
                <a:latin typeface="Calibri" panose="020F05020202040A0204" pitchFamily="34" charset="0"/>
                <a:ea typeface="宋体" panose="02010600030101010101" pitchFamily="2" charset="-122"/>
                <a:cs typeface="+mn-cs"/>
              </a:rPr>
              <a:t>2021/4/12</a:t>
            </a:r>
            <a:r>
              <a:rPr lang="en-US" altLang="zh-CN" sz="1200" strike="noStrike" noProof="1">
                <a:solidFill>
                  <a:srgbClr val="898989"/>
                </a:solidFill>
                <a:latin typeface="Calibri" panose="020F05020202040A0204" pitchFamily="34" charset="0"/>
                <a:ea typeface="宋体" panose="02010600030101010101" pitchFamily="2" charset="-122"/>
                <a:cs typeface="+mn-cs"/>
              </a:rPr>
              <a:t>}</a:t>
            </a:r>
            <a:endParaRPr lang="en-US" altLang="zh-CN" sz="1200" strike="noStrike" noProof="1">
              <a:solidFill>
                <a:srgbClr val="898989"/>
              </a:solidFill>
              <a:latin typeface="Calibri" panose="020F05020202040A0204" pitchFamily="34" charset="0"/>
              <a:ea typeface="宋体" panose="02010600030101010101" pitchFamily="2" charset="-122"/>
            </a:endParaRPr>
          </a:p>
        </p:txBody>
      </p:sp>
      <p:sp>
        <p:nvSpPr>
          <p:cNvPr id="3" name="页脚占位符 2"/>
          <p:cNvSpPr>
            <a:spLocks noGrp="1"/>
          </p:cNvSpPr>
          <p:nvPr>
            <p:ph type="ftr" sz="quarter" idx="11"/>
          </p:nvPr>
        </p:nvSpPr>
        <p:spPr/>
        <p:txBody>
          <a:bodyPr/>
          <a:p>
            <a:pPr lvl="0" fontAlgn="base">
              <a:buClr>
                <a:srgbClr val="000000"/>
              </a:buClr>
              <a:buSzPct val="100000"/>
              <a:buNone/>
            </a:pPr>
          </a:p>
        </p:txBody>
      </p:sp>
      <p:sp>
        <p:nvSpPr>
          <p:cNvPr id="4" name="灯片编号占位符 3"/>
          <p:cNvSpPr>
            <a:spLocks noGrp="1"/>
          </p:cNvSpPr>
          <p:nvPr>
            <p:ph type="sldNum" sz="quarter" idx="12"/>
          </p:nvPr>
        </p:nvSpPr>
        <p:spPr/>
        <p:txBody>
          <a:bodyPr/>
          <a:p>
            <a:pPr lvl="0" fontAlgn="base">
              <a:buClr>
                <a:srgbClr val="000000"/>
              </a:buClr>
              <a:buSzPct val="100000"/>
              <a:buNone/>
            </a:pPr>
            <a:fld id="{9A0DB2DC-4C9A-4742-B13C-FB6460FD3503}" type="slidenum">
              <a:rPr lang="zh-CN" altLang="x-none" strike="noStrike" noProof="1">
                <a:latin typeface="Calibri" panose="020F05020202040A0204" pitchFamily="34" charset="0"/>
                <a:ea typeface="宋体" panose="02010600030101010101" pitchFamily="2" charset="-122"/>
                <a:cs typeface="+mn-cs"/>
              </a:rPr>
            </a:fld>
            <a:endParaRPr lang="zh-CN" altLang="x-none" strike="noStrike" noProof="1"/>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34" name="标题"/>
          <p:cNvSpPr>
            <a:spLocks noGrp="1"/>
          </p:cNvSpPr>
          <p:nvPr>
            <p:ph type="title"/>
          </p:nvPr>
        </p:nvSpPr>
        <p:spPr>
          <a:xfrm>
            <a:off x="629841" y="365124"/>
            <a:ext cx="7886700" cy="1325562"/>
          </a:xfrm>
          <a:prstGeom prst="rect">
            <a:avLst/>
          </a:prstGeom>
          <a:noFill/>
          <a:ln w="9525" cap="flat" cmpd="sng">
            <a:noFill/>
            <a:prstDash val="solid"/>
            <a:miter/>
          </a:ln>
        </p:spPr>
        <p:txBody>
          <a:bodyPr vert="horz" wrap="square" lIns="91440" tIns="45720" rIns="91440" bIns="45720" anchor="ctr" anchorCtr="0"/>
          <a:lstStyle>
            <a:lvl1pPr marL="0" indent="0" fontAlgn="base"/>
          </a:lstStyle>
          <a:p>
            <a:pPr marL="0" indent="0" fontAlgn="base"/>
            <a:r>
              <a:rPr lang="zh-CN" altLang="en-US" strike="noStrike" noProof="1"/>
              <a:t>单击此处编辑母版标题样式</a:t>
            </a:r>
            <a:endParaRPr lang="zh-CN" altLang="en-US" strike="noStrike" noProof="1"/>
          </a:p>
        </p:txBody>
      </p:sp>
      <p:sp>
        <p:nvSpPr>
          <p:cNvPr id="35" name="文本"/>
          <p:cNvSpPr>
            <a:spLocks noGrp="1"/>
          </p:cNvSpPr>
          <p:nvPr>
            <p:ph type="body" idx="1"/>
          </p:nvPr>
        </p:nvSpPr>
        <p:spPr>
          <a:xfrm>
            <a:off x="890081" y="1778438"/>
            <a:ext cx="3655181" cy="823911"/>
          </a:xfrm>
          <a:prstGeom prst="rect">
            <a:avLst/>
          </a:prstGeom>
          <a:noFill/>
          <a:ln w="9525" cap="flat" cmpd="sng">
            <a:noFill/>
            <a:prstDash val="solid"/>
            <a:miter/>
          </a:ln>
        </p:spPr>
        <p:txBody>
          <a:bodyPr vert="horz" wrap="square" lIns="91440" tIns="45720" rIns="91440" bIns="45720" anchor="ctr" anchorCtr="0"/>
          <a:lstStyle>
            <a:lvl1pPr marL="0" indent="0" fontAlgn="base">
              <a:buNone/>
              <a:defRPr sz="2100"/>
            </a:lvl1pPr>
            <a:lvl2pPr marL="342900" lvl="1" indent="0">
              <a:buNone/>
              <a:defRPr sz="1800"/>
            </a:lvl2pPr>
            <a:lvl3pPr marL="685800" lvl="2" indent="0">
              <a:buNone/>
              <a:defRPr sz="1500"/>
            </a:lvl3pPr>
            <a:lvl4pPr marL="1028700" lvl="3" indent="0">
              <a:buNone/>
              <a:defRPr sz="1350"/>
            </a:lvl4pPr>
            <a:lvl5pPr marL="1371600" lvl="4" indent="0">
              <a:buNone/>
              <a:defRPr sz="1350"/>
            </a:lvl5pPr>
            <a:lvl6pPr marL="1714500" lvl="5" indent="0">
              <a:buNone/>
              <a:defRPr sz="1350"/>
            </a:lvl6pPr>
            <a:lvl7pPr marL="2057400" lvl="6" indent="0">
              <a:buNone/>
              <a:defRPr sz="1350"/>
            </a:lvl7pPr>
            <a:lvl8pPr marL="2400300" lvl="7" indent="0">
              <a:buNone/>
              <a:defRPr sz="1350"/>
            </a:lvl8pPr>
            <a:lvl9pPr marL="2400300" lvl="7" indent="0">
              <a:buNone/>
              <a:defRPr sz="1350"/>
            </a:lvl9pPr>
          </a:lstStyle>
          <a:p>
            <a:pPr marL="0" indent="0" fontAlgn="base"/>
            <a:r>
              <a:rPr lang="zh-CN" altLang="en-US" strike="noStrike" noProof="1"/>
              <a:t>单击此处编辑母版文本样式</a:t>
            </a:r>
            <a:endParaRPr lang="zh-CN" altLang="en-US" strike="noStrike" noProof="1"/>
          </a:p>
        </p:txBody>
      </p:sp>
      <p:sp>
        <p:nvSpPr>
          <p:cNvPr id="36" name="内容占位符"/>
          <p:cNvSpPr>
            <a:spLocks noGrp="1"/>
          </p:cNvSpPr>
          <p:nvPr>
            <p:ph idx="2"/>
          </p:nvPr>
        </p:nvSpPr>
        <p:spPr>
          <a:xfrm>
            <a:off x="890081" y="2665379"/>
            <a:ext cx="3655181" cy="3524283"/>
          </a:xfrm>
          <a:prstGeom prst="rect">
            <a:avLst/>
          </a:prstGeom>
          <a:noFill/>
          <a:ln w="9525" cap="flat" cmpd="sng">
            <a:noFill/>
            <a:prstDash val="solid"/>
            <a:miter/>
          </a:ln>
        </p:spPr>
        <p:txBody>
          <a:bodyPr vert="horz" wrap="square" lIns="91440" tIns="45720" rIns="91440" bIns="45720" anchor="t" anchorCtr="0"/>
          <a:lstStyle>
            <a:lvl1pPr marL="342900" indent="-342900" fontAlgn="base"/>
            <a:lvl2pPr marL="742950" lvl="1" indent="-285750" fontAlgn="base"/>
            <a:lvl3pPr marL="1143000" lvl="2" indent="-228600" fontAlgn="base"/>
            <a:lvl4pPr marL="1600200" lvl="3" indent="-228600" fontAlgn="base"/>
            <a:lvl5pPr marL="2057400" lvl="4" indent="-228600" fontAlgn="base"/>
          </a:lstStyle>
          <a:p>
            <a:pPr marL="342900" indent="-342900" fontAlgn="base"/>
            <a:r>
              <a:rPr lang="zh-CN" altLang="en-US" strike="noStrike" noProof="1"/>
              <a:t>单击此处编辑母版文本样式</a:t>
            </a:r>
            <a:endParaRPr lang="en-US" altLang="zh-CN" strike="noStrike" noProof="1"/>
          </a:p>
          <a:p>
            <a:pPr marL="742950" lvl="1" indent="-285750" fontAlgn="base"/>
            <a:r>
              <a:rPr lang="zh-CN" altLang="en-US" strike="noStrike" noProof="1"/>
              <a:t>第二级</a:t>
            </a:r>
            <a:endParaRPr lang="en-US" altLang="zh-CN" strike="noStrike" noProof="1"/>
          </a:p>
          <a:p>
            <a:pPr marL="1143000" lvl="2" indent="-228600" fontAlgn="base"/>
            <a:r>
              <a:rPr lang="zh-CN" altLang="en-US" strike="noStrike" noProof="1"/>
              <a:t>第三级</a:t>
            </a:r>
            <a:endParaRPr lang="en-US" altLang="zh-CN" strike="noStrike" noProof="1"/>
          </a:p>
          <a:p>
            <a:pPr marL="1600200" lvl="3" indent="-228600" fontAlgn="base"/>
            <a:r>
              <a:rPr lang="zh-CN" altLang="en-US" strike="noStrike" noProof="1"/>
              <a:t>第四级</a:t>
            </a:r>
            <a:endParaRPr lang="en-US" altLang="zh-CN" strike="noStrike" noProof="1"/>
          </a:p>
          <a:p>
            <a:pPr marL="2057400" lvl="4" indent="-228600" fontAlgn="base"/>
            <a:r>
              <a:rPr lang="zh-CN" altLang="en-US" strike="noStrike" noProof="1"/>
              <a:t>第五级</a:t>
            </a:r>
            <a:endParaRPr lang="zh-CN" altLang="en-US" strike="noStrike" noProof="1"/>
          </a:p>
        </p:txBody>
      </p:sp>
      <p:sp>
        <p:nvSpPr>
          <p:cNvPr id="37" name="文本"/>
          <p:cNvSpPr>
            <a:spLocks noGrp="1"/>
          </p:cNvSpPr>
          <p:nvPr>
            <p:ph type="body" idx="3"/>
          </p:nvPr>
        </p:nvSpPr>
        <p:spPr>
          <a:xfrm>
            <a:off x="4692704" y="1778438"/>
            <a:ext cx="3673182" cy="823911"/>
          </a:xfrm>
          <a:prstGeom prst="rect">
            <a:avLst/>
          </a:prstGeom>
          <a:noFill/>
          <a:ln w="9525" cap="flat" cmpd="sng">
            <a:noFill/>
            <a:prstDash val="solid"/>
            <a:miter/>
          </a:ln>
        </p:spPr>
        <p:txBody>
          <a:bodyPr vert="horz" wrap="square" lIns="91440" tIns="45720" rIns="91440" bIns="45720" anchor="ctr" anchorCtr="0"/>
          <a:lstStyle>
            <a:lvl1pPr marL="0" indent="0" fontAlgn="base">
              <a:buNone/>
              <a:defRPr sz="2100"/>
            </a:lvl1pPr>
            <a:lvl2pPr marL="342900" lvl="1" indent="0">
              <a:buNone/>
              <a:defRPr sz="1800"/>
            </a:lvl2pPr>
            <a:lvl3pPr marL="685800" lvl="2" indent="0">
              <a:buNone/>
              <a:defRPr sz="1500"/>
            </a:lvl3pPr>
            <a:lvl4pPr marL="1028700" lvl="3" indent="0">
              <a:buNone/>
              <a:defRPr sz="1350"/>
            </a:lvl4pPr>
            <a:lvl5pPr marL="1371600" lvl="4" indent="0">
              <a:buNone/>
              <a:defRPr sz="1350"/>
            </a:lvl5pPr>
            <a:lvl6pPr marL="1714500" lvl="5" indent="0">
              <a:buNone/>
              <a:defRPr sz="1350"/>
            </a:lvl6pPr>
            <a:lvl7pPr marL="2057400" lvl="6" indent="0">
              <a:buNone/>
              <a:defRPr sz="1350"/>
            </a:lvl7pPr>
            <a:lvl8pPr marL="2400300" lvl="7" indent="0">
              <a:buNone/>
              <a:defRPr sz="1350"/>
            </a:lvl8pPr>
            <a:lvl9pPr marL="2400300" lvl="7" indent="0">
              <a:buNone/>
              <a:defRPr sz="1350"/>
            </a:lvl9pPr>
          </a:lstStyle>
          <a:p>
            <a:pPr marL="0" indent="0" fontAlgn="base"/>
            <a:r>
              <a:rPr lang="zh-CN" altLang="en-US" strike="noStrike" noProof="1"/>
              <a:t>单击此处编辑母版文本样式</a:t>
            </a:r>
            <a:endParaRPr lang="zh-CN" altLang="en-US" strike="noStrike" noProof="1"/>
          </a:p>
        </p:txBody>
      </p:sp>
      <p:sp>
        <p:nvSpPr>
          <p:cNvPr id="38" name="内容占位符"/>
          <p:cNvSpPr>
            <a:spLocks noGrp="1"/>
          </p:cNvSpPr>
          <p:nvPr>
            <p:ph idx="4"/>
          </p:nvPr>
        </p:nvSpPr>
        <p:spPr>
          <a:xfrm>
            <a:off x="4692704" y="2665379"/>
            <a:ext cx="3673182" cy="3524283"/>
          </a:xfrm>
          <a:prstGeom prst="rect">
            <a:avLst/>
          </a:prstGeom>
          <a:noFill/>
          <a:ln w="9525" cap="flat" cmpd="sng">
            <a:noFill/>
            <a:prstDash val="solid"/>
            <a:miter/>
          </a:ln>
        </p:spPr>
        <p:txBody>
          <a:bodyPr vert="horz" wrap="square" lIns="91440" tIns="45720" rIns="91440" bIns="45720" anchor="t" anchorCtr="0"/>
          <a:lstStyle>
            <a:lvl1pPr marL="342900" indent="-342900" fontAlgn="base"/>
            <a:lvl2pPr marL="742950" lvl="1" indent="-285750" fontAlgn="base"/>
            <a:lvl3pPr marL="1143000" lvl="2" indent="-228600" fontAlgn="base"/>
            <a:lvl4pPr marL="1600200" lvl="3" indent="-228600" fontAlgn="base"/>
            <a:lvl5pPr marL="2057400" lvl="4" indent="-228600" fontAlgn="base"/>
          </a:lstStyle>
          <a:p>
            <a:pPr marL="342900" indent="-342900" fontAlgn="base"/>
            <a:r>
              <a:rPr lang="zh-CN" altLang="en-US" strike="noStrike" noProof="1"/>
              <a:t>单击此处编辑母版文本样式</a:t>
            </a:r>
            <a:endParaRPr lang="en-US" altLang="zh-CN" strike="noStrike" noProof="1"/>
          </a:p>
          <a:p>
            <a:pPr marL="742950" lvl="1" indent="-285750" fontAlgn="base"/>
            <a:r>
              <a:rPr lang="zh-CN" altLang="en-US" strike="noStrike" noProof="1"/>
              <a:t>第二级</a:t>
            </a:r>
            <a:endParaRPr lang="en-US" altLang="zh-CN" strike="noStrike" noProof="1"/>
          </a:p>
          <a:p>
            <a:pPr marL="1143000" lvl="2" indent="-228600" fontAlgn="base"/>
            <a:r>
              <a:rPr lang="zh-CN" altLang="en-US" strike="noStrike" noProof="1"/>
              <a:t>第三级</a:t>
            </a:r>
            <a:endParaRPr lang="en-US" altLang="zh-CN" strike="noStrike" noProof="1"/>
          </a:p>
          <a:p>
            <a:pPr marL="1600200" lvl="3" indent="-228600" fontAlgn="base"/>
            <a:r>
              <a:rPr lang="zh-CN" altLang="en-US" strike="noStrike" noProof="1"/>
              <a:t>第四级</a:t>
            </a:r>
            <a:endParaRPr lang="en-US" altLang="zh-CN" strike="noStrike" noProof="1"/>
          </a:p>
          <a:p>
            <a:pPr marL="2057400" lvl="4" indent="-228600" fontAlgn="base"/>
            <a:r>
              <a:rPr lang="zh-CN" altLang="en-US" strike="noStrike" noProof="1"/>
              <a:t>第五级</a:t>
            </a:r>
            <a:endParaRPr lang="zh-CN" altLang="en-US" strike="noStrike" noProof="1"/>
          </a:p>
        </p:txBody>
      </p:sp>
      <p:sp>
        <p:nvSpPr>
          <p:cNvPr id="2" name="日期占位符 1"/>
          <p:cNvSpPr>
            <a:spLocks noGrp="1"/>
          </p:cNvSpPr>
          <p:nvPr>
            <p:ph type="dt" sz="half" idx="10"/>
          </p:nvPr>
        </p:nvSpPr>
        <p:spPr/>
        <p:txBody>
          <a:bodyPr/>
          <a:p>
            <a:pPr lvl="0" fontAlgn="base">
              <a:buClr>
                <a:srgbClr val="000000"/>
              </a:buClr>
              <a:buSzPct val="100000"/>
              <a:buNone/>
            </a:pPr>
            <a:r>
              <a:rPr lang="en-US" altLang="zh-CN" strike="noStrike" noProof="1">
                <a:latin typeface="Calibri" panose="020F05020202040A0204" pitchFamily="34" charset="0"/>
                <a:ea typeface="宋体" panose="02010600030101010101" pitchFamily="2" charset="-122"/>
                <a:cs typeface="+mn-cs"/>
              </a:rPr>
              <a:t>{DATE \@ yyyy/M/d|</a:t>
            </a:r>
            <a:r>
              <a:rPr lang="en-US" altLang="zh-CN" sz="1200" strike="noStrike" noProof="1">
                <a:solidFill>
                  <a:srgbClr val="898989"/>
                </a:solidFill>
                <a:latin typeface="Calibri" panose="020F05020202040A0204" pitchFamily="34" charset="0"/>
                <a:ea typeface="宋体" panose="02010600030101010101" pitchFamily="2" charset="-122"/>
                <a:cs typeface="+mn-cs"/>
              </a:rPr>
              <a:t>2021/4/12</a:t>
            </a:r>
            <a:r>
              <a:rPr lang="en-US" altLang="zh-CN" sz="1200" strike="noStrike" noProof="1">
                <a:solidFill>
                  <a:srgbClr val="898989"/>
                </a:solidFill>
                <a:latin typeface="Calibri" panose="020F05020202040A0204" pitchFamily="34" charset="0"/>
                <a:ea typeface="宋体" panose="02010600030101010101" pitchFamily="2" charset="-122"/>
                <a:cs typeface="+mn-cs"/>
              </a:rPr>
              <a:t>}</a:t>
            </a:r>
            <a:endParaRPr lang="en-US" altLang="zh-CN" sz="1200" strike="noStrike" noProof="1">
              <a:solidFill>
                <a:srgbClr val="898989"/>
              </a:solidFill>
            </a:endParaRPr>
          </a:p>
        </p:txBody>
      </p:sp>
      <p:sp>
        <p:nvSpPr>
          <p:cNvPr id="3" name="页脚占位符 2"/>
          <p:cNvSpPr>
            <a:spLocks noGrp="1"/>
          </p:cNvSpPr>
          <p:nvPr>
            <p:ph type="ftr" sz="quarter" idx="11"/>
          </p:nvPr>
        </p:nvSpPr>
        <p:spPr/>
        <p:txBody>
          <a:bodyPr/>
          <a:p>
            <a:pPr lvl="0" fontAlgn="base">
              <a:buClr>
                <a:srgbClr val="000000"/>
              </a:buClr>
              <a:buSzPct val="100000"/>
              <a:buNone/>
            </a:pPr>
          </a:p>
        </p:txBody>
      </p:sp>
      <p:sp>
        <p:nvSpPr>
          <p:cNvPr id="4" name="灯片编号占位符 3"/>
          <p:cNvSpPr>
            <a:spLocks noGrp="1"/>
          </p:cNvSpPr>
          <p:nvPr>
            <p:ph type="sldNum" sz="quarter" idx="12"/>
          </p:nvPr>
        </p:nvSpPr>
        <p:spPr/>
        <p:txBody>
          <a:bodyPr/>
          <a:p>
            <a:pPr lvl="0" fontAlgn="base">
              <a:buClr>
                <a:srgbClr val="000000"/>
              </a:buClr>
              <a:buSzPct val="100000"/>
              <a:buNone/>
            </a:pPr>
            <a:fld id="{9A0DB2DC-4C9A-4742-B13C-FB6460FD3503}" type="slidenum">
              <a:rPr lang="zh-CN" altLang="x-none" strike="noStrike" noProof="1">
                <a:latin typeface="Calibri" panose="020F05020202040A0204" pitchFamily="34" charset="0"/>
                <a:ea typeface="宋体" panose="02010600030101010101" pitchFamily="2" charset="-122"/>
                <a:cs typeface="+mn-cs"/>
              </a:rPr>
            </a:fld>
            <a:endParaRPr lang="zh-CN" altLang="x-none" strike="noStrike" noProof="1"/>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1060" name="标题"/>
          <p:cNvSpPr>
            <a:spLocks noGrp="1"/>
          </p:cNvSpPr>
          <p:nvPr>
            <p:ph type="title"/>
          </p:nvPr>
        </p:nvSpPr>
        <p:spPr>
          <a:xfrm>
            <a:off x="457200" y="274637"/>
            <a:ext cx="8229600" cy="1143000"/>
          </a:xfrm>
          <a:prstGeom prst="rect">
            <a:avLst/>
          </a:prstGeom>
          <a:noFill/>
          <a:ln w="9525" cap="flat" cmpd="sng">
            <a:noFill/>
            <a:prstDash val="solid"/>
            <a:miter/>
          </a:ln>
        </p:spPr>
        <p:txBody>
          <a:bodyPr vert="horz" wrap="square" lIns="91440" tIns="45720" rIns="91440" bIns="45720" anchor="ctr" anchorCtr="0"/>
          <a:lstStyle>
            <a:lvl1pPr marL="0" indent="0" fontAlgn="base"/>
          </a:lstStyle>
          <a:p>
            <a:pPr marL="0" indent="0" fontAlgn="base"/>
            <a:r>
              <a:rPr lang="zh-CN" altLang="en-US" strike="noStrike" noProof="1"/>
              <a:t>单击此处编辑母版标题样式</a:t>
            </a:r>
            <a:endParaRPr lang="zh-CN" altLang="en-US" strike="noStrike" noProof="1"/>
          </a:p>
        </p:txBody>
      </p:sp>
      <p:sp>
        <p:nvSpPr>
          <p:cNvPr id="2" name="日期占位符 1"/>
          <p:cNvSpPr>
            <a:spLocks noGrp="1"/>
          </p:cNvSpPr>
          <p:nvPr>
            <p:ph type="dt" sz="half" idx="10"/>
          </p:nvPr>
        </p:nvSpPr>
        <p:spPr/>
        <p:txBody>
          <a:bodyPr/>
          <a:p>
            <a:pPr lvl="0" fontAlgn="base">
              <a:buClr>
                <a:srgbClr val="000000"/>
              </a:buClr>
              <a:buSzPct val="100000"/>
              <a:buNone/>
            </a:pPr>
            <a:r>
              <a:rPr lang="en-US" altLang="zh-CN" strike="noStrike" noProof="1">
                <a:latin typeface="Calibri" panose="020F05020202040A0204" pitchFamily="34" charset="0"/>
                <a:ea typeface="宋体" panose="02010600030101010101" pitchFamily="2" charset="-122"/>
                <a:cs typeface="+mn-cs"/>
              </a:rPr>
              <a:t>{DATE \@ yyyy/M/d|</a:t>
            </a:r>
            <a:r>
              <a:rPr lang="en-US" altLang="zh-CN" sz="1200" strike="noStrike" noProof="1">
                <a:solidFill>
                  <a:srgbClr val="898989"/>
                </a:solidFill>
                <a:latin typeface="Calibri" panose="020F05020202040A0204" pitchFamily="34" charset="0"/>
                <a:ea typeface="宋体" panose="02010600030101010101" pitchFamily="2" charset="-122"/>
                <a:cs typeface="+mn-cs"/>
              </a:rPr>
              <a:t>2021/4/12</a:t>
            </a:r>
            <a:r>
              <a:rPr lang="en-US" altLang="zh-CN" sz="1200" strike="noStrike" noProof="1">
                <a:solidFill>
                  <a:srgbClr val="898989"/>
                </a:solidFill>
                <a:latin typeface="Calibri" panose="020F05020202040A0204" pitchFamily="34" charset="0"/>
                <a:ea typeface="宋体" panose="02010600030101010101" pitchFamily="2" charset="-122"/>
                <a:cs typeface="+mn-cs"/>
              </a:rPr>
              <a:t>}</a:t>
            </a:r>
            <a:endParaRPr lang="en-US" altLang="zh-CN" sz="1200" strike="noStrike" noProof="1">
              <a:solidFill>
                <a:srgbClr val="898989"/>
              </a:solidFill>
              <a:latin typeface="Calibri" panose="020F05020202040A0204" pitchFamily="34" charset="0"/>
              <a:ea typeface="宋体" panose="02010600030101010101" pitchFamily="2" charset="-122"/>
            </a:endParaRPr>
          </a:p>
        </p:txBody>
      </p:sp>
      <p:sp>
        <p:nvSpPr>
          <p:cNvPr id="3" name="页脚占位符 2"/>
          <p:cNvSpPr>
            <a:spLocks noGrp="1"/>
          </p:cNvSpPr>
          <p:nvPr>
            <p:ph type="ftr" sz="quarter" idx="11"/>
          </p:nvPr>
        </p:nvSpPr>
        <p:spPr/>
        <p:txBody>
          <a:bodyPr/>
          <a:p>
            <a:pPr lvl="0" fontAlgn="base">
              <a:buClr>
                <a:srgbClr val="000000"/>
              </a:buClr>
              <a:buSzPct val="100000"/>
              <a:buNone/>
            </a:pPr>
          </a:p>
        </p:txBody>
      </p:sp>
      <p:sp>
        <p:nvSpPr>
          <p:cNvPr id="4" name="灯片编号占位符 3"/>
          <p:cNvSpPr>
            <a:spLocks noGrp="1"/>
          </p:cNvSpPr>
          <p:nvPr>
            <p:ph type="sldNum" sz="quarter" idx="12"/>
          </p:nvPr>
        </p:nvSpPr>
        <p:spPr/>
        <p:txBody>
          <a:bodyPr/>
          <a:p>
            <a:pPr lvl="0" fontAlgn="base">
              <a:buClr>
                <a:srgbClr val="000000"/>
              </a:buClr>
              <a:buSzPct val="100000"/>
              <a:buNone/>
            </a:pPr>
            <a:fld id="{9A0DB2DC-4C9A-4742-B13C-FB6460FD3503}" type="slidenum">
              <a:rPr lang="zh-CN" altLang="x-none" strike="noStrike" noProof="1">
                <a:latin typeface="Calibri" panose="020F05020202040A0204" pitchFamily="34" charset="0"/>
                <a:ea typeface="宋体" panose="02010600030101010101" pitchFamily="2" charset="-122"/>
                <a:cs typeface="+mn-cs"/>
              </a:rPr>
            </a:fld>
            <a:endParaRPr lang="zh-CN" altLang="x-none" strike="noStrike" noProof="1"/>
          </a:p>
        </p:txBody>
      </p:sp>
    </p:spTree>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lvl="0" fontAlgn="base">
              <a:buClr>
                <a:srgbClr val="000000"/>
              </a:buClr>
              <a:buSzPct val="100000"/>
              <a:buNone/>
            </a:pPr>
            <a:r>
              <a:rPr lang="en-US" altLang="zh-CN" strike="noStrike" noProof="1">
                <a:latin typeface="Calibri" panose="020F05020202040A0204" pitchFamily="34" charset="0"/>
                <a:ea typeface="宋体" panose="02010600030101010101" pitchFamily="2" charset="-122"/>
                <a:cs typeface="+mn-cs"/>
              </a:rPr>
              <a:t>{DATE \@ yyyy/M/d|</a:t>
            </a:r>
            <a:r>
              <a:rPr lang="en-US" altLang="zh-CN" sz="1200" strike="noStrike" noProof="1">
                <a:solidFill>
                  <a:srgbClr val="898989"/>
                </a:solidFill>
                <a:latin typeface="Calibri" panose="020F05020202040A0204" pitchFamily="34" charset="0"/>
                <a:ea typeface="宋体" panose="02010600030101010101" pitchFamily="2" charset="-122"/>
                <a:cs typeface="+mn-cs"/>
              </a:rPr>
              <a:t>2021/4/12</a:t>
            </a:r>
            <a:r>
              <a:rPr lang="en-US" altLang="zh-CN" sz="1200" strike="noStrike" noProof="1">
                <a:solidFill>
                  <a:srgbClr val="898989"/>
                </a:solidFill>
                <a:latin typeface="Calibri" panose="020F05020202040A0204" pitchFamily="34" charset="0"/>
                <a:ea typeface="宋体" panose="02010600030101010101" pitchFamily="2" charset="-122"/>
                <a:cs typeface="+mn-cs"/>
              </a:rPr>
              <a:t>}</a:t>
            </a:r>
            <a:endParaRPr lang="en-US" altLang="zh-CN" sz="1200" strike="noStrike" noProof="1">
              <a:solidFill>
                <a:srgbClr val="898989"/>
              </a:solidFill>
              <a:latin typeface="Calibri" panose="020F05020202040A0204" pitchFamily="34" charset="0"/>
              <a:ea typeface="宋体" panose="02010600030101010101" pitchFamily="2" charset="-122"/>
            </a:endParaRPr>
          </a:p>
        </p:txBody>
      </p:sp>
      <p:sp>
        <p:nvSpPr>
          <p:cNvPr id="3" name="页脚占位符 2"/>
          <p:cNvSpPr>
            <a:spLocks noGrp="1"/>
          </p:cNvSpPr>
          <p:nvPr>
            <p:ph type="ftr" sz="quarter" idx="11"/>
          </p:nvPr>
        </p:nvSpPr>
        <p:spPr/>
        <p:txBody>
          <a:bodyPr/>
          <a:p>
            <a:pPr lvl="0" fontAlgn="base">
              <a:buClr>
                <a:srgbClr val="000000"/>
              </a:buClr>
              <a:buSzPct val="100000"/>
              <a:buNone/>
            </a:pPr>
          </a:p>
        </p:txBody>
      </p:sp>
      <p:sp>
        <p:nvSpPr>
          <p:cNvPr id="4" name="灯片编号占位符 3"/>
          <p:cNvSpPr>
            <a:spLocks noGrp="1"/>
          </p:cNvSpPr>
          <p:nvPr>
            <p:ph type="sldNum" sz="quarter" idx="12"/>
          </p:nvPr>
        </p:nvSpPr>
        <p:spPr/>
        <p:txBody>
          <a:bodyPr/>
          <a:p>
            <a:pPr lvl="0" fontAlgn="base">
              <a:buClr>
                <a:srgbClr val="000000"/>
              </a:buClr>
              <a:buSzPct val="100000"/>
              <a:buNone/>
            </a:pPr>
            <a:fld id="{9A0DB2DC-4C9A-4742-B13C-FB6460FD3503}" type="slidenum">
              <a:rPr lang="zh-CN" altLang="x-none" strike="noStrike" noProof="1">
                <a:latin typeface="Calibri" panose="020F05020202040A0204" pitchFamily="34" charset="0"/>
                <a:ea typeface="宋体" panose="02010600030101010101" pitchFamily="2" charset="-122"/>
                <a:cs typeface="+mn-cs"/>
              </a:rPr>
            </a:fld>
            <a:endParaRPr lang="zh-CN" altLang="x-none" strike="noStrike" noProof="1"/>
          </a:p>
        </p:txBody>
      </p:sp>
    </p:spTree>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1067" name="标题"/>
          <p:cNvSpPr>
            <a:spLocks noGrp="1"/>
          </p:cNvSpPr>
          <p:nvPr>
            <p:ph type="title"/>
          </p:nvPr>
        </p:nvSpPr>
        <p:spPr>
          <a:xfrm>
            <a:off x="629841" y="457200"/>
            <a:ext cx="2949178" cy="1600200"/>
          </a:xfrm>
          <a:prstGeom prst="rect">
            <a:avLst/>
          </a:prstGeom>
          <a:noFill/>
          <a:ln w="9525" cap="flat" cmpd="sng">
            <a:noFill/>
            <a:prstDash val="solid"/>
            <a:miter/>
          </a:ln>
        </p:spPr>
        <p:txBody>
          <a:bodyPr vert="horz" wrap="square" lIns="91440" tIns="45720" rIns="91440" bIns="45720" anchor="b" anchorCtr="0"/>
          <a:lstStyle>
            <a:lvl1pPr marL="0" indent="0" fontAlgn="base">
              <a:defRPr sz="2400"/>
            </a:lvl1pPr>
          </a:lstStyle>
          <a:p>
            <a:pPr marL="0" indent="0" fontAlgn="base"/>
            <a:r>
              <a:rPr lang="zh-CN" altLang="en-US" strike="noStrike" noProof="1"/>
              <a:t>单击此处编辑母版标题样式</a:t>
            </a:r>
            <a:endParaRPr lang="zh-CN" altLang="en-US" strike="noStrike" noProof="1"/>
          </a:p>
        </p:txBody>
      </p:sp>
      <p:sp>
        <p:nvSpPr>
          <p:cNvPr id="1068" name="内容占位符"/>
          <p:cNvSpPr>
            <a:spLocks noGrp="1"/>
          </p:cNvSpPr>
          <p:nvPr>
            <p:ph idx="1"/>
          </p:nvPr>
        </p:nvSpPr>
        <p:spPr>
          <a:xfrm>
            <a:off x="3887391" y="987425"/>
            <a:ext cx="4629150" cy="4873625"/>
          </a:xfrm>
          <a:prstGeom prst="rect">
            <a:avLst/>
          </a:prstGeom>
          <a:noFill/>
          <a:ln w="9525" cap="flat" cmpd="sng">
            <a:noFill/>
            <a:prstDash val="solid"/>
            <a:miter/>
          </a:ln>
        </p:spPr>
        <p:txBody>
          <a:bodyPr vert="horz" wrap="square" lIns="91440" tIns="45720" rIns="91440" bIns="45720" anchor="t" anchorCtr="0"/>
          <a:lstStyle>
            <a:lvl1pPr marL="342900" indent="-342900" fontAlgn="base">
              <a:defRPr sz="2400"/>
            </a:lvl1pPr>
            <a:lvl2pPr marL="742950" lvl="1" indent="-285750" fontAlgn="base">
              <a:defRPr sz="2100"/>
            </a:lvl2pPr>
            <a:lvl3pPr marL="1143000" lvl="2" indent="-228600" fontAlgn="base">
              <a:defRPr sz="1800"/>
            </a:lvl3pPr>
            <a:lvl4pPr marL="1600200" lvl="3" indent="-228600" fontAlgn="base">
              <a:defRPr sz="1500"/>
            </a:lvl4pPr>
            <a:lvl5pPr marL="2057400" lvl="4" indent="-228600" fontAlgn="base">
              <a:defRPr sz="1500"/>
            </a:lvl5pPr>
          </a:lstStyle>
          <a:p>
            <a:pPr marL="342900" indent="-342900" fontAlgn="base"/>
            <a:r>
              <a:rPr lang="zh-CN" altLang="en-US" strike="noStrike" noProof="1"/>
              <a:t>单击此处编辑母版文本样式</a:t>
            </a:r>
            <a:endParaRPr lang="en-US" altLang="zh-CN" strike="noStrike" noProof="1"/>
          </a:p>
          <a:p>
            <a:pPr marL="742950" lvl="1" indent="-285750" fontAlgn="base"/>
            <a:r>
              <a:rPr lang="zh-CN" altLang="en-US" strike="noStrike" noProof="1"/>
              <a:t>第二级</a:t>
            </a:r>
            <a:endParaRPr lang="en-US" altLang="zh-CN" strike="noStrike" noProof="1"/>
          </a:p>
          <a:p>
            <a:pPr marL="1143000" lvl="2" indent="-228600" fontAlgn="base"/>
            <a:r>
              <a:rPr lang="zh-CN" altLang="en-US" strike="noStrike" noProof="1"/>
              <a:t>第三级</a:t>
            </a:r>
            <a:endParaRPr lang="en-US" altLang="zh-CN" strike="noStrike" noProof="1"/>
          </a:p>
          <a:p>
            <a:pPr marL="1600200" lvl="3" indent="-228600" fontAlgn="base"/>
            <a:r>
              <a:rPr lang="zh-CN" altLang="en-US" strike="noStrike" noProof="1"/>
              <a:t>第四级</a:t>
            </a:r>
            <a:endParaRPr lang="en-US" altLang="zh-CN" strike="noStrike" noProof="1"/>
          </a:p>
          <a:p>
            <a:pPr marL="2057400" lvl="4" indent="-228600" fontAlgn="base"/>
            <a:r>
              <a:rPr lang="zh-CN" altLang="en-US" strike="noStrike" noProof="1"/>
              <a:t>第五级</a:t>
            </a:r>
            <a:endParaRPr lang="zh-CN" altLang="en-US" strike="noStrike" noProof="1"/>
          </a:p>
        </p:txBody>
      </p:sp>
      <p:sp>
        <p:nvSpPr>
          <p:cNvPr id="1069" name="文本"/>
          <p:cNvSpPr>
            <a:spLocks noGrp="1"/>
          </p:cNvSpPr>
          <p:nvPr>
            <p:ph type="body" idx="2"/>
          </p:nvPr>
        </p:nvSpPr>
        <p:spPr>
          <a:xfrm>
            <a:off x="629841" y="2057400"/>
            <a:ext cx="2949178" cy="3811587"/>
          </a:xfrm>
          <a:prstGeom prst="rect">
            <a:avLst/>
          </a:prstGeom>
          <a:noFill/>
          <a:ln w="9525" cap="flat" cmpd="sng">
            <a:noFill/>
            <a:prstDash val="solid"/>
            <a:miter/>
          </a:ln>
        </p:spPr>
        <p:txBody>
          <a:bodyPr vert="horz" wrap="square" lIns="91440" tIns="45720" rIns="91440" bIns="45720" anchor="t" anchorCtr="0"/>
          <a:lstStyle>
            <a:lvl1pPr marL="0" indent="0" fontAlgn="base">
              <a:buNone/>
              <a:defRPr sz="1200"/>
            </a:lvl1pPr>
          </a:lstStyle>
          <a:p>
            <a:pPr marL="0" indent="0" fontAlgn="base"/>
            <a:r>
              <a:rPr lang="zh-CN" altLang="en-US" strike="noStrike" noProof="1"/>
              <a:t>单击此处编辑母版文本样式</a:t>
            </a:r>
            <a:endParaRPr lang="zh-CN" altLang="en-US" strike="noStrike" noProof="1"/>
          </a:p>
        </p:txBody>
      </p:sp>
      <p:sp>
        <p:nvSpPr>
          <p:cNvPr id="2" name="日期占位符 1"/>
          <p:cNvSpPr>
            <a:spLocks noGrp="1"/>
          </p:cNvSpPr>
          <p:nvPr>
            <p:ph type="dt" sz="half" idx="10"/>
          </p:nvPr>
        </p:nvSpPr>
        <p:spPr/>
        <p:txBody>
          <a:bodyPr/>
          <a:p>
            <a:pPr lvl="0" fontAlgn="base">
              <a:buClr>
                <a:srgbClr val="000000"/>
              </a:buClr>
              <a:buSzPct val="100000"/>
              <a:buNone/>
            </a:pPr>
            <a:r>
              <a:rPr lang="en-US" altLang="zh-CN" strike="noStrike" noProof="1">
                <a:latin typeface="Calibri" panose="020F05020202040A0204" pitchFamily="34" charset="0"/>
                <a:ea typeface="宋体" panose="02010600030101010101" pitchFamily="2" charset="-122"/>
                <a:cs typeface="+mn-cs"/>
              </a:rPr>
              <a:t>{DATE \@ yyyy/M/d|</a:t>
            </a:r>
            <a:r>
              <a:rPr lang="en-US" altLang="zh-CN" sz="1200" strike="noStrike" noProof="1">
                <a:solidFill>
                  <a:srgbClr val="898989"/>
                </a:solidFill>
                <a:latin typeface="Calibri" panose="020F05020202040A0204" pitchFamily="34" charset="0"/>
                <a:ea typeface="宋体" panose="02010600030101010101" pitchFamily="2" charset="-122"/>
                <a:cs typeface="+mn-cs"/>
              </a:rPr>
              <a:t>2021/4/12</a:t>
            </a:r>
            <a:r>
              <a:rPr lang="en-US" altLang="zh-CN" sz="1200" strike="noStrike" noProof="1">
                <a:solidFill>
                  <a:srgbClr val="898989"/>
                </a:solidFill>
                <a:latin typeface="Calibri" panose="020F05020202040A0204" pitchFamily="34" charset="0"/>
                <a:ea typeface="宋体" panose="02010600030101010101" pitchFamily="2" charset="-122"/>
                <a:cs typeface="+mn-cs"/>
              </a:rPr>
              <a:t>}</a:t>
            </a:r>
            <a:endParaRPr lang="en-US" altLang="zh-CN" sz="1200" strike="noStrike" noProof="1">
              <a:solidFill>
                <a:srgbClr val="898989"/>
              </a:solidFill>
              <a:latin typeface="Calibri" panose="020F05020202040A0204" pitchFamily="34" charset="0"/>
              <a:ea typeface="宋体" panose="02010600030101010101" pitchFamily="2" charset="-122"/>
            </a:endParaRPr>
          </a:p>
        </p:txBody>
      </p:sp>
      <p:sp>
        <p:nvSpPr>
          <p:cNvPr id="3" name="页脚占位符 2"/>
          <p:cNvSpPr>
            <a:spLocks noGrp="1"/>
          </p:cNvSpPr>
          <p:nvPr>
            <p:ph type="ftr" sz="quarter" idx="11"/>
          </p:nvPr>
        </p:nvSpPr>
        <p:spPr/>
        <p:txBody>
          <a:bodyPr/>
          <a:p>
            <a:pPr lvl="0" fontAlgn="base">
              <a:buClr>
                <a:srgbClr val="000000"/>
              </a:buClr>
              <a:buSzPct val="100000"/>
              <a:buNone/>
            </a:pPr>
          </a:p>
        </p:txBody>
      </p:sp>
      <p:sp>
        <p:nvSpPr>
          <p:cNvPr id="4" name="灯片编号占位符 3"/>
          <p:cNvSpPr>
            <a:spLocks noGrp="1"/>
          </p:cNvSpPr>
          <p:nvPr>
            <p:ph type="sldNum" sz="quarter" idx="12"/>
          </p:nvPr>
        </p:nvSpPr>
        <p:spPr/>
        <p:txBody>
          <a:bodyPr/>
          <a:p>
            <a:pPr lvl="0" fontAlgn="base">
              <a:buClr>
                <a:srgbClr val="000000"/>
              </a:buClr>
              <a:buSzPct val="100000"/>
              <a:buNone/>
            </a:pPr>
            <a:fld id="{9A0DB2DC-4C9A-4742-B13C-FB6460FD3503}" type="slidenum">
              <a:rPr lang="zh-CN" altLang="x-none" strike="noStrike" noProof="1">
                <a:latin typeface="Calibri" panose="020F05020202040A0204" pitchFamily="34" charset="0"/>
                <a:ea typeface="宋体" panose="02010600030101010101" pitchFamily="2" charset="-122"/>
                <a:cs typeface="+mn-cs"/>
              </a:rPr>
            </a:fld>
            <a:endParaRPr lang="zh-CN" altLang="x-none" strike="noStrike" noProof="1"/>
          </a:p>
        </p:txBody>
      </p:sp>
    </p:spTree>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1073" name="标题"/>
          <p:cNvSpPr>
            <a:spLocks noGrp="1"/>
          </p:cNvSpPr>
          <p:nvPr>
            <p:ph type="title"/>
          </p:nvPr>
        </p:nvSpPr>
        <p:spPr>
          <a:xfrm>
            <a:off x="629841" y="457200"/>
            <a:ext cx="3124012" cy="1600200"/>
          </a:xfrm>
          <a:prstGeom prst="rect">
            <a:avLst/>
          </a:prstGeom>
          <a:noFill/>
          <a:ln w="9525" cap="flat" cmpd="sng">
            <a:noFill/>
            <a:prstDash val="solid"/>
            <a:miter/>
          </a:ln>
        </p:spPr>
        <p:txBody>
          <a:bodyPr vert="horz" wrap="square" lIns="91440" tIns="45720" rIns="91440" bIns="45720" anchor="b" anchorCtr="0"/>
          <a:lstStyle>
            <a:lvl1pPr marL="0" indent="0" fontAlgn="base">
              <a:defRPr sz="2400"/>
            </a:lvl1pPr>
          </a:lstStyle>
          <a:p>
            <a:pPr marL="0" indent="0" fontAlgn="base"/>
            <a:r>
              <a:rPr lang="zh-CN" altLang="en-US" strike="noStrike" noProof="1"/>
              <a:t>单击此处编辑母版标题样式</a:t>
            </a:r>
            <a:endParaRPr lang="zh-CN" altLang="en-US" strike="noStrike" noProof="1"/>
          </a:p>
        </p:txBody>
      </p:sp>
      <p:sp>
        <p:nvSpPr>
          <p:cNvPr id="1074" name="图片"/>
          <p:cNvSpPr>
            <a:spLocks noGrp="1"/>
          </p:cNvSpPr>
          <p:nvPr>
            <p:ph type="pic" idx="2"/>
          </p:nvPr>
        </p:nvSpPr>
        <p:spPr>
          <a:xfrm>
            <a:off x="3887391" y="457201"/>
            <a:ext cx="4629150" cy="5403850"/>
          </a:xfrm>
          <a:prstGeom prst="rect">
            <a:avLst/>
          </a:prstGeom>
          <a:noFill/>
          <a:ln w="9525" cap="flat" cmpd="sng">
            <a:noFill/>
            <a:prstDash val="solid"/>
            <a:miter/>
          </a:ln>
        </p:spPr>
      </p:sp>
      <p:sp>
        <p:nvSpPr>
          <p:cNvPr id="1075" name="文本"/>
          <p:cNvSpPr>
            <a:spLocks noGrp="1"/>
          </p:cNvSpPr>
          <p:nvPr>
            <p:ph type="body" idx="1"/>
          </p:nvPr>
        </p:nvSpPr>
        <p:spPr>
          <a:xfrm>
            <a:off x="629841" y="2057400"/>
            <a:ext cx="3124012" cy="3811587"/>
          </a:xfrm>
          <a:prstGeom prst="rect">
            <a:avLst/>
          </a:prstGeom>
          <a:noFill/>
          <a:ln w="9525" cap="flat" cmpd="sng">
            <a:noFill/>
            <a:prstDash val="solid"/>
            <a:miter/>
          </a:ln>
        </p:spPr>
        <p:txBody>
          <a:bodyPr vert="horz" wrap="square" lIns="91440" tIns="45720" rIns="91440" bIns="45720" anchor="t" anchorCtr="0"/>
          <a:lstStyle>
            <a:lvl1pPr marL="0" indent="0" fontAlgn="base">
              <a:buNone/>
              <a:defRPr sz="1500"/>
            </a:lvl1pPr>
          </a:lstStyle>
          <a:p>
            <a:pPr marL="0" indent="0" fontAlgn="base"/>
            <a:r>
              <a:rPr lang="zh-CN" altLang="en-US" strike="noStrike" noProof="1"/>
              <a:t>单击此处编辑母版文本样式</a:t>
            </a:r>
            <a:endParaRPr lang="zh-CN" altLang="en-US" strike="noStrike" noProof="1"/>
          </a:p>
        </p:txBody>
      </p:sp>
      <p:sp>
        <p:nvSpPr>
          <p:cNvPr id="2" name="日期占位符 1"/>
          <p:cNvSpPr>
            <a:spLocks noGrp="1"/>
          </p:cNvSpPr>
          <p:nvPr>
            <p:ph type="dt" sz="half" idx="10"/>
          </p:nvPr>
        </p:nvSpPr>
        <p:spPr/>
        <p:txBody>
          <a:bodyPr/>
          <a:p>
            <a:pPr lvl="0" fontAlgn="base">
              <a:buClr>
                <a:srgbClr val="000000"/>
              </a:buClr>
              <a:buSzPct val="100000"/>
              <a:buNone/>
            </a:pPr>
            <a:r>
              <a:rPr lang="en-US" altLang="zh-CN" strike="noStrike" noProof="1">
                <a:latin typeface="Calibri" panose="020F05020202040A0204" pitchFamily="34" charset="0"/>
                <a:ea typeface="宋体" panose="02010600030101010101" pitchFamily="2" charset="-122"/>
                <a:cs typeface="+mn-cs"/>
              </a:rPr>
              <a:t>{DATE \@ yyyy/M/d|</a:t>
            </a:r>
            <a:r>
              <a:rPr lang="en-US" altLang="zh-CN" sz="1200" strike="noStrike" noProof="1">
                <a:solidFill>
                  <a:srgbClr val="898989"/>
                </a:solidFill>
                <a:latin typeface="Calibri" panose="020F05020202040A0204" pitchFamily="34" charset="0"/>
                <a:ea typeface="宋体" panose="02010600030101010101" pitchFamily="2" charset="-122"/>
                <a:cs typeface="+mn-cs"/>
              </a:rPr>
              <a:t>2021/4/12</a:t>
            </a:r>
            <a:r>
              <a:rPr lang="en-US" altLang="zh-CN" sz="1200" strike="noStrike" noProof="1">
                <a:solidFill>
                  <a:srgbClr val="898989"/>
                </a:solidFill>
                <a:latin typeface="Calibri" panose="020F05020202040A0204" pitchFamily="34" charset="0"/>
                <a:ea typeface="宋体" panose="02010600030101010101" pitchFamily="2" charset="-122"/>
                <a:cs typeface="+mn-cs"/>
              </a:rPr>
              <a:t>}</a:t>
            </a:r>
            <a:endParaRPr lang="en-US" altLang="zh-CN" sz="1200" strike="noStrike" noProof="1">
              <a:solidFill>
                <a:srgbClr val="898989"/>
              </a:solidFill>
              <a:latin typeface="Calibri" panose="020F05020202040A0204" pitchFamily="34" charset="0"/>
              <a:ea typeface="宋体" panose="02010600030101010101" pitchFamily="2" charset="-122"/>
            </a:endParaRPr>
          </a:p>
        </p:txBody>
      </p:sp>
      <p:sp>
        <p:nvSpPr>
          <p:cNvPr id="3" name="页脚占位符 2"/>
          <p:cNvSpPr>
            <a:spLocks noGrp="1"/>
          </p:cNvSpPr>
          <p:nvPr>
            <p:ph type="ftr" sz="quarter" idx="11"/>
          </p:nvPr>
        </p:nvSpPr>
        <p:spPr/>
        <p:txBody>
          <a:bodyPr/>
          <a:p>
            <a:pPr lvl="0" fontAlgn="base">
              <a:buClr>
                <a:srgbClr val="000000"/>
              </a:buClr>
              <a:buSzPct val="100000"/>
              <a:buNone/>
            </a:pPr>
          </a:p>
        </p:txBody>
      </p:sp>
      <p:sp>
        <p:nvSpPr>
          <p:cNvPr id="4" name="灯片编号占位符 3"/>
          <p:cNvSpPr>
            <a:spLocks noGrp="1"/>
          </p:cNvSpPr>
          <p:nvPr>
            <p:ph type="sldNum" sz="quarter" idx="12"/>
          </p:nvPr>
        </p:nvSpPr>
        <p:spPr/>
        <p:txBody>
          <a:bodyPr/>
          <a:p>
            <a:pPr lvl="0" fontAlgn="base">
              <a:buClr>
                <a:srgbClr val="000000"/>
              </a:buClr>
              <a:buSzPct val="100000"/>
              <a:buNone/>
            </a:pPr>
            <a:fld id="{9A0DB2DC-4C9A-4742-B13C-FB6460FD3503}" type="slidenum">
              <a:rPr lang="zh-CN" altLang="x-none" strike="noStrike" noProof="1">
                <a:latin typeface="Calibri" panose="020F05020202040A0204" pitchFamily="34" charset="0"/>
                <a:ea typeface="宋体" panose="02010600030101010101" pitchFamily="2" charset="-122"/>
                <a:cs typeface="+mn-cs"/>
              </a:rPr>
            </a:fld>
            <a:endParaRPr lang="zh-CN" altLang="x-none" strike="noStrike" noProof="1"/>
          </a:p>
        </p:txBody>
      </p:sp>
    </p:spTree>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1079" name="标题"/>
          <p:cNvSpPr>
            <a:spLocks noGrp="1"/>
          </p:cNvSpPr>
          <p:nvPr>
            <p:ph type="title"/>
          </p:nvPr>
        </p:nvSpPr>
        <p:spPr>
          <a:xfrm>
            <a:off x="457200" y="274637"/>
            <a:ext cx="8229600" cy="1143000"/>
          </a:xfrm>
          <a:prstGeom prst="rect">
            <a:avLst/>
          </a:prstGeom>
          <a:noFill/>
          <a:ln w="9525" cap="flat" cmpd="sng">
            <a:noFill/>
            <a:prstDash val="solid"/>
            <a:miter/>
          </a:ln>
        </p:spPr>
        <p:txBody>
          <a:bodyPr vert="horz" wrap="square" lIns="91440" tIns="45720" rIns="91440" bIns="45720" anchor="ctr" anchorCtr="0"/>
          <a:lstStyle>
            <a:lvl1pPr marL="0" indent="0" fontAlgn="base"/>
          </a:lstStyle>
          <a:p>
            <a:pPr marL="0" indent="0" fontAlgn="base"/>
            <a:r>
              <a:rPr lang="zh-CN" altLang="en-US" strike="noStrike" noProof="1"/>
              <a:t>单击此处编辑母版标题样式</a:t>
            </a:r>
            <a:endParaRPr lang="zh-CN" altLang="en-US" strike="noStrike" noProof="1"/>
          </a:p>
        </p:txBody>
      </p:sp>
      <p:sp>
        <p:nvSpPr>
          <p:cNvPr id="1080" name="竖排文字占位符"/>
          <p:cNvSpPr>
            <a:spLocks noGrp="1"/>
          </p:cNvSpPr>
          <p:nvPr>
            <p:ph type="body" orient="vert" idx="1"/>
          </p:nvPr>
        </p:nvSpPr>
        <p:spPr>
          <a:xfrm>
            <a:off x="457200" y="1600200"/>
            <a:ext cx="8229600" cy="4525962"/>
          </a:xfrm>
          <a:prstGeom prst="rect">
            <a:avLst/>
          </a:prstGeom>
          <a:noFill/>
          <a:ln w="9525" cap="flat" cmpd="sng">
            <a:noFill/>
            <a:prstDash val="solid"/>
            <a:miter/>
          </a:ln>
        </p:spPr>
        <p:txBody>
          <a:bodyPr vert="eaVert" wrap="square" lIns="91440" tIns="45720" rIns="91440" bIns="45720" anchor="t" anchorCtr="0"/>
          <a:lstStyle>
            <a:lvl1pPr marL="342900" indent="-342900" fontAlgn="base"/>
            <a:lvl2pPr marL="742950" lvl="1" indent="-285750" fontAlgn="base"/>
            <a:lvl3pPr marL="1143000" lvl="2" indent="-228600" fontAlgn="base"/>
            <a:lvl4pPr marL="1600200" lvl="3" indent="-228600" fontAlgn="base"/>
            <a:lvl5pPr marL="2057400" lvl="4" indent="-228600" fontAlgn="base"/>
          </a:lstStyle>
          <a:p>
            <a:pPr marL="342900" indent="-342900" fontAlgn="base"/>
            <a:r>
              <a:rPr lang="zh-CN" altLang="en-US" strike="noStrike" noProof="1"/>
              <a:t>单击此处编辑母版文本样式</a:t>
            </a:r>
            <a:endParaRPr lang="en-US" altLang="zh-CN" strike="noStrike" noProof="1"/>
          </a:p>
          <a:p>
            <a:pPr marL="742950" lvl="1" indent="-285750" fontAlgn="base"/>
            <a:r>
              <a:rPr lang="zh-CN" altLang="en-US" strike="noStrike" noProof="1"/>
              <a:t>第二级</a:t>
            </a:r>
            <a:endParaRPr lang="en-US" altLang="zh-CN" strike="noStrike" noProof="1"/>
          </a:p>
          <a:p>
            <a:pPr marL="1143000" lvl="2" indent="-228600" fontAlgn="base"/>
            <a:r>
              <a:rPr lang="zh-CN" altLang="en-US" strike="noStrike" noProof="1"/>
              <a:t>第三级</a:t>
            </a:r>
            <a:endParaRPr lang="en-US" altLang="zh-CN" strike="noStrike" noProof="1"/>
          </a:p>
          <a:p>
            <a:pPr marL="1600200" lvl="3" indent="-228600" fontAlgn="base"/>
            <a:r>
              <a:rPr lang="zh-CN" altLang="en-US" strike="noStrike" noProof="1"/>
              <a:t>第四级</a:t>
            </a:r>
            <a:endParaRPr lang="en-US" altLang="zh-CN" strike="noStrike" noProof="1"/>
          </a:p>
          <a:p>
            <a:pPr marL="2057400" lvl="4" indent="-228600" fontAlgn="base"/>
            <a:r>
              <a:rPr lang="zh-CN" altLang="en-US" strike="noStrike" noProof="1"/>
              <a:t>第五级</a:t>
            </a:r>
            <a:endParaRPr lang="zh-CN" altLang="en-US" strike="noStrike" noProof="1"/>
          </a:p>
        </p:txBody>
      </p:sp>
      <p:sp>
        <p:nvSpPr>
          <p:cNvPr id="2" name="日期占位符 1"/>
          <p:cNvSpPr>
            <a:spLocks noGrp="1"/>
          </p:cNvSpPr>
          <p:nvPr>
            <p:ph type="dt" sz="half" idx="10"/>
          </p:nvPr>
        </p:nvSpPr>
        <p:spPr/>
        <p:txBody>
          <a:bodyPr/>
          <a:p>
            <a:pPr lvl="0" fontAlgn="base">
              <a:buClr>
                <a:srgbClr val="000000"/>
              </a:buClr>
              <a:buSzPct val="100000"/>
              <a:buNone/>
            </a:pPr>
            <a:r>
              <a:rPr lang="en-US" altLang="zh-CN" strike="noStrike" noProof="1">
                <a:latin typeface="Calibri" panose="020F05020202040A0204" pitchFamily="34" charset="0"/>
                <a:ea typeface="宋体" panose="02010600030101010101" pitchFamily="2" charset="-122"/>
                <a:cs typeface="+mn-cs"/>
              </a:rPr>
              <a:t>{DATE \@ yyyy/M/d|</a:t>
            </a:r>
            <a:r>
              <a:rPr lang="en-US" altLang="zh-CN" sz="1200" strike="noStrike" noProof="1">
                <a:solidFill>
                  <a:srgbClr val="898989"/>
                </a:solidFill>
                <a:latin typeface="Calibri" panose="020F05020202040A0204" pitchFamily="34" charset="0"/>
                <a:ea typeface="宋体" panose="02010600030101010101" pitchFamily="2" charset="-122"/>
                <a:cs typeface="+mn-cs"/>
              </a:rPr>
              <a:t>2021/4/12</a:t>
            </a:r>
            <a:r>
              <a:rPr lang="en-US" altLang="zh-CN" sz="1200" strike="noStrike" noProof="1">
                <a:solidFill>
                  <a:srgbClr val="898989"/>
                </a:solidFill>
                <a:latin typeface="Calibri" panose="020F05020202040A0204" pitchFamily="34" charset="0"/>
                <a:ea typeface="宋体" panose="02010600030101010101" pitchFamily="2" charset="-122"/>
                <a:cs typeface="+mn-cs"/>
              </a:rPr>
              <a:t>}</a:t>
            </a:r>
            <a:endParaRPr lang="en-US" altLang="zh-CN" sz="1200" strike="noStrike" noProof="1">
              <a:solidFill>
                <a:srgbClr val="898989"/>
              </a:solidFill>
              <a:latin typeface="Calibri" panose="020F05020202040A0204" pitchFamily="34" charset="0"/>
              <a:ea typeface="宋体" panose="02010600030101010101" pitchFamily="2" charset="-122"/>
            </a:endParaRPr>
          </a:p>
        </p:txBody>
      </p:sp>
      <p:sp>
        <p:nvSpPr>
          <p:cNvPr id="3" name="页脚占位符 2"/>
          <p:cNvSpPr>
            <a:spLocks noGrp="1"/>
          </p:cNvSpPr>
          <p:nvPr>
            <p:ph type="ftr" sz="quarter" idx="11"/>
          </p:nvPr>
        </p:nvSpPr>
        <p:spPr/>
        <p:txBody>
          <a:bodyPr/>
          <a:p>
            <a:pPr lvl="0" fontAlgn="base">
              <a:buClr>
                <a:srgbClr val="000000"/>
              </a:buClr>
              <a:buSzPct val="100000"/>
              <a:buNone/>
            </a:pPr>
          </a:p>
        </p:txBody>
      </p:sp>
      <p:sp>
        <p:nvSpPr>
          <p:cNvPr id="4" name="灯片编号占位符 3"/>
          <p:cNvSpPr>
            <a:spLocks noGrp="1"/>
          </p:cNvSpPr>
          <p:nvPr>
            <p:ph type="sldNum" sz="quarter" idx="12"/>
          </p:nvPr>
        </p:nvSpPr>
        <p:spPr/>
        <p:txBody>
          <a:bodyPr/>
          <a:p>
            <a:pPr lvl="0" fontAlgn="base">
              <a:buClr>
                <a:srgbClr val="000000"/>
              </a:buClr>
              <a:buSzPct val="100000"/>
              <a:buNone/>
            </a:pPr>
            <a:fld id="{9A0DB2DC-4C9A-4742-B13C-FB6460FD3503}" type="slidenum">
              <a:rPr lang="zh-CN" altLang="x-none" strike="noStrike" noProof="1">
                <a:latin typeface="Calibri" panose="020F05020202040A0204" pitchFamily="34" charset="0"/>
                <a:ea typeface="宋体" panose="02010600030101010101" pitchFamily="2" charset="-122"/>
                <a:cs typeface="+mn-cs"/>
              </a:rPr>
            </a:fld>
            <a:endParaRPr lang="zh-CN" altLang="x-none" strike="noStrike" noProof="1"/>
          </a:p>
        </p:txBody>
      </p:sp>
    </p:spTree>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1084" name="竖排标题"/>
          <p:cNvSpPr>
            <a:spLocks noGrp="1"/>
          </p:cNvSpPr>
          <p:nvPr>
            <p:ph type="title" orient="vert"/>
          </p:nvPr>
        </p:nvSpPr>
        <p:spPr>
          <a:xfrm>
            <a:off x="6629400" y="274638"/>
            <a:ext cx="2057400" cy="5851524"/>
          </a:xfrm>
          <a:prstGeom prst="rect">
            <a:avLst/>
          </a:prstGeom>
          <a:noFill/>
          <a:ln w="9525" cap="flat" cmpd="sng">
            <a:noFill/>
            <a:prstDash val="solid"/>
            <a:miter/>
          </a:ln>
        </p:spPr>
        <p:txBody>
          <a:bodyPr vert="eaVert" wrap="square" lIns="91440" tIns="45720" rIns="91440" bIns="45720" anchor="t" anchorCtr="0"/>
          <a:lstStyle>
            <a:lvl1pPr marL="0" indent="0" fontAlgn="base"/>
          </a:lstStyle>
          <a:p>
            <a:pPr marL="0" indent="0" fontAlgn="base"/>
            <a:r>
              <a:rPr lang="zh-CN" altLang="en-US" strike="noStrike" noProof="1"/>
              <a:t>单击此处编辑母版标题样式</a:t>
            </a:r>
            <a:endParaRPr lang="zh-CN" altLang="en-US" strike="noStrike" noProof="1"/>
          </a:p>
        </p:txBody>
      </p:sp>
      <p:sp>
        <p:nvSpPr>
          <p:cNvPr id="1085" name="竖排文字占位符"/>
          <p:cNvSpPr>
            <a:spLocks noGrp="1"/>
          </p:cNvSpPr>
          <p:nvPr>
            <p:ph type="body" orient="vert" idx="1"/>
          </p:nvPr>
        </p:nvSpPr>
        <p:spPr>
          <a:xfrm>
            <a:off x="457200" y="274638"/>
            <a:ext cx="6052929" cy="5851524"/>
          </a:xfrm>
          <a:prstGeom prst="rect">
            <a:avLst/>
          </a:prstGeom>
          <a:noFill/>
          <a:ln w="9525" cap="flat" cmpd="sng">
            <a:noFill/>
            <a:prstDash val="solid"/>
            <a:miter/>
          </a:ln>
        </p:spPr>
        <p:txBody>
          <a:bodyPr vert="eaVert" wrap="square" lIns="91440" tIns="45720" rIns="91440" bIns="45720" anchor="t" anchorCtr="0"/>
          <a:lstStyle>
            <a:lvl1pPr marL="342900" indent="-342900" fontAlgn="base"/>
            <a:lvl2pPr marL="742950" lvl="1" indent="-285750" fontAlgn="base"/>
            <a:lvl3pPr marL="1143000" lvl="2" indent="-228600" fontAlgn="base"/>
            <a:lvl4pPr marL="1600200" lvl="3" indent="-228600" fontAlgn="base"/>
            <a:lvl5pPr marL="2057400" lvl="4" indent="-228600" fontAlgn="base"/>
          </a:lstStyle>
          <a:p>
            <a:pPr marL="342900" indent="-342900" fontAlgn="base"/>
            <a:r>
              <a:rPr lang="zh-CN" altLang="en-US" strike="noStrike" noProof="1"/>
              <a:t>单击此处编辑母版文本样式</a:t>
            </a:r>
            <a:endParaRPr lang="en-US" altLang="zh-CN" strike="noStrike" noProof="1"/>
          </a:p>
          <a:p>
            <a:pPr marL="742950" lvl="1" indent="-285750" fontAlgn="base"/>
            <a:r>
              <a:rPr lang="zh-CN" altLang="en-US" strike="noStrike" noProof="1"/>
              <a:t>第二级</a:t>
            </a:r>
            <a:endParaRPr lang="en-US" altLang="zh-CN" strike="noStrike" noProof="1"/>
          </a:p>
          <a:p>
            <a:pPr marL="1143000" lvl="2" indent="-228600" fontAlgn="base"/>
            <a:r>
              <a:rPr lang="zh-CN" altLang="en-US" strike="noStrike" noProof="1"/>
              <a:t>第三级</a:t>
            </a:r>
            <a:endParaRPr lang="en-US" altLang="zh-CN" strike="noStrike" noProof="1"/>
          </a:p>
          <a:p>
            <a:pPr marL="1600200" lvl="3" indent="-228600" fontAlgn="base"/>
            <a:r>
              <a:rPr lang="zh-CN" altLang="en-US" strike="noStrike" noProof="1"/>
              <a:t>第四级</a:t>
            </a:r>
            <a:endParaRPr lang="en-US" altLang="zh-CN" strike="noStrike" noProof="1"/>
          </a:p>
          <a:p>
            <a:pPr marL="2057400" lvl="4" indent="-228600" fontAlgn="base"/>
            <a:r>
              <a:rPr lang="zh-CN" altLang="en-US" strike="noStrike" noProof="1"/>
              <a:t>第五级</a:t>
            </a:r>
            <a:endParaRPr lang="zh-CN" altLang="en-US" strike="noStrike" noProof="1"/>
          </a:p>
        </p:txBody>
      </p:sp>
      <p:sp>
        <p:nvSpPr>
          <p:cNvPr id="2" name="日期占位符 1"/>
          <p:cNvSpPr>
            <a:spLocks noGrp="1"/>
          </p:cNvSpPr>
          <p:nvPr>
            <p:ph type="dt" sz="half" idx="10"/>
          </p:nvPr>
        </p:nvSpPr>
        <p:spPr/>
        <p:txBody>
          <a:bodyPr/>
          <a:p>
            <a:pPr lvl="0" fontAlgn="base">
              <a:buClr>
                <a:srgbClr val="000000"/>
              </a:buClr>
              <a:buSzPct val="100000"/>
              <a:buNone/>
            </a:pPr>
            <a:r>
              <a:rPr lang="en-US" altLang="zh-CN" strike="noStrike" noProof="1">
                <a:latin typeface="Calibri" panose="020F05020202040A0204" pitchFamily="34" charset="0"/>
                <a:ea typeface="宋体" panose="02010600030101010101" pitchFamily="2" charset="-122"/>
                <a:cs typeface="+mn-cs"/>
              </a:rPr>
              <a:t>{DATE \@ yyyy/M/d|</a:t>
            </a:r>
            <a:r>
              <a:rPr lang="en-US" altLang="zh-CN" sz="1200" strike="noStrike" noProof="1">
                <a:solidFill>
                  <a:srgbClr val="898989"/>
                </a:solidFill>
                <a:latin typeface="Calibri" panose="020F05020202040A0204" pitchFamily="34" charset="0"/>
                <a:ea typeface="宋体" panose="02010600030101010101" pitchFamily="2" charset="-122"/>
                <a:cs typeface="+mn-cs"/>
              </a:rPr>
              <a:t>2021/4/12</a:t>
            </a:r>
            <a:r>
              <a:rPr lang="en-US" altLang="zh-CN" sz="1200" strike="noStrike" noProof="1">
                <a:solidFill>
                  <a:srgbClr val="898989"/>
                </a:solidFill>
                <a:latin typeface="Calibri" panose="020F05020202040A0204" pitchFamily="34" charset="0"/>
                <a:ea typeface="宋体" panose="02010600030101010101" pitchFamily="2" charset="-122"/>
                <a:cs typeface="+mn-cs"/>
              </a:rPr>
              <a:t>}</a:t>
            </a:r>
            <a:endParaRPr lang="en-US" altLang="zh-CN" sz="1200" strike="noStrike" noProof="1">
              <a:solidFill>
                <a:srgbClr val="898989"/>
              </a:solidFill>
              <a:latin typeface="Calibri" panose="020F05020202040A0204" pitchFamily="34" charset="0"/>
              <a:ea typeface="宋体" panose="02010600030101010101" pitchFamily="2" charset="-122"/>
            </a:endParaRPr>
          </a:p>
        </p:txBody>
      </p:sp>
      <p:sp>
        <p:nvSpPr>
          <p:cNvPr id="3" name="页脚占位符 2"/>
          <p:cNvSpPr>
            <a:spLocks noGrp="1"/>
          </p:cNvSpPr>
          <p:nvPr>
            <p:ph type="ftr" sz="quarter" idx="11"/>
          </p:nvPr>
        </p:nvSpPr>
        <p:spPr/>
        <p:txBody>
          <a:bodyPr/>
          <a:p>
            <a:pPr lvl="0" fontAlgn="base">
              <a:buClr>
                <a:srgbClr val="000000"/>
              </a:buClr>
              <a:buSzPct val="100000"/>
              <a:buNone/>
            </a:pPr>
          </a:p>
        </p:txBody>
      </p:sp>
      <p:sp>
        <p:nvSpPr>
          <p:cNvPr id="4" name="灯片编号占位符 3"/>
          <p:cNvSpPr>
            <a:spLocks noGrp="1"/>
          </p:cNvSpPr>
          <p:nvPr>
            <p:ph type="sldNum" sz="quarter" idx="12"/>
          </p:nvPr>
        </p:nvSpPr>
        <p:spPr/>
        <p:txBody>
          <a:bodyPr/>
          <a:p>
            <a:pPr lvl="0" fontAlgn="base">
              <a:buClr>
                <a:srgbClr val="000000"/>
              </a:buClr>
              <a:buSzPct val="100000"/>
              <a:buNone/>
            </a:pPr>
            <a:fld id="{9A0DB2DC-4C9A-4742-B13C-FB6460FD3503}" type="slidenum">
              <a:rPr lang="zh-CN" altLang="x-none" strike="noStrike" noProof="1">
                <a:latin typeface="Calibri" panose="020F05020202040A0204" pitchFamily="34" charset="0"/>
                <a:ea typeface="宋体" panose="02010600030101010101" pitchFamily="2" charset="-122"/>
                <a:cs typeface="+mn-cs"/>
              </a:rPr>
            </a:fld>
            <a:endParaRPr lang="zh-CN" altLang="x-none" strike="noStrike" noProof="1"/>
          </a:p>
        </p:txBody>
      </p:sp>
    </p:spTree>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630" name="标题"/>
          <p:cNvSpPr>
            <a:spLocks noGrp="1"/>
          </p:cNvSpPr>
          <p:nvPr>
            <p:ph type="ctrTitle"/>
          </p:nvPr>
        </p:nvSpPr>
        <p:spPr>
          <a:xfrm>
            <a:off x="1143000" y="1122363"/>
            <a:ext cx="6858000" cy="2387600"/>
          </a:xfrm>
          <a:prstGeom prst="rect">
            <a:avLst/>
          </a:prstGeom>
          <a:noFill/>
          <a:ln w="9525" cap="flat" cmpd="sng">
            <a:noFill/>
            <a:prstDash val="solid"/>
            <a:miter/>
          </a:ln>
        </p:spPr>
        <p:txBody>
          <a:bodyPr vert="horz" wrap="square" lIns="91440" tIns="45720" rIns="91440" bIns="45720" anchor="b" anchorCtr="0"/>
          <a:lstStyle>
            <a:lvl1pPr marL="0" indent="0" algn="ctr" fontAlgn="base">
              <a:defRPr sz="4500"/>
            </a:lvl1pPr>
          </a:lstStyle>
          <a:p>
            <a:pPr marL="0" indent="0" fontAlgn="base"/>
            <a:r>
              <a:rPr lang="zh-CN" altLang="en-US" strike="noStrike" noProof="1"/>
              <a:t>单击此处编辑母版标题样式</a:t>
            </a:r>
            <a:endParaRPr lang="zh-CN" altLang="en-US" strike="noStrike" noProof="1"/>
          </a:p>
        </p:txBody>
      </p:sp>
      <p:sp>
        <p:nvSpPr>
          <p:cNvPr id="631" name="文本"/>
          <p:cNvSpPr>
            <a:spLocks noGrp="1"/>
          </p:cNvSpPr>
          <p:nvPr>
            <p:ph type="subTitle" idx="1"/>
          </p:nvPr>
        </p:nvSpPr>
        <p:spPr>
          <a:xfrm>
            <a:off x="1143000" y="3602038"/>
            <a:ext cx="6858000" cy="1655762"/>
          </a:xfrm>
          <a:prstGeom prst="rect">
            <a:avLst/>
          </a:prstGeom>
          <a:noFill/>
          <a:ln w="9525" cap="flat" cmpd="sng">
            <a:noFill/>
            <a:prstDash val="solid"/>
            <a:miter/>
          </a:ln>
        </p:spPr>
        <p:txBody>
          <a:bodyPr vert="horz" wrap="square" lIns="91440" tIns="45720" rIns="91440" bIns="45720" anchor="t" anchorCtr="0"/>
          <a:lstStyle>
            <a:lvl1pPr marL="0" indent="0" algn="ctr" fontAlgn="base">
              <a:buNone/>
              <a:defRPr sz="1800"/>
            </a:lvl1pPr>
            <a:lvl2pPr marL="342900" lvl="1" indent="0" algn="ctr">
              <a:buNone/>
              <a:defRPr sz="1500"/>
            </a:lvl2pPr>
            <a:lvl3pPr marL="685800" lvl="2" indent="0" algn="ctr">
              <a:buNone/>
              <a:defRPr sz="1350"/>
            </a:lvl3pPr>
            <a:lvl4pPr marL="1028700" lvl="3" indent="0" algn="ctr">
              <a:buNone/>
              <a:defRPr sz="1200"/>
            </a:lvl4pPr>
            <a:lvl5pPr marL="1371600" lvl="4" indent="0" algn="ctr">
              <a:buNone/>
              <a:defRPr sz="1200"/>
            </a:lvl5pPr>
            <a:lvl6pPr marL="1714500" lvl="5" indent="0" algn="ctr">
              <a:buNone/>
              <a:defRPr sz="1200"/>
            </a:lvl6pPr>
            <a:lvl7pPr marL="2057400" lvl="6" indent="0" algn="ctr">
              <a:buNone/>
              <a:defRPr sz="1200"/>
            </a:lvl7pPr>
            <a:lvl8pPr marL="2400300" lvl="7" indent="0" algn="ctr">
              <a:buNone/>
              <a:defRPr sz="1200"/>
            </a:lvl8pPr>
            <a:lvl9pPr marL="2400300" lvl="7" indent="0" algn="ctr">
              <a:buNone/>
              <a:defRPr sz="1200"/>
            </a:lvl9pPr>
          </a:lstStyle>
          <a:p>
            <a:pPr marL="0" indent="0" fontAlgn="base"/>
            <a:r>
              <a:rPr lang="zh-CN" altLang="en-US" strike="noStrike" noProof="1"/>
              <a:t>单击此处编辑母版副标题样式</a:t>
            </a:r>
            <a:endParaRPr lang="zh-CN" altLang="en-US" strike="noStrike" noProof="1"/>
          </a:p>
        </p:txBody>
      </p:sp>
    </p:spTree>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632" name="标题"/>
          <p:cNvSpPr>
            <a:spLocks noGrp="1"/>
          </p:cNvSpPr>
          <p:nvPr>
            <p:ph type="title"/>
          </p:nvPr>
        </p:nvSpPr>
        <p:spPr>
          <a:xfrm>
            <a:off x="457200" y="274637"/>
            <a:ext cx="8229600" cy="1143000"/>
          </a:xfrm>
          <a:prstGeom prst="rect">
            <a:avLst/>
          </a:prstGeom>
          <a:noFill/>
          <a:ln w="9525" cap="flat" cmpd="sng">
            <a:noFill/>
            <a:prstDash val="solid"/>
            <a:miter/>
          </a:ln>
        </p:spPr>
        <p:txBody>
          <a:bodyPr vert="horz" wrap="square" lIns="91440" tIns="45720" rIns="91440" bIns="45720" anchor="ctr" anchorCtr="0"/>
          <a:lstStyle>
            <a:lvl1pPr marL="0" indent="0" fontAlgn="base"/>
          </a:lstStyle>
          <a:p>
            <a:pPr marL="0" indent="0" fontAlgn="base"/>
            <a:r>
              <a:rPr lang="zh-CN" altLang="en-US" strike="noStrike" noProof="1"/>
              <a:t>单击此处编辑母版标题样式</a:t>
            </a:r>
            <a:endParaRPr lang="zh-CN" altLang="en-US" strike="noStrike" noProof="1"/>
          </a:p>
        </p:txBody>
      </p:sp>
      <p:sp>
        <p:nvSpPr>
          <p:cNvPr id="633" name="内容占位符"/>
          <p:cNvSpPr>
            <a:spLocks noGrp="1"/>
          </p:cNvSpPr>
          <p:nvPr>
            <p:ph idx="1"/>
          </p:nvPr>
        </p:nvSpPr>
        <p:spPr>
          <a:xfrm>
            <a:off x="457200" y="1600200"/>
            <a:ext cx="8229600" cy="4525962"/>
          </a:xfrm>
          <a:prstGeom prst="rect">
            <a:avLst/>
          </a:prstGeom>
          <a:noFill/>
          <a:ln w="9525" cap="flat" cmpd="sng">
            <a:noFill/>
            <a:prstDash val="solid"/>
            <a:miter/>
          </a:ln>
        </p:spPr>
        <p:txBody>
          <a:bodyPr vert="horz" wrap="square" lIns="91440" tIns="45720" rIns="91440" bIns="45720" anchor="t" anchorCtr="0"/>
          <a:lstStyle>
            <a:lvl1pPr marL="342900" indent="-342900" fontAlgn="base"/>
            <a:lvl2pPr marL="742950" lvl="1" indent="-285750" fontAlgn="base"/>
            <a:lvl3pPr marL="1143000" lvl="2" indent="-228600" fontAlgn="base"/>
            <a:lvl4pPr marL="1600200" lvl="3" indent="-228600" fontAlgn="base"/>
            <a:lvl5pPr marL="2057400" lvl="4" indent="-228600" fontAlgn="base"/>
          </a:lstStyle>
          <a:p>
            <a:pPr marL="342900" indent="-342900" fontAlgn="base"/>
            <a:r>
              <a:rPr lang="zh-CN" altLang="en-US" strike="noStrike" noProof="1"/>
              <a:t>单击此处编辑母版文本样式</a:t>
            </a:r>
            <a:endParaRPr lang="en-US" altLang="zh-CN" strike="noStrike" noProof="1"/>
          </a:p>
          <a:p>
            <a:pPr marL="742950" lvl="1" indent="-285750" fontAlgn="base"/>
            <a:r>
              <a:rPr lang="zh-CN" altLang="en-US" strike="noStrike" noProof="1"/>
              <a:t>第二级</a:t>
            </a:r>
            <a:endParaRPr lang="en-US" altLang="zh-CN" strike="noStrike" noProof="1"/>
          </a:p>
          <a:p>
            <a:pPr marL="1143000" lvl="2" indent="-228600" fontAlgn="base"/>
            <a:r>
              <a:rPr lang="zh-CN" altLang="en-US" strike="noStrike" noProof="1"/>
              <a:t>第三级</a:t>
            </a:r>
            <a:endParaRPr lang="en-US" altLang="zh-CN" strike="noStrike" noProof="1"/>
          </a:p>
          <a:p>
            <a:pPr marL="1600200" lvl="3" indent="-228600" fontAlgn="base"/>
            <a:r>
              <a:rPr lang="zh-CN" altLang="en-US" strike="noStrike" noProof="1"/>
              <a:t>第四级</a:t>
            </a:r>
            <a:endParaRPr lang="en-US" altLang="zh-CN" strike="noStrike" noProof="1"/>
          </a:p>
          <a:p>
            <a:pPr marL="2057400" lvl="4" indent="-228600" fontAlgn="base"/>
            <a:r>
              <a:rPr lang="zh-CN" altLang="en-US" strike="noStrike" noProof="1"/>
              <a:t>第五级</a:t>
            </a:r>
            <a:endParaRPr lang="zh-CN" altLang="en-US" strike="noStrike" noProof="1"/>
          </a:p>
        </p:txBody>
      </p:sp>
    </p:spTree>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634" name="标题"/>
          <p:cNvSpPr>
            <a:spLocks noGrp="1"/>
          </p:cNvSpPr>
          <p:nvPr>
            <p:ph type="title"/>
          </p:nvPr>
        </p:nvSpPr>
        <p:spPr>
          <a:xfrm>
            <a:off x="623887" y="1709738"/>
            <a:ext cx="7886700" cy="2852737"/>
          </a:xfrm>
          <a:prstGeom prst="rect">
            <a:avLst/>
          </a:prstGeom>
          <a:noFill/>
          <a:ln w="9525" cap="flat" cmpd="sng">
            <a:noFill/>
            <a:prstDash val="solid"/>
            <a:miter/>
          </a:ln>
        </p:spPr>
        <p:txBody>
          <a:bodyPr vert="horz" wrap="square" lIns="91440" tIns="45720" rIns="91440" bIns="45720" anchor="b" anchorCtr="0"/>
          <a:lstStyle>
            <a:lvl1pPr marL="0" indent="0" fontAlgn="base">
              <a:defRPr sz="4500"/>
            </a:lvl1pPr>
          </a:lstStyle>
          <a:p>
            <a:pPr marL="0" indent="0" fontAlgn="base"/>
            <a:r>
              <a:rPr lang="zh-CN" altLang="en-US" strike="noStrike" noProof="1"/>
              <a:t>单击此处编辑母版标题样式</a:t>
            </a:r>
            <a:endParaRPr lang="zh-CN" altLang="en-US" strike="noStrike" noProof="1"/>
          </a:p>
        </p:txBody>
      </p:sp>
      <p:sp>
        <p:nvSpPr>
          <p:cNvPr id="635" name="文本"/>
          <p:cNvSpPr>
            <a:spLocks noGrp="1"/>
          </p:cNvSpPr>
          <p:nvPr>
            <p:ph type="body" idx="1"/>
          </p:nvPr>
        </p:nvSpPr>
        <p:spPr>
          <a:xfrm>
            <a:off x="623887" y="4589463"/>
            <a:ext cx="7886700" cy="1500186"/>
          </a:xfrm>
          <a:prstGeom prst="rect">
            <a:avLst/>
          </a:prstGeom>
          <a:noFill/>
          <a:ln w="9525" cap="flat" cmpd="sng">
            <a:noFill/>
            <a:prstDash val="solid"/>
            <a:miter/>
          </a:ln>
        </p:spPr>
        <p:txBody>
          <a:bodyPr vert="horz" wrap="square" lIns="91440" tIns="45720" rIns="91440" bIns="45720" anchor="t" anchorCtr="0"/>
          <a:lstStyle>
            <a:lvl1pPr marL="0" indent="0" fontAlgn="base">
              <a:buNone/>
              <a:defRPr sz="1800">
                <a:solidFill>
                  <a:srgbClr val="898989"/>
                </a:solidFill>
              </a:defRPr>
            </a:lvl1pPr>
          </a:lstStyle>
          <a:p>
            <a:pPr marL="0" indent="0" fontAlgn="base"/>
            <a:r>
              <a:rPr lang="zh-CN" altLang="en-US" strike="noStrike" noProof="1"/>
              <a:t>单击此处编辑母版文本样式</a:t>
            </a:r>
            <a:endParaRPr lang="zh-CN" altLang="en-US" strike="noStrike" noProof="1"/>
          </a:p>
        </p:txBody>
      </p:sp>
    </p:spTree>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636" name="标题"/>
          <p:cNvSpPr>
            <a:spLocks noGrp="1"/>
          </p:cNvSpPr>
          <p:nvPr>
            <p:ph type="title"/>
          </p:nvPr>
        </p:nvSpPr>
        <p:spPr>
          <a:xfrm>
            <a:off x="457200" y="274637"/>
            <a:ext cx="8229600" cy="1143000"/>
          </a:xfrm>
          <a:prstGeom prst="rect">
            <a:avLst/>
          </a:prstGeom>
          <a:noFill/>
          <a:ln w="9525" cap="flat" cmpd="sng">
            <a:noFill/>
            <a:prstDash val="solid"/>
            <a:miter/>
          </a:ln>
        </p:spPr>
        <p:txBody>
          <a:bodyPr vert="horz" wrap="square" lIns="91440" tIns="45720" rIns="91440" bIns="45720" anchor="ctr" anchorCtr="0"/>
          <a:lstStyle>
            <a:lvl1pPr marL="0" indent="0" fontAlgn="base"/>
          </a:lstStyle>
          <a:p>
            <a:pPr marL="0" indent="0" fontAlgn="base"/>
            <a:r>
              <a:rPr lang="zh-CN" altLang="en-US" strike="noStrike" noProof="1"/>
              <a:t>单击此处编辑母版标题样式</a:t>
            </a:r>
            <a:endParaRPr lang="zh-CN" altLang="en-US" strike="noStrike" noProof="1"/>
          </a:p>
        </p:txBody>
      </p:sp>
      <p:sp>
        <p:nvSpPr>
          <p:cNvPr id="637" name="内容占位符"/>
          <p:cNvSpPr>
            <a:spLocks noGrp="1"/>
          </p:cNvSpPr>
          <p:nvPr>
            <p:ph idx="1"/>
          </p:nvPr>
        </p:nvSpPr>
        <p:spPr>
          <a:xfrm>
            <a:off x="457200" y="1600200"/>
            <a:ext cx="4032504" cy="4525963"/>
          </a:xfrm>
          <a:prstGeom prst="rect">
            <a:avLst/>
          </a:prstGeom>
          <a:noFill/>
          <a:ln w="9525" cap="flat" cmpd="sng">
            <a:noFill/>
            <a:prstDash val="solid"/>
            <a:miter/>
          </a:ln>
        </p:spPr>
        <p:txBody>
          <a:bodyPr vert="horz" wrap="square" lIns="91440" tIns="45720" rIns="91440" bIns="45720" anchor="t" anchorCtr="0"/>
          <a:lstStyle>
            <a:lvl1pPr marL="342900" indent="-342900" fontAlgn="base"/>
            <a:lvl2pPr marL="742950" lvl="1" indent="-285750" fontAlgn="base"/>
            <a:lvl3pPr marL="1143000" lvl="2" indent="-228600" fontAlgn="base"/>
            <a:lvl4pPr marL="1600200" lvl="3" indent="-228600" fontAlgn="base"/>
            <a:lvl5pPr marL="2057400" lvl="4" indent="-228600" fontAlgn="base"/>
          </a:lstStyle>
          <a:p>
            <a:pPr marL="342900" indent="-342900" fontAlgn="base"/>
            <a:r>
              <a:rPr lang="zh-CN" altLang="en-US" strike="noStrike" noProof="1"/>
              <a:t>单击此处编辑母版文本样式</a:t>
            </a:r>
            <a:endParaRPr lang="en-US" altLang="zh-CN" strike="noStrike" noProof="1"/>
          </a:p>
          <a:p>
            <a:pPr marL="742950" lvl="1" indent="-285750" fontAlgn="base"/>
            <a:r>
              <a:rPr lang="zh-CN" altLang="en-US" strike="noStrike" noProof="1"/>
              <a:t>第二级</a:t>
            </a:r>
            <a:endParaRPr lang="en-US" altLang="zh-CN" strike="noStrike" noProof="1"/>
          </a:p>
          <a:p>
            <a:pPr marL="1143000" lvl="2" indent="-228600" fontAlgn="base"/>
            <a:r>
              <a:rPr lang="zh-CN" altLang="en-US" strike="noStrike" noProof="1"/>
              <a:t>第三级</a:t>
            </a:r>
            <a:endParaRPr lang="en-US" altLang="zh-CN" strike="noStrike" noProof="1"/>
          </a:p>
          <a:p>
            <a:pPr marL="1600200" lvl="3" indent="-228600" fontAlgn="base"/>
            <a:r>
              <a:rPr lang="zh-CN" altLang="en-US" strike="noStrike" noProof="1"/>
              <a:t>第四级</a:t>
            </a:r>
            <a:endParaRPr lang="en-US" altLang="zh-CN" strike="noStrike" noProof="1"/>
          </a:p>
          <a:p>
            <a:pPr marL="2057400" lvl="4" indent="-228600" fontAlgn="base"/>
            <a:r>
              <a:rPr lang="zh-CN" altLang="en-US" strike="noStrike" noProof="1"/>
              <a:t>第五级</a:t>
            </a:r>
            <a:endParaRPr lang="zh-CN" altLang="en-US" strike="noStrike" noProof="1"/>
          </a:p>
        </p:txBody>
      </p:sp>
      <p:sp>
        <p:nvSpPr>
          <p:cNvPr id="638" name="内容占位符"/>
          <p:cNvSpPr>
            <a:spLocks noGrp="1"/>
          </p:cNvSpPr>
          <p:nvPr>
            <p:ph idx="2"/>
          </p:nvPr>
        </p:nvSpPr>
        <p:spPr>
          <a:xfrm>
            <a:off x="4654296" y="1600200"/>
            <a:ext cx="4032504" cy="4525963"/>
          </a:xfrm>
          <a:prstGeom prst="rect">
            <a:avLst/>
          </a:prstGeom>
          <a:noFill/>
          <a:ln w="9525" cap="flat" cmpd="sng">
            <a:noFill/>
            <a:prstDash val="solid"/>
            <a:miter/>
          </a:ln>
        </p:spPr>
        <p:txBody>
          <a:bodyPr vert="horz" wrap="square" lIns="91440" tIns="45720" rIns="91440" bIns="45720" anchor="t" anchorCtr="0"/>
          <a:lstStyle>
            <a:lvl1pPr marL="342900" indent="-342900" fontAlgn="base"/>
            <a:lvl2pPr marL="742950" lvl="1" indent="-285750" fontAlgn="base"/>
            <a:lvl3pPr marL="1143000" lvl="2" indent="-228600" fontAlgn="base"/>
            <a:lvl4pPr marL="1600200" lvl="3" indent="-228600" fontAlgn="base"/>
            <a:lvl5pPr marL="2057400" lvl="4" indent="-228600" fontAlgn="base"/>
          </a:lstStyle>
          <a:p>
            <a:pPr marL="342900" indent="-342900" fontAlgn="base"/>
            <a:r>
              <a:rPr lang="zh-CN" altLang="en-US" strike="noStrike" noProof="1"/>
              <a:t>单击此处编辑母版文本样式</a:t>
            </a:r>
            <a:endParaRPr lang="en-US" altLang="zh-CN" strike="noStrike" noProof="1"/>
          </a:p>
          <a:p>
            <a:pPr marL="742950" lvl="1" indent="-285750" fontAlgn="base"/>
            <a:r>
              <a:rPr lang="zh-CN" altLang="en-US" strike="noStrike" noProof="1"/>
              <a:t>第二级</a:t>
            </a:r>
            <a:endParaRPr lang="en-US" altLang="zh-CN" strike="noStrike" noProof="1"/>
          </a:p>
          <a:p>
            <a:pPr marL="1143000" lvl="2" indent="-228600" fontAlgn="base"/>
            <a:r>
              <a:rPr lang="zh-CN" altLang="en-US" strike="noStrike" noProof="1"/>
              <a:t>第三级</a:t>
            </a:r>
            <a:endParaRPr lang="en-US" altLang="zh-CN" strike="noStrike" noProof="1"/>
          </a:p>
          <a:p>
            <a:pPr marL="1600200" lvl="3" indent="-228600" fontAlgn="base"/>
            <a:r>
              <a:rPr lang="zh-CN" altLang="en-US" strike="noStrike" noProof="1"/>
              <a:t>第四级</a:t>
            </a:r>
            <a:endParaRPr lang="en-US" altLang="zh-CN" strike="noStrike" noProof="1"/>
          </a:p>
          <a:p>
            <a:pPr marL="2057400" lvl="4" indent="-228600" fontAlgn="base"/>
            <a:r>
              <a:rPr lang="zh-CN" altLang="en-US" strike="noStrike" noProof="1"/>
              <a:t>第五级</a:t>
            </a:r>
            <a:endParaRPr lang="zh-CN" altLang="en-US" strike="noStrike" noProof="1"/>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42" name="标题"/>
          <p:cNvSpPr>
            <a:spLocks noGrp="1"/>
          </p:cNvSpPr>
          <p:nvPr>
            <p:ph type="title"/>
          </p:nvPr>
        </p:nvSpPr>
        <p:spPr>
          <a:xfrm>
            <a:off x="457200" y="274637"/>
            <a:ext cx="8229600" cy="1143000"/>
          </a:xfrm>
          <a:prstGeom prst="rect">
            <a:avLst/>
          </a:prstGeom>
          <a:noFill/>
          <a:ln w="9525" cap="flat" cmpd="sng">
            <a:noFill/>
            <a:prstDash val="solid"/>
            <a:miter/>
          </a:ln>
        </p:spPr>
        <p:txBody>
          <a:bodyPr vert="horz" wrap="square" lIns="91440" tIns="45720" rIns="91440" bIns="45720" anchor="ctr" anchorCtr="0"/>
          <a:lstStyle>
            <a:lvl1pPr marL="0" indent="0" fontAlgn="base"/>
          </a:lstStyle>
          <a:p>
            <a:pPr marL="0" indent="0" fontAlgn="base"/>
            <a:r>
              <a:rPr lang="zh-CN" altLang="en-US" strike="noStrike" noProof="1"/>
              <a:t>单击此处编辑母版标题样式</a:t>
            </a:r>
            <a:endParaRPr lang="zh-CN" altLang="en-US" strike="noStrike" noProof="1"/>
          </a:p>
        </p:txBody>
      </p:sp>
      <p:sp>
        <p:nvSpPr>
          <p:cNvPr id="2" name="日期占位符 1"/>
          <p:cNvSpPr>
            <a:spLocks noGrp="1"/>
          </p:cNvSpPr>
          <p:nvPr>
            <p:ph type="dt" sz="half" idx="10"/>
          </p:nvPr>
        </p:nvSpPr>
        <p:spPr/>
        <p:txBody>
          <a:bodyPr/>
          <a:p>
            <a:pPr lvl="0" fontAlgn="base">
              <a:buClr>
                <a:srgbClr val="000000"/>
              </a:buClr>
              <a:buSzPct val="100000"/>
              <a:buNone/>
            </a:pPr>
            <a:r>
              <a:rPr lang="en-US" altLang="zh-CN" strike="noStrike" noProof="1">
                <a:latin typeface="Calibri" panose="020F05020202040A0204" pitchFamily="34" charset="0"/>
                <a:ea typeface="宋体" panose="02010600030101010101" pitchFamily="2" charset="-122"/>
                <a:cs typeface="+mn-cs"/>
              </a:rPr>
              <a:t>{DATE \@ yyyy/M/d|</a:t>
            </a:r>
            <a:r>
              <a:rPr lang="en-US" altLang="zh-CN" sz="1200" strike="noStrike" noProof="1">
                <a:solidFill>
                  <a:srgbClr val="898989"/>
                </a:solidFill>
                <a:latin typeface="Calibri" panose="020F05020202040A0204" pitchFamily="34" charset="0"/>
                <a:ea typeface="宋体" panose="02010600030101010101" pitchFamily="2" charset="-122"/>
                <a:cs typeface="+mn-cs"/>
              </a:rPr>
              <a:t>2021/4/12</a:t>
            </a:r>
            <a:r>
              <a:rPr lang="en-US" altLang="zh-CN" sz="1200" strike="noStrike" noProof="1">
                <a:solidFill>
                  <a:srgbClr val="898989"/>
                </a:solidFill>
                <a:latin typeface="Calibri" panose="020F05020202040A0204" pitchFamily="34" charset="0"/>
                <a:ea typeface="宋体" panose="02010600030101010101" pitchFamily="2" charset="-122"/>
                <a:cs typeface="+mn-cs"/>
              </a:rPr>
              <a:t>}</a:t>
            </a:r>
            <a:endParaRPr lang="en-US" altLang="zh-CN" sz="1200" strike="noStrike" noProof="1">
              <a:solidFill>
                <a:srgbClr val="898989"/>
              </a:solidFill>
            </a:endParaRPr>
          </a:p>
        </p:txBody>
      </p:sp>
      <p:sp>
        <p:nvSpPr>
          <p:cNvPr id="3" name="页脚占位符 2"/>
          <p:cNvSpPr>
            <a:spLocks noGrp="1"/>
          </p:cNvSpPr>
          <p:nvPr>
            <p:ph type="ftr" sz="quarter" idx="11"/>
          </p:nvPr>
        </p:nvSpPr>
        <p:spPr/>
        <p:txBody>
          <a:bodyPr/>
          <a:p>
            <a:pPr lvl="0" fontAlgn="base">
              <a:buClr>
                <a:srgbClr val="000000"/>
              </a:buClr>
              <a:buSzPct val="100000"/>
              <a:buNone/>
            </a:pPr>
          </a:p>
        </p:txBody>
      </p:sp>
      <p:sp>
        <p:nvSpPr>
          <p:cNvPr id="4" name="灯片编号占位符 3"/>
          <p:cNvSpPr>
            <a:spLocks noGrp="1"/>
          </p:cNvSpPr>
          <p:nvPr>
            <p:ph type="sldNum" sz="quarter" idx="12"/>
          </p:nvPr>
        </p:nvSpPr>
        <p:spPr/>
        <p:txBody>
          <a:bodyPr/>
          <a:p>
            <a:pPr lvl="0" fontAlgn="base">
              <a:buClr>
                <a:srgbClr val="000000"/>
              </a:buClr>
              <a:buSzPct val="100000"/>
              <a:buNone/>
            </a:pPr>
            <a:fld id="{9A0DB2DC-4C9A-4742-B13C-FB6460FD3503}" type="slidenum">
              <a:rPr lang="zh-CN" altLang="x-none" strike="noStrike" noProof="1">
                <a:latin typeface="Calibri" panose="020F05020202040A0204" pitchFamily="34" charset="0"/>
                <a:ea typeface="宋体" panose="02010600030101010101" pitchFamily="2" charset="-122"/>
                <a:cs typeface="+mn-cs"/>
              </a:rPr>
            </a:fld>
            <a:endParaRPr lang="zh-CN" altLang="x-none" strike="noStrike" noProof="1"/>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639" name="标题"/>
          <p:cNvSpPr>
            <a:spLocks noGrp="1"/>
          </p:cNvSpPr>
          <p:nvPr>
            <p:ph type="title"/>
          </p:nvPr>
        </p:nvSpPr>
        <p:spPr>
          <a:xfrm>
            <a:off x="629841" y="365124"/>
            <a:ext cx="7886700" cy="1325562"/>
          </a:xfrm>
          <a:prstGeom prst="rect">
            <a:avLst/>
          </a:prstGeom>
          <a:noFill/>
          <a:ln w="9525" cap="flat" cmpd="sng">
            <a:noFill/>
            <a:prstDash val="solid"/>
            <a:miter/>
          </a:ln>
        </p:spPr>
        <p:txBody>
          <a:bodyPr vert="horz" wrap="square" lIns="91440" tIns="45720" rIns="91440" bIns="45720" anchor="ctr" anchorCtr="0"/>
          <a:lstStyle>
            <a:lvl1pPr marL="0" indent="0" fontAlgn="base"/>
          </a:lstStyle>
          <a:p>
            <a:pPr marL="0" indent="0" fontAlgn="base"/>
            <a:r>
              <a:rPr lang="zh-CN" altLang="en-US" strike="noStrike" noProof="1"/>
              <a:t>单击此处编辑母版标题样式</a:t>
            </a:r>
            <a:endParaRPr lang="zh-CN" altLang="en-US" strike="noStrike" noProof="1"/>
          </a:p>
        </p:txBody>
      </p:sp>
      <p:sp>
        <p:nvSpPr>
          <p:cNvPr id="640" name="文本"/>
          <p:cNvSpPr>
            <a:spLocks noGrp="1"/>
          </p:cNvSpPr>
          <p:nvPr>
            <p:ph type="body" idx="1"/>
          </p:nvPr>
        </p:nvSpPr>
        <p:spPr>
          <a:xfrm>
            <a:off x="890081" y="1778438"/>
            <a:ext cx="3655181" cy="823911"/>
          </a:xfrm>
          <a:prstGeom prst="rect">
            <a:avLst/>
          </a:prstGeom>
          <a:noFill/>
          <a:ln w="9525" cap="flat" cmpd="sng">
            <a:noFill/>
            <a:prstDash val="solid"/>
            <a:miter/>
          </a:ln>
        </p:spPr>
        <p:txBody>
          <a:bodyPr vert="horz" wrap="square" lIns="91440" tIns="45720" rIns="91440" bIns="45720" anchor="ctr" anchorCtr="0"/>
          <a:lstStyle>
            <a:lvl1pPr marL="0" indent="0" fontAlgn="base">
              <a:buNone/>
              <a:defRPr sz="2100"/>
            </a:lvl1pPr>
            <a:lvl2pPr marL="342900" lvl="1" indent="0">
              <a:buNone/>
              <a:defRPr sz="1800"/>
            </a:lvl2pPr>
            <a:lvl3pPr marL="685800" lvl="2" indent="0">
              <a:buNone/>
              <a:defRPr sz="1500"/>
            </a:lvl3pPr>
            <a:lvl4pPr marL="1028700" lvl="3" indent="0">
              <a:buNone/>
              <a:defRPr sz="1350"/>
            </a:lvl4pPr>
            <a:lvl5pPr marL="1371600" lvl="4" indent="0">
              <a:buNone/>
              <a:defRPr sz="1350"/>
            </a:lvl5pPr>
            <a:lvl6pPr marL="1714500" lvl="5" indent="0">
              <a:buNone/>
              <a:defRPr sz="1350"/>
            </a:lvl6pPr>
            <a:lvl7pPr marL="2057400" lvl="6" indent="0">
              <a:buNone/>
              <a:defRPr sz="1350"/>
            </a:lvl7pPr>
            <a:lvl8pPr marL="2400300" lvl="7" indent="0">
              <a:buNone/>
              <a:defRPr sz="1350"/>
            </a:lvl8pPr>
            <a:lvl9pPr marL="2400300" lvl="7" indent="0">
              <a:buNone/>
              <a:defRPr sz="1350"/>
            </a:lvl9pPr>
          </a:lstStyle>
          <a:p>
            <a:pPr marL="0" indent="0" fontAlgn="base"/>
            <a:r>
              <a:rPr lang="zh-CN" altLang="en-US" strike="noStrike" noProof="1"/>
              <a:t>单击此处编辑母版文本样式</a:t>
            </a:r>
            <a:endParaRPr lang="zh-CN" altLang="en-US" strike="noStrike" noProof="1"/>
          </a:p>
        </p:txBody>
      </p:sp>
      <p:sp>
        <p:nvSpPr>
          <p:cNvPr id="641" name="内容占位符"/>
          <p:cNvSpPr>
            <a:spLocks noGrp="1"/>
          </p:cNvSpPr>
          <p:nvPr>
            <p:ph idx="2"/>
          </p:nvPr>
        </p:nvSpPr>
        <p:spPr>
          <a:xfrm>
            <a:off x="890081" y="2665379"/>
            <a:ext cx="3655181" cy="3524283"/>
          </a:xfrm>
          <a:prstGeom prst="rect">
            <a:avLst/>
          </a:prstGeom>
          <a:noFill/>
          <a:ln w="9525" cap="flat" cmpd="sng">
            <a:noFill/>
            <a:prstDash val="solid"/>
            <a:miter/>
          </a:ln>
        </p:spPr>
        <p:txBody>
          <a:bodyPr vert="horz" wrap="square" lIns="91440" tIns="45720" rIns="91440" bIns="45720" anchor="t" anchorCtr="0"/>
          <a:lstStyle>
            <a:lvl1pPr marL="342900" indent="-342900" fontAlgn="base"/>
            <a:lvl2pPr marL="742950" lvl="1" indent="-285750" fontAlgn="base"/>
            <a:lvl3pPr marL="1143000" lvl="2" indent="-228600" fontAlgn="base"/>
            <a:lvl4pPr marL="1600200" lvl="3" indent="-228600" fontAlgn="base"/>
            <a:lvl5pPr marL="2057400" lvl="4" indent="-228600" fontAlgn="base"/>
          </a:lstStyle>
          <a:p>
            <a:pPr marL="342900" indent="-342900" fontAlgn="base"/>
            <a:r>
              <a:rPr lang="zh-CN" altLang="en-US" strike="noStrike" noProof="1"/>
              <a:t>单击此处编辑母版文本样式</a:t>
            </a:r>
            <a:endParaRPr lang="en-US" altLang="zh-CN" strike="noStrike" noProof="1"/>
          </a:p>
          <a:p>
            <a:pPr marL="742950" lvl="1" indent="-285750" fontAlgn="base"/>
            <a:r>
              <a:rPr lang="zh-CN" altLang="en-US" strike="noStrike" noProof="1"/>
              <a:t>第二级</a:t>
            </a:r>
            <a:endParaRPr lang="en-US" altLang="zh-CN" strike="noStrike" noProof="1"/>
          </a:p>
          <a:p>
            <a:pPr marL="1143000" lvl="2" indent="-228600" fontAlgn="base"/>
            <a:r>
              <a:rPr lang="zh-CN" altLang="en-US" strike="noStrike" noProof="1"/>
              <a:t>第三级</a:t>
            </a:r>
            <a:endParaRPr lang="en-US" altLang="zh-CN" strike="noStrike" noProof="1"/>
          </a:p>
          <a:p>
            <a:pPr marL="1600200" lvl="3" indent="-228600" fontAlgn="base"/>
            <a:r>
              <a:rPr lang="zh-CN" altLang="en-US" strike="noStrike" noProof="1"/>
              <a:t>第四级</a:t>
            </a:r>
            <a:endParaRPr lang="en-US" altLang="zh-CN" strike="noStrike" noProof="1"/>
          </a:p>
          <a:p>
            <a:pPr marL="2057400" lvl="4" indent="-228600" fontAlgn="base"/>
            <a:r>
              <a:rPr lang="zh-CN" altLang="en-US" strike="noStrike" noProof="1"/>
              <a:t>第五级</a:t>
            </a:r>
            <a:endParaRPr lang="zh-CN" altLang="en-US" strike="noStrike" noProof="1"/>
          </a:p>
        </p:txBody>
      </p:sp>
      <p:sp>
        <p:nvSpPr>
          <p:cNvPr id="642" name="文本"/>
          <p:cNvSpPr>
            <a:spLocks noGrp="1"/>
          </p:cNvSpPr>
          <p:nvPr>
            <p:ph type="body" idx="3"/>
          </p:nvPr>
        </p:nvSpPr>
        <p:spPr>
          <a:xfrm>
            <a:off x="4692704" y="1778438"/>
            <a:ext cx="3673182" cy="823911"/>
          </a:xfrm>
          <a:prstGeom prst="rect">
            <a:avLst/>
          </a:prstGeom>
          <a:noFill/>
          <a:ln w="9525" cap="flat" cmpd="sng">
            <a:noFill/>
            <a:prstDash val="solid"/>
            <a:miter/>
          </a:ln>
        </p:spPr>
        <p:txBody>
          <a:bodyPr vert="horz" wrap="square" lIns="91440" tIns="45720" rIns="91440" bIns="45720" anchor="ctr" anchorCtr="0"/>
          <a:lstStyle>
            <a:lvl1pPr marL="0" indent="0" fontAlgn="base">
              <a:buNone/>
              <a:defRPr sz="2100"/>
            </a:lvl1pPr>
            <a:lvl2pPr marL="342900" lvl="1" indent="0">
              <a:buNone/>
              <a:defRPr sz="1800"/>
            </a:lvl2pPr>
            <a:lvl3pPr marL="685800" lvl="2" indent="0">
              <a:buNone/>
              <a:defRPr sz="1500"/>
            </a:lvl3pPr>
            <a:lvl4pPr marL="1028700" lvl="3" indent="0">
              <a:buNone/>
              <a:defRPr sz="1350"/>
            </a:lvl4pPr>
            <a:lvl5pPr marL="1371600" lvl="4" indent="0">
              <a:buNone/>
              <a:defRPr sz="1350"/>
            </a:lvl5pPr>
            <a:lvl6pPr marL="1714500" lvl="5" indent="0">
              <a:buNone/>
              <a:defRPr sz="1350"/>
            </a:lvl6pPr>
            <a:lvl7pPr marL="2057400" lvl="6" indent="0">
              <a:buNone/>
              <a:defRPr sz="1350"/>
            </a:lvl7pPr>
            <a:lvl8pPr marL="2400300" lvl="7" indent="0">
              <a:buNone/>
              <a:defRPr sz="1350"/>
            </a:lvl8pPr>
            <a:lvl9pPr marL="2400300" lvl="7" indent="0">
              <a:buNone/>
              <a:defRPr sz="1350"/>
            </a:lvl9pPr>
          </a:lstStyle>
          <a:p>
            <a:pPr marL="0" indent="0" fontAlgn="base"/>
            <a:r>
              <a:rPr lang="zh-CN" altLang="en-US" strike="noStrike" noProof="1"/>
              <a:t>单击此处编辑母版文本样式</a:t>
            </a:r>
            <a:endParaRPr lang="zh-CN" altLang="en-US" strike="noStrike" noProof="1"/>
          </a:p>
        </p:txBody>
      </p:sp>
      <p:sp>
        <p:nvSpPr>
          <p:cNvPr id="643" name="内容占位符"/>
          <p:cNvSpPr>
            <a:spLocks noGrp="1"/>
          </p:cNvSpPr>
          <p:nvPr>
            <p:ph idx="4"/>
          </p:nvPr>
        </p:nvSpPr>
        <p:spPr>
          <a:xfrm>
            <a:off x="4692704" y="2665379"/>
            <a:ext cx="3673182" cy="3524283"/>
          </a:xfrm>
          <a:prstGeom prst="rect">
            <a:avLst/>
          </a:prstGeom>
          <a:noFill/>
          <a:ln w="9525" cap="flat" cmpd="sng">
            <a:noFill/>
            <a:prstDash val="solid"/>
            <a:miter/>
          </a:ln>
        </p:spPr>
        <p:txBody>
          <a:bodyPr vert="horz" wrap="square" lIns="91440" tIns="45720" rIns="91440" bIns="45720" anchor="t" anchorCtr="0"/>
          <a:lstStyle>
            <a:lvl1pPr marL="342900" indent="-342900" fontAlgn="base"/>
            <a:lvl2pPr marL="742950" lvl="1" indent="-285750" fontAlgn="base"/>
            <a:lvl3pPr marL="1143000" lvl="2" indent="-228600" fontAlgn="base"/>
            <a:lvl4pPr marL="1600200" lvl="3" indent="-228600" fontAlgn="base"/>
            <a:lvl5pPr marL="2057400" lvl="4" indent="-228600" fontAlgn="base"/>
          </a:lstStyle>
          <a:p>
            <a:pPr marL="342900" indent="-342900" fontAlgn="base"/>
            <a:r>
              <a:rPr lang="zh-CN" altLang="en-US" strike="noStrike" noProof="1"/>
              <a:t>单击此处编辑母版文本样式</a:t>
            </a:r>
            <a:endParaRPr lang="en-US" altLang="zh-CN" strike="noStrike" noProof="1"/>
          </a:p>
          <a:p>
            <a:pPr marL="742950" lvl="1" indent="-285750" fontAlgn="base"/>
            <a:r>
              <a:rPr lang="zh-CN" altLang="en-US" strike="noStrike" noProof="1"/>
              <a:t>第二级</a:t>
            </a:r>
            <a:endParaRPr lang="en-US" altLang="zh-CN" strike="noStrike" noProof="1"/>
          </a:p>
          <a:p>
            <a:pPr marL="1143000" lvl="2" indent="-228600" fontAlgn="base"/>
            <a:r>
              <a:rPr lang="zh-CN" altLang="en-US" strike="noStrike" noProof="1"/>
              <a:t>第三级</a:t>
            </a:r>
            <a:endParaRPr lang="en-US" altLang="zh-CN" strike="noStrike" noProof="1"/>
          </a:p>
          <a:p>
            <a:pPr marL="1600200" lvl="3" indent="-228600" fontAlgn="base"/>
            <a:r>
              <a:rPr lang="zh-CN" altLang="en-US" strike="noStrike" noProof="1"/>
              <a:t>第四级</a:t>
            </a:r>
            <a:endParaRPr lang="en-US" altLang="zh-CN" strike="noStrike" noProof="1"/>
          </a:p>
          <a:p>
            <a:pPr marL="2057400" lvl="4" indent="-228600" fontAlgn="base"/>
            <a:r>
              <a:rPr lang="zh-CN" altLang="en-US" strike="noStrike" noProof="1"/>
              <a:t>第五级</a:t>
            </a:r>
            <a:endParaRPr lang="zh-CN" altLang="en-US" strike="noStrike" noProof="1"/>
          </a:p>
        </p:txBody>
      </p:sp>
    </p:spTree>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644" name="标题"/>
          <p:cNvSpPr>
            <a:spLocks noGrp="1"/>
          </p:cNvSpPr>
          <p:nvPr>
            <p:ph type="title"/>
          </p:nvPr>
        </p:nvSpPr>
        <p:spPr>
          <a:xfrm>
            <a:off x="457200" y="274637"/>
            <a:ext cx="8229600" cy="1143000"/>
          </a:xfrm>
          <a:prstGeom prst="rect">
            <a:avLst/>
          </a:prstGeom>
          <a:noFill/>
          <a:ln w="9525" cap="flat" cmpd="sng">
            <a:noFill/>
            <a:prstDash val="solid"/>
            <a:miter/>
          </a:ln>
        </p:spPr>
        <p:txBody>
          <a:bodyPr vert="horz" wrap="square" lIns="91440" tIns="45720" rIns="91440" bIns="45720" anchor="ctr" anchorCtr="0"/>
          <a:lstStyle>
            <a:lvl1pPr marL="0" indent="0" fontAlgn="base"/>
          </a:lstStyle>
          <a:p>
            <a:pPr marL="0" indent="0" fontAlgn="base"/>
            <a:r>
              <a:rPr lang="zh-CN" altLang="en-US" strike="noStrike" noProof="1"/>
              <a:t>单击此处编辑母版标题样式</a:t>
            </a:r>
            <a:endParaRPr lang="zh-CN" altLang="en-US" strike="noStrike" noProof="1"/>
          </a:p>
        </p:txBody>
      </p:sp>
    </p:spTree>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645" name="标题"/>
          <p:cNvSpPr>
            <a:spLocks noGrp="1"/>
          </p:cNvSpPr>
          <p:nvPr>
            <p:ph type="title"/>
          </p:nvPr>
        </p:nvSpPr>
        <p:spPr>
          <a:xfrm>
            <a:off x="629841" y="457200"/>
            <a:ext cx="2949178" cy="1600200"/>
          </a:xfrm>
          <a:prstGeom prst="rect">
            <a:avLst/>
          </a:prstGeom>
          <a:noFill/>
          <a:ln w="9525" cap="flat" cmpd="sng">
            <a:noFill/>
            <a:prstDash val="solid"/>
            <a:miter/>
          </a:ln>
        </p:spPr>
        <p:txBody>
          <a:bodyPr vert="horz" wrap="square" lIns="91440" tIns="45720" rIns="91440" bIns="45720" anchor="b" anchorCtr="0"/>
          <a:lstStyle>
            <a:lvl1pPr marL="0" indent="0" fontAlgn="base">
              <a:defRPr sz="2400"/>
            </a:lvl1pPr>
          </a:lstStyle>
          <a:p>
            <a:pPr marL="0" indent="0" fontAlgn="base"/>
            <a:r>
              <a:rPr lang="zh-CN" altLang="en-US" strike="noStrike" noProof="1"/>
              <a:t>单击此处编辑母版标题样式</a:t>
            </a:r>
            <a:endParaRPr lang="zh-CN" altLang="en-US" strike="noStrike" noProof="1"/>
          </a:p>
        </p:txBody>
      </p:sp>
      <p:sp>
        <p:nvSpPr>
          <p:cNvPr id="646" name="内容占位符"/>
          <p:cNvSpPr>
            <a:spLocks noGrp="1"/>
          </p:cNvSpPr>
          <p:nvPr>
            <p:ph idx="1"/>
          </p:nvPr>
        </p:nvSpPr>
        <p:spPr>
          <a:xfrm>
            <a:off x="3887391" y="987425"/>
            <a:ext cx="4629150" cy="4873625"/>
          </a:xfrm>
          <a:prstGeom prst="rect">
            <a:avLst/>
          </a:prstGeom>
          <a:noFill/>
          <a:ln w="9525" cap="flat" cmpd="sng">
            <a:noFill/>
            <a:prstDash val="solid"/>
            <a:miter/>
          </a:ln>
        </p:spPr>
        <p:txBody>
          <a:bodyPr vert="horz" wrap="square" lIns="91440" tIns="45720" rIns="91440" bIns="45720" anchor="t" anchorCtr="0"/>
          <a:lstStyle>
            <a:lvl1pPr marL="342900" indent="-342900" fontAlgn="base">
              <a:defRPr sz="2400"/>
            </a:lvl1pPr>
            <a:lvl2pPr marL="742950" lvl="1" indent="-285750" fontAlgn="base">
              <a:defRPr sz="2100"/>
            </a:lvl2pPr>
            <a:lvl3pPr marL="1143000" lvl="2" indent="-228600" fontAlgn="base">
              <a:defRPr sz="1800"/>
            </a:lvl3pPr>
            <a:lvl4pPr marL="1600200" lvl="3" indent="-228600" fontAlgn="base">
              <a:defRPr sz="1500"/>
            </a:lvl4pPr>
            <a:lvl5pPr marL="2057400" lvl="4" indent="-228600" fontAlgn="base">
              <a:defRPr sz="1500"/>
            </a:lvl5pPr>
          </a:lstStyle>
          <a:p>
            <a:pPr marL="342900" indent="-342900" fontAlgn="base"/>
            <a:r>
              <a:rPr lang="zh-CN" altLang="en-US" strike="noStrike" noProof="1"/>
              <a:t>单击此处编辑母版文本样式</a:t>
            </a:r>
            <a:endParaRPr lang="en-US" altLang="zh-CN" strike="noStrike" noProof="1"/>
          </a:p>
          <a:p>
            <a:pPr marL="742950" lvl="1" indent="-285750" fontAlgn="base"/>
            <a:r>
              <a:rPr lang="zh-CN" altLang="en-US" strike="noStrike" noProof="1"/>
              <a:t>第二级</a:t>
            </a:r>
            <a:endParaRPr lang="en-US" altLang="zh-CN" strike="noStrike" noProof="1"/>
          </a:p>
          <a:p>
            <a:pPr marL="1143000" lvl="2" indent="-228600" fontAlgn="base"/>
            <a:r>
              <a:rPr lang="zh-CN" altLang="en-US" strike="noStrike" noProof="1"/>
              <a:t>第三级</a:t>
            </a:r>
            <a:endParaRPr lang="en-US" altLang="zh-CN" strike="noStrike" noProof="1"/>
          </a:p>
          <a:p>
            <a:pPr marL="1600200" lvl="3" indent="-228600" fontAlgn="base"/>
            <a:r>
              <a:rPr lang="zh-CN" altLang="en-US" strike="noStrike" noProof="1"/>
              <a:t>第四级</a:t>
            </a:r>
            <a:endParaRPr lang="en-US" altLang="zh-CN" strike="noStrike" noProof="1"/>
          </a:p>
          <a:p>
            <a:pPr marL="2057400" lvl="4" indent="-228600" fontAlgn="base"/>
            <a:r>
              <a:rPr lang="zh-CN" altLang="en-US" strike="noStrike" noProof="1"/>
              <a:t>第五级</a:t>
            </a:r>
            <a:endParaRPr lang="zh-CN" altLang="en-US" strike="noStrike" noProof="1"/>
          </a:p>
        </p:txBody>
      </p:sp>
      <p:sp>
        <p:nvSpPr>
          <p:cNvPr id="647" name="文本"/>
          <p:cNvSpPr>
            <a:spLocks noGrp="1"/>
          </p:cNvSpPr>
          <p:nvPr>
            <p:ph type="body" idx="2"/>
          </p:nvPr>
        </p:nvSpPr>
        <p:spPr>
          <a:xfrm>
            <a:off x="629841" y="2057400"/>
            <a:ext cx="2949178" cy="3811587"/>
          </a:xfrm>
          <a:prstGeom prst="rect">
            <a:avLst/>
          </a:prstGeom>
          <a:noFill/>
          <a:ln w="9525" cap="flat" cmpd="sng">
            <a:noFill/>
            <a:prstDash val="solid"/>
            <a:miter/>
          </a:ln>
        </p:spPr>
        <p:txBody>
          <a:bodyPr vert="horz" wrap="square" lIns="91440" tIns="45720" rIns="91440" bIns="45720" anchor="t" anchorCtr="0"/>
          <a:lstStyle>
            <a:lvl1pPr marL="0" indent="0" fontAlgn="base">
              <a:buNone/>
              <a:defRPr sz="1200"/>
            </a:lvl1pPr>
          </a:lstStyle>
          <a:p>
            <a:pPr marL="0" indent="0" fontAlgn="base"/>
            <a:r>
              <a:rPr lang="zh-CN" altLang="en-US" strike="noStrike" noProof="1"/>
              <a:t>单击此处编辑母版文本样式</a:t>
            </a:r>
            <a:endParaRPr lang="zh-CN" altLang="en-US" strike="noStrike" noProof="1"/>
          </a:p>
        </p:txBody>
      </p:sp>
    </p:spTree>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648" name="标题"/>
          <p:cNvSpPr>
            <a:spLocks noGrp="1"/>
          </p:cNvSpPr>
          <p:nvPr>
            <p:ph type="title"/>
          </p:nvPr>
        </p:nvSpPr>
        <p:spPr>
          <a:xfrm>
            <a:off x="629841" y="457200"/>
            <a:ext cx="3124012" cy="1600200"/>
          </a:xfrm>
          <a:prstGeom prst="rect">
            <a:avLst/>
          </a:prstGeom>
          <a:noFill/>
          <a:ln w="9525" cap="flat" cmpd="sng">
            <a:noFill/>
            <a:prstDash val="solid"/>
            <a:miter/>
          </a:ln>
        </p:spPr>
        <p:txBody>
          <a:bodyPr vert="horz" wrap="square" lIns="91440" tIns="45720" rIns="91440" bIns="45720" anchor="b" anchorCtr="0"/>
          <a:lstStyle>
            <a:lvl1pPr marL="0" indent="0" fontAlgn="base">
              <a:defRPr sz="2400"/>
            </a:lvl1pPr>
          </a:lstStyle>
          <a:p>
            <a:pPr marL="0" indent="0" fontAlgn="base"/>
            <a:r>
              <a:rPr lang="zh-CN" altLang="en-US" strike="noStrike" noProof="1"/>
              <a:t>单击此处编辑母版标题样式</a:t>
            </a:r>
            <a:endParaRPr lang="zh-CN" altLang="en-US" strike="noStrike" noProof="1"/>
          </a:p>
        </p:txBody>
      </p:sp>
      <p:sp>
        <p:nvSpPr>
          <p:cNvPr id="649" name="图片"/>
          <p:cNvSpPr>
            <a:spLocks noGrp="1"/>
          </p:cNvSpPr>
          <p:nvPr>
            <p:ph type="pic" idx="2"/>
          </p:nvPr>
        </p:nvSpPr>
        <p:spPr>
          <a:xfrm>
            <a:off x="3887391" y="457201"/>
            <a:ext cx="4629150" cy="5403850"/>
          </a:xfrm>
          <a:prstGeom prst="rect">
            <a:avLst/>
          </a:prstGeom>
          <a:noFill/>
          <a:ln w="9525" cap="flat" cmpd="sng">
            <a:noFill/>
            <a:prstDash val="solid"/>
            <a:miter/>
          </a:ln>
        </p:spPr>
      </p:sp>
      <p:sp>
        <p:nvSpPr>
          <p:cNvPr id="650" name="文本"/>
          <p:cNvSpPr>
            <a:spLocks noGrp="1"/>
          </p:cNvSpPr>
          <p:nvPr>
            <p:ph type="body" idx="1"/>
          </p:nvPr>
        </p:nvSpPr>
        <p:spPr>
          <a:xfrm>
            <a:off x="629841" y="2057400"/>
            <a:ext cx="3124012" cy="3811587"/>
          </a:xfrm>
          <a:prstGeom prst="rect">
            <a:avLst/>
          </a:prstGeom>
          <a:noFill/>
          <a:ln w="9525" cap="flat" cmpd="sng">
            <a:noFill/>
            <a:prstDash val="solid"/>
            <a:miter/>
          </a:ln>
        </p:spPr>
        <p:txBody>
          <a:bodyPr vert="horz" wrap="square" lIns="91440" tIns="45720" rIns="91440" bIns="45720" anchor="t" anchorCtr="0"/>
          <a:lstStyle>
            <a:lvl1pPr marL="0" indent="0" fontAlgn="base">
              <a:buNone/>
              <a:defRPr sz="1500"/>
            </a:lvl1pPr>
          </a:lstStyle>
          <a:p>
            <a:pPr marL="0" indent="0" fontAlgn="base"/>
            <a:r>
              <a:rPr lang="zh-CN" altLang="en-US" strike="noStrike" noProof="1"/>
              <a:t>单击此处编辑母版文本样式</a:t>
            </a:r>
            <a:endParaRPr lang="zh-CN" altLang="en-US" strike="noStrike" noProof="1"/>
          </a:p>
        </p:txBody>
      </p:sp>
    </p:spTree>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651" name="标题"/>
          <p:cNvSpPr>
            <a:spLocks noGrp="1"/>
          </p:cNvSpPr>
          <p:nvPr>
            <p:ph type="title"/>
          </p:nvPr>
        </p:nvSpPr>
        <p:spPr>
          <a:xfrm>
            <a:off x="457200" y="274637"/>
            <a:ext cx="8229600" cy="1143000"/>
          </a:xfrm>
          <a:prstGeom prst="rect">
            <a:avLst/>
          </a:prstGeom>
          <a:noFill/>
          <a:ln w="9525" cap="flat" cmpd="sng">
            <a:noFill/>
            <a:prstDash val="solid"/>
            <a:miter/>
          </a:ln>
        </p:spPr>
        <p:txBody>
          <a:bodyPr vert="horz" wrap="square" lIns="91440" tIns="45720" rIns="91440" bIns="45720" anchor="ctr" anchorCtr="0"/>
          <a:lstStyle>
            <a:lvl1pPr marL="0" indent="0" fontAlgn="base"/>
          </a:lstStyle>
          <a:p>
            <a:pPr marL="0" indent="0" fontAlgn="base"/>
            <a:r>
              <a:rPr lang="zh-CN" altLang="en-US" strike="noStrike" noProof="1"/>
              <a:t>单击此处编辑母版标题样式</a:t>
            </a:r>
            <a:endParaRPr lang="zh-CN" altLang="en-US" strike="noStrike" noProof="1"/>
          </a:p>
        </p:txBody>
      </p:sp>
      <p:sp>
        <p:nvSpPr>
          <p:cNvPr id="652" name="竖排文字占位符"/>
          <p:cNvSpPr>
            <a:spLocks noGrp="1"/>
          </p:cNvSpPr>
          <p:nvPr>
            <p:ph type="body" orient="vert" idx="1"/>
          </p:nvPr>
        </p:nvSpPr>
        <p:spPr>
          <a:xfrm>
            <a:off x="457200" y="1600200"/>
            <a:ext cx="8229600" cy="4525962"/>
          </a:xfrm>
          <a:prstGeom prst="rect">
            <a:avLst/>
          </a:prstGeom>
          <a:noFill/>
          <a:ln w="9525" cap="flat" cmpd="sng">
            <a:noFill/>
            <a:prstDash val="solid"/>
            <a:miter/>
          </a:ln>
        </p:spPr>
        <p:txBody>
          <a:bodyPr vert="eaVert" wrap="square" lIns="91440" tIns="45720" rIns="91440" bIns="45720" anchor="t" anchorCtr="0"/>
          <a:lstStyle>
            <a:lvl1pPr marL="342900" indent="-342900" fontAlgn="base"/>
            <a:lvl2pPr marL="742950" lvl="1" indent="-285750" fontAlgn="base"/>
            <a:lvl3pPr marL="1143000" lvl="2" indent="-228600" fontAlgn="base"/>
            <a:lvl4pPr marL="1600200" lvl="3" indent="-228600" fontAlgn="base"/>
            <a:lvl5pPr marL="2057400" lvl="4" indent="-228600" fontAlgn="base"/>
          </a:lstStyle>
          <a:p>
            <a:pPr marL="342900" indent="-342900" fontAlgn="base"/>
            <a:r>
              <a:rPr lang="zh-CN" altLang="en-US" strike="noStrike" noProof="1"/>
              <a:t>单击此处编辑母版文本样式</a:t>
            </a:r>
            <a:endParaRPr lang="en-US" altLang="zh-CN" strike="noStrike" noProof="1"/>
          </a:p>
          <a:p>
            <a:pPr marL="742950" lvl="1" indent="-285750" fontAlgn="base"/>
            <a:r>
              <a:rPr lang="zh-CN" altLang="en-US" strike="noStrike" noProof="1"/>
              <a:t>第二级</a:t>
            </a:r>
            <a:endParaRPr lang="en-US" altLang="zh-CN" strike="noStrike" noProof="1"/>
          </a:p>
          <a:p>
            <a:pPr marL="1143000" lvl="2" indent="-228600" fontAlgn="base"/>
            <a:r>
              <a:rPr lang="zh-CN" altLang="en-US" strike="noStrike" noProof="1"/>
              <a:t>第三级</a:t>
            </a:r>
            <a:endParaRPr lang="en-US" altLang="zh-CN" strike="noStrike" noProof="1"/>
          </a:p>
          <a:p>
            <a:pPr marL="1600200" lvl="3" indent="-228600" fontAlgn="base"/>
            <a:r>
              <a:rPr lang="zh-CN" altLang="en-US" strike="noStrike" noProof="1"/>
              <a:t>第四级</a:t>
            </a:r>
            <a:endParaRPr lang="en-US" altLang="zh-CN" strike="noStrike" noProof="1"/>
          </a:p>
          <a:p>
            <a:pPr marL="2057400" lvl="4" indent="-228600" fontAlgn="base"/>
            <a:r>
              <a:rPr lang="zh-CN" altLang="en-US" strike="noStrike" noProof="1"/>
              <a:t>第五级</a:t>
            </a:r>
            <a:endParaRPr lang="zh-CN" altLang="en-US" strike="noStrike" noProof="1"/>
          </a:p>
        </p:txBody>
      </p:sp>
    </p:spTree>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653" name="竖排标题"/>
          <p:cNvSpPr>
            <a:spLocks noGrp="1"/>
          </p:cNvSpPr>
          <p:nvPr>
            <p:ph type="title" orient="vert"/>
          </p:nvPr>
        </p:nvSpPr>
        <p:spPr>
          <a:xfrm>
            <a:off x="6629400" y="274638"/>
            <a:ext cx="2057400" cy="5851524"/>
          </a:xfrm>
          <a:prstGeom prst="rect">
            <a:avLst/>
          </a:prstGeom>
          <a:noFill/>
          <a:ln w="9525" cap="flat" cmpd="sng">
            <a:noFill/>
            <a:prstDash val="solid"/>
            <a:miter/>
          </a:ln>
        </p:spPr>
        <p:txBody>
          <a:bodyPr vert="eaVert" wrap="square" lIns="91440" tIns="45720" rIns="91440" bIns="45720" anchor="t" anchorCtr="0"/>
          <a:lstStyle>
            <a:lvl1pPr marL="0" indent="0" fontAlgn="base"/>
          </a:lstStyle>
          <a:p>
            <a:pPr marL="0" indent="0" fontAlgn="base"/>
            <a:r>
              <a:rPr lang="zh-CN" altLang="en-US" strike="noStrike" noProof="1"/>
              <a:t>单击此处编辑母版标题样式</a:t>
            </a:r>
            <a:endParaRPr lang="zh-CN" altLang="en-US" strike="noStrike" noProof="1"/>
          </a:p>
        </p:txBody>
      </p:sp>
      <p:sp>
        <p:nvSpPr>
          <p:cNvPr id="654" name="竖排文字占位符"/>
          <p:cNvSpPr>
            <a:spLocks noGrp="1"/>
          </p:cNvSpPr>
          <p:nvPr>
            <p:ph type="body" orient="vert" idx="1"/>
          </p:nvPr>
        </p:nvSpPr>
        <p:spPr>
          <a:xfrm>
            <a:off x="457200" y="274638"/>
            <a:ext cx="6052929" cy="5851524"/>
          </a:xfrm>
          <a:prstGeom prst="rect">
            <a:avLst/>
          </a:prstGeom>
          <a:noFill/>
          <a:ln w="9525" cap="flat" cmpd="sng">
            <a:noFill/>
            <a:prstDash val="solid"/>
            <a:miter/>
          </a:ln>
        </p:spPr>
        <p:txBody>
          <a:bodyPr vert="eaVert" wrap="square" lIns="91440" tIns="45720" rIns="91440" bIns="45720" anchor="t" anchorCtr="0"/>
          <a:lstStyle>
            <a:lvl1pPr marL="342900" indent="-342900" fontAlgn="base"/>
            <a:lvl2pPr marL="742950" lvl="1" indent="-285750" fontAlgn="base"/>
            <a:lvl3pPr marL="1143000" lvl="2" indent="-228600" fontAlgn="base"/>
            <a:lvl4pPr marL="1600200" lvl="3" indent="-228600" fontAlgn="base"/>
            <a:lvl5pPr marL="2057400" lvl="4" indent="-228600" fontAlgn="base"/>
          </a:lstStyle>
          <a:p>
            <a:pPr marL="342900" indent="-342900" fontAlgn="base"/>
            <a:r>
              <a:rPr lang="zh-CN" altLang="en-US" strike="noStrike" noProof="1"/>
              <a:t>单击此处编辑母版文本样式</a:t>
            </a:r>
            <a:endParaRPr lang="en-US" altLang="zh-CN" strike="noStrike" noProof="1"/>
          </a:p>
          <a:p>
            <a:pPr marL="742950" lvl="1" indent="-285750" fontAlgn="base"/>
            <a:r>
              <a:rPr lang="zh-CN" altLang="en-US" strike="noStrike" noProof="1"/>
              <a:t>第二级</a:t>
            </a:r>
            <a:endParaRPr lang="en-US" altLang="zh-CN" strike="noStrike" noProof="1"/>
          </a:p>
          <a:p>
            <a:pPr marL="1143000" lvl="2" indent="-228600" fontAlgn="base"/>
            <a:r>
              <a:rPr lang="zh-CN" altLang="en-US" strike="noStrike" noProof="1"/>
              <a:t>第三级</a:t>
            </a:r>
            <a:endParaRPr lang="en-US" altLang="zh-CN" strike="noStrike" noProof="1"/>
          </a:p>
          <a:p>
            <a:pPr marL="1600200" lvl="3" indent="-228600" fontAlgn="base"/>
            <a:r>
              <a:rPr lang="zh-CN" altLang="en-US" strike="noStrike" noProof="1"/>
              <a:t>第四级</a:t>
            </a:r>
            <a:endParaRPr lang="en-US" altLang="zh-CN" strike="noStrike" noProof="1"/>
          </a:p>
          <a:p>
            <a:pPr marL="2057400" lvl="4" indent="-228600" fontAlgn="base"/>
            <a:r>
              <a:rPr lang="zh-CN" altLang="en-US" strike="noStrike" noProof="1"/>
              <a:t>第五级</a:t>
            </a:r>
            <a:endParaRPr lang="zh-CN" altLang="en-US" strike="noStrike" noProof="1"/>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lvl="0" fontAlgn="base">
              <a:buClr>
                <a:srgbClr val="000000"/>
              </a:buClr>
              <a:buSzPct val="100000"/>
              <a:buNone/>
            </a:pPr>
            <a:r>
              <a:rPr lang="en-US" altLang="zh-CN" strike="noStrike" noProof="1">
                <a:latin typeface="Calibri" panose="020F05020202040A0204" pitchFamily="34" charset="0"/>
                <a:ea typeface="宋体" panose="02010600030101010101" pitchFamily="2" charset="-122"/>
                <a:cs typeface="+mn-cs"/>
              </a:rPr>
              <a:t>{DATE \@ yyyy/M/d|</a:t>
            </a:r>
            <a:r>
              <a:rPr lang="en-US" altLang="zh-CN" sz="1200" strike="noStrike" noProof="1">
                <a:solidFill>
                  <a:srgbClr val="898989"/>
                </a:solidFill>
                <a:latin typeface="Calibri" panose="020F05020202040A0204" pitchFamily="34" charset="0"/>
                <a:ea typeface="宋体" panose="02010600030101010101" pitchFamily="2" charset="-122"/>
                <a:cs typeface="+mn-cs"/>
              </a:rPr>
              <a:t>2021/4/12</a:t>
            </a:r>
            <a:r>
              <a:rPr lang="en-US" altLang="zh-CN" sz="1200" strike="noStrike" noProof="1">
                <a:solidFill>
                  <a:srgbClr val="898989"/>
                </a:solidFill>
                <a:latin typeface="Calibri" panose="020F05020202040A0204" pitchFamily="34" charset="0"/>
                <a:ea typeface="宋体" panose="02010600030101010101" pitchFamily="2" charset="-122"/>
                <a:cs typeface="+mn-cs"/>
              </a:rPr>
              <a:t>}</a:t>
            </a:r>
            <a:endParaRPr lang="en-US" altLang="zh-CN" sz="1200" strike="noStrike" noProof="1">
              <a:solidFill>
                <a:srgbClr val="898989"/>
              </a:solidFill>
            </a:endParaRPr>
          </a:p>
        </p:txBody>
      </p:sp>
      <p:sp>
        <p:nvSpPr>
          <p:cNvPr id="3" name="页脚占位符 2"/>
          <p:cNvSpPr>
            <a:spLocks noGrp="1"/>
          </p:cNvSpPr>
          <p:nvPr>
            <p:ph type="ftr" sz="quarter" idx="11"/>
          </p:nvPr>
        </p:nvSpPr>
        <p:spPr/>
        <p:txBody>
          <a:bodyPr/>
          <a:p>
            <a:pPr lvl="0" fontAlgn="base">
              <a:buClr>
                <a:srgbClr val="000000"/>
              </a:buClr>
              <a:buSzPct val="100000"/>
              <a:buNone/>
            </a:pPr>
          </a:p>
        </p:txBody>
      </p:sp>
      <p:sp>
        <p:nvSpPr>
          <p:cNvPr id="4" name="灯片编号占位符 3"/>
          <p:cNvSpPr>
            <a:spLocks noGrp="1"/>
          </p:cNvSpPr>
          <p:nvPr>
            <p:ph type="sldNum" sz="quarter" idx="12"/>
          </p:nvPr>
        </p:nvSpPr>
        <p:spPr/>
        <p:txBody>
          <a:bodyPr/>
          <a:p>
            <a:pPr lvl="0" fontAlgn="base">
              <a:buClr>
                <a:srgbClr val="000000"/>
              </a:buClr>
              <a:buSzPct val="100000"/>
              <a:buNone/>
            </a:pPr>
            <a:fld id="{9A0DB2DC-4C9A-4742-B13C-FB6460FD3503}" type="slidenum">
              <a:rPr lang="zh-CN" altLang="x-none" strike="noStrike" noProof="1">
                <a:latin typeface="Calibri" panose="020F05020202040A0204" pitchFamily="34" charset="0"/>
                <a:ea typeface="宋体" panose="02010600030101010101" pitchFamily="2" charset="-122"/>
                <a:cs typeface="+mn-cs"/>
              </a:rPr>
            </a:fld>
            <a:endParaRPr lang="zh-CN" altLang="x-none" strike="noStrike" noProof="1"/>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49" name="标题"/>
          <p:cNvSpPr>
            <a:spLocks noGrp="1"/>
          </p:cNvSpPr>
          <p:nvPr>
            <p:ph type="title"/>
          </p:nvPr>
        </p:nvSpPr>
        <p:spPr>
          <a:xfrm>
            <a:off x="629841" y="457200"/>
            <a:ext cx="2949178" cy="1600200"/>
          </a:xfrm>
          <a:prstGeom prst="rect">
            <a:avLst/>
          </a:prstGeom>
          <a:noFill/>
          <a:ln w="9525" cap="flat" cmpd="sng">
            <a:noFill/>
            <a:prstDash val="solid"/>
            <a:miter/>
          </a:ln>
        </p:spPr>
        <p:txBody>
          <a:bodyPr vert="horz" wrap="square" lIns="91440" tIns="45720" rIns="91440" bIns="45720" anchor="b" anchorCtr="0"/>
          <a:lstStyle>
            <a:lvl1pPr marL="0" indent="0" fontAlgn="base">
              <a:defRPr sz="2400"/>
            </a:lvl1pPr>
          </a:lstStyle>
          <a:p>
            <a:pPr marL="0" indent="0" fontAlgn="base"/>
            <a:r>
              <a:rPr lang="zh-CN" altLang="en-US" strike="noStrike" noProof="1"/>
              <a:t>单击此处编辑母版标题样式</a:t>
            </a:r>
            <a:endParaRPr lang="zh-CN" altLang="en-US" strike="noStrike" noProof="1"/>
          </a:p>
        </p:txBody>
      </p:sp>
      <p:sp>
        <p:nvSpPr>
          <p:cNvPr id="50" name="内容占位符"/>
          <p:cNvSpPr>
            <a:spLocks noGrp="1"/>
          </p:cNvSpPr>
          <p:nvPr>
            <p:ph idx="1"/>
          </p:nvPr>
        </p:nvSpPr>
        <p:spPr>
          <a:xfrm>
            <a:off x="3887391" y="987425"/>
            <a:ext cx="4629150" cy="4873625"/>
          </a:xfrm>
          <a:prstGeom prst="rect">
            <a:avLst/>
          </a:prstGeom>
          <a:noFill/>
          <a:ln w="9525" cap="flat" cmpd="sng">
            <a:noFill/>
            <a:prstDash val="solid"/>
            <a:miter/>
          </a:ln>
        </p:spPr>
        <p:txBody>
          <a:bodyPr vert="horz" wrap="square" lIns="91440" tIns="45720" rIns="91440" bIns="45720" anchor="t" anchorCtr="0"/>
          <a:lstStyle>
            <a:lvl1pPr marL="342900" indent="-342900" fontAlgn="base">
              <a:defRPr sz="2400"/>
            </a:lvl1pPr>
            <a:lvl2pPr marL="742950" lvl="1" indent="-285750" fontAlgn="base">
              <a:defRPr sz="2100"/>
            </a:lvl2pPr>
            <a:lvl3pPr marL="1143000" lvl="2" indent="-228600" fontAlgn="base">
              <a:defRPr sz="1800"/>
            </a:lvl3pPr>
            <a:lvl4pPr marL="1600200" lvl="3" indent="-228600" fontAlgn="base">
              <a:defRPr sz="1500"/>
            </a:lvl4pPr>
            <a:lvl5pPr marL="2057400" lvl="4" indent="-228600" fontAlgn="base">
              <a:defRPr sz="1500"/>
            </a:lvl5pPr>
          </a:lstStyle>
          <a:p>
            <a:pPr marL="342900" indent="-342900" fontAlgn="base"/>
            <a:r>
              <a:rPr lang="zh-CN" altLang="en-US" strike="noStrike" noProof="1"/>
              <a:t>单击此处编辑母版文本样式</a:t>
            </a:r>
            <a:endParaRPr lang="en-US" altLang="zh-CN" strike="noStrike" noProof="1"/>
          </a:p>
          <a:p>
            <a:pPr marL="742950" lvl="1" indent="-285750" fontAlgn="base"/>
            <a:r>
              <a:rPr lang="zh-CN" altLang="en-US" strike="noStrike" noProof="1"/>
              <a:t>第二级</a:t>
            </a:r>
            <a:endParaRPr lang="en-US" altLang="zh-CN" strike="noStrike" noProof="1"/>
          </a:p>
          <a:p>
            <a:pPr marL="1143000" lvl="2" indent="-228600" fontAlgn="base"/>
            <a:r>
              <a:rPr lang="zh-CN" altLang="en-US" strike="noStrike" noProof="1"/>
              <a:t>第三级</a:t>
            </a:r>
            <a:endParaRPr lang="en-US" altLang="zh-CN" strike="noStrike" noProof="1"/>
          </a:p>
          <a:p>
            <a:pPr marL="1600200" lvl="3" indent="-228600" fontAlgn="base"/>
            <a:r>
              <a:rPr lang="zh-CN" altLang="en-US" strike="noStrike" noProof="1"/>
              <a:t>第四级</a:t>
            </a:r>
            <a:endParaRPr lang="en-US" altLang="zh-CN" strike="noStrike" noProof="1"/>
          </a:p>
          <a:p>
            <a:pPr marL="2057400" lvl="4" indent="-228600" fontAlgn="base"/>
            <a:r>
              <a:rPr lang="zh-CN" altLang="en-US" strike="noStrike" noProof="1"/>
              <a:t>第五级</a:t>
            </a:r>
            <a:endParaRPr lang="zh-CN" altLang="en-US" strike="noStrike" noProof="1"/>
          </a:p>
        </p:txBody>
      </p:sp>
      <p:sp>
        <p:nvSpPr>
          <p:cNvPr id="51" name="文本"/>
          <p:cNvSpPr>
            <a:spLocks noGrp="1"/>
          </p:cNvSpPr>
          <p:nvPr>
            <p:ph type="body" idx="2"/>
          </p:nvPr>
        </p:nvSpPr>
        <p:spPr>
          <a:xfrm>
            <a:off x="629841" y="2057400"/>
            <a:ext cx="2949178" cy="3811587"/>
          </a:xfrm>
          <a:prstGeom prst="rect">
            <a:avLst/>
          </a:prstGeom>
          <a:noFill/>
          <a:ln w="9525" cap="flat" cmpd="sng">
            <a:noFill/>
            <a:prstDash val="solid"/>
            <a:miter/>
          </a:ln>
        </p:spPr>
        <p:txBody>
          <a:bodyPr vert="horz" wrap="square" lIns="91440" tIns="45720" rIns="91440" bIns="45720" anchor="t" anchorCtr="0"/>
          <a:lstStyle>
            <a:lvl1pPr marL="0" indent="0" fontAlgn="base">
              <a:buNone/>
              <a:defRPr sz="1200"/>
            </a:lvl1pPr>
          </a:lstStyle>
          <a:p>
            <a:pPr marL="0" indent="0" fontAlgn="base"/>
            <a:r>
              <a:rPr lang="zh-CN" altLang="en-US" strike="noStrike" noProof="1"/>
              <a:t>单击此处编辑母版文本样式</a:t>
            </a:r>
            <a:endParaRPr lang="zh-CN" altLang="en-US" strike="noStrike" noProof="1"/>
          </a:p>
        </p:txBody>
      </p:sp>
      <p:sp>
        <p:nvSpPr>
          <p:cNvPr id="2" name="日期占位符 1"/>
          <p:cNvSpPr>
            <a:spLocks noGrp="1"/>
          </p:cNvSpPr>
          <p:nvPr>
            <p:ph type="dt" sz="half" idx="10"/>
          </p:nvPr>
        </p:nvSpPr>
        <p:spPr/>
        <p:txBody>
          <a:bodyPr/>
          <a:p>
            <a:pPr lvl="0" fontAlgn="base">
              <a:buClr>
                <a:srgbClr val="000000"/>
              </a:buClr>
              <a:buSzPct val="100000"/>
              <a:buNone/>
            </a:pPr>
            <a:r>
              <a:rPr lang="en-US" altLang="zh-CN" strike="noStrike" noProof="1">
                <a:latin typeface="Calibri" panose="020F05020202040A0204" pitchFamily="34" charset="0"/>
                <a:ea typeface="宋体" panose="02010600030101010101" pitchFamily="2" charset="-122"/>
                <a:cs typeface="+mn-cs"/>
              </a:rPr>
              <a:t>{DATE \@ yyyy/M/d|</a:t>
            </a:r>
            <a:r>
              <a:rPr lang="en-US" altLang="zh-CN" sz="1200" strike="noStrike" noProof="1">
                <a:solidFill>
                  <a:srgbClr val="898989"/>
                </a:solidFill>
                <a:latin typeface="Calibri" panose="020F05020202040A0204" pitchFamily="34" charset="0"/>
                <a:ea typeface="宋体" panose="02010600030101010101" pitchFamily="2" charset="-122"/>
                <a:cs typeface="+mn-cs"/>
              </a:rPr>
              <a:t>2021/4/12</a:t>
            </a:r>
            <a:r>
              <a:rPr lang="en-US" altLang="zh-CN" sz="1200" strike="noStrike" noProof="1">
                <a:solidFill>
                  <a:srgbClr val="898989"/>
                </a:solidFill>
                <a:latin typeface="Calibri" panose="020F05020202040A0204" pitchFamily="34" charset="0"/>
                <a:ea typeface="宋体" panose="02010600030101010101" pitchFamily="2" charset="-122"/>
                <a:cs typeface="+mn-cs"/>
              </a:rPr>
              <a:t>}</a:t>
            </a:r>
            <a:endParaRPr lang="en-US" altLang="zh-CN" sz="1200" strike="noStrike" noProof="1">
              <a:solidFill>
                <a:srgbClr val="898989"/>
              </a:solidFill>
            </a:endParaRPr>
          </a:p>
        </p:txBody>
      </p:sp>
      <p:sp>
        <p:nvSpPr>
          <p:cNvPr id="3" name="页脚占位符 2"/>
          <p:cNvSpPr>
            <a:spLocks noGrp="1"/>
          </p:cNvSpPr>
          <p:nvPr>
            <p:ph type="ftr" sz="quarter" idx="11"/>
          </p:nvPr>
        </p:nvSpPr>
        <p:spPr/>
        <p:txBody>
          <a:bodyPr/>
          <a:p>
            <a:pPr lvl="0" fontAlgn="base">
              <a:buClr>
                <a:srgbClr val="000000"/>
              </a:buClr>
              <a:buSzPct val="100000"/>
              <a:buNone/>
            </a:pPr>
          </a:p>
        </p:txBody>
      </p:sp>
      <p:sp>
        <p:nvSpPr>
          <p:cNvPr id="4" name="灯片编号占位符 3"/>
          <p:cNvSpPr>
            <a:spLocks noGrp="1"/>
          </p:cNvSpPr>
          <p:nvPr>
            <p:ph type="sldNum" sz="quarter" idx="12"/>
          </p:nvPr>
        </p:nvSpPr>
        <p:spPr/>
        <p:txBody>
          <a:bodyPr/>
          <a:p>
            <a:pPr lvl="0" fontAlgn="base">
              <a:buClr>
                <a:srgbClr val="000000"/>
              </a:buClr>
              <a:buSzPct val="100000"/>
              <a:buNone/>
            </a:pPr>
            <a:fld id="{9A0DB2DC-4C9A-4742-B13C-FB6460FD3503}" type="slidenum">
              <a:rPr lang="zh-CN" altLang="x-none" strike="noStrike" noProof="1">
                <a:latin typeface="Calibri" panose="020F05020202040A0204" pitchFamily="34" charset="0"/>
                <a:ea typeface="宋体" panose="02010600030101010101" pitchFamily="2" charset="-122"/>
                <a:cs typeface="+mn-cs"/>
              </a:rPr>
            </a:fld>
            <a:endParaRPr lang="zh-CN" altLang="x-none" strike="noStrike" noProof="1"/>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55" name="标题"/>
          <p:cNvSpPr>
            <a:spLocks noGrp="1"/>
          </p:cNvSpPr>
          <p:nvPr>
            <p:ph type="title"/>
          </p:nvPr>
        </p:nvSpPr>
        <p:spPr>
          <a:xfrm>
            <a:off x="629841" y="457200"/>
            <a:ext cx="3124012" cy="1600200"/>
          </a:xfrm>
          <a:prstGeom prst="rect">
            <a:avLst/>
          </a:prstGeom>
          <a:noFill/>
          <a:ln w="9525" cap="flat" cmpd="sng">
            <a:noFill/>
            <a:prstDash val="solid"/>
            <a:miter/>
          </a:ln>
        </p:spPr>
        <p:txBody>
          <a:bodyPr vert="horz" wrap="square" lIns="91440" tIns="45720" rIns="91440" bIns="45720" anchor="b" anchorCtr="0"/>
          <a:lstStyle>
            <a:lvl1pPr marL="0" indent="0" fontAlgn="base">
              <a:defRPr sz="2400"/>
            </a:lvl1pPr>
          </a:lstStyle>
          <a:p>
            <a:pPr marL="0" indent="0" fontAlgn="base"/>
            <a:r>
              <a:rPr lang="zh-CN" altLang="en-US" strike="noStrike" noProof="1"/>
              <a:t>单击此处编辑母版标题样式</a:t>
            </a:r>
            <a:endParaRPr lang="zh-CN" altLang="en-US" strike="noStrike" noProof="1"/>
          </a:p>
        </p:txBody>
      </p:sp>
      <p:sp>
        <p:nvSpPr>
          <p:cNvPr id="56" name="图片"/>
          <p:cNvSpPr>
            <a:spLocks noGrp="1"/>
          </p:cNvSpPr>
          <p:nvPr>
            <p:ph type="pic" idx="2"/>
          </p:nvPr>
        </p:nvSpPr>
        <p:spPr>
          <a:xfrm>
            <a:off x="3887391" y="457201"/>
            <a:ext cx="4629150" cy="5403850"/>
          </a:xfrm>
          <a:prstGeom prst="rect">
            <a:avLst/>
          </a:prstGeom>
          <a:noFill/>
          <a:ln w="9525" cap="flat" cmpd="sng">
            <a:noFill/>
            <a:prstDash val="solid"/>
            <a:miter/>
          </a:ln>
        </p:spPr>
      </p:sp>
      <p:sp>
        <p:nvSpPr>
          <p:cNvPr id="57" name="文本"/>
          <p:cNvSpPr>
            <a:spLocks noGrp="1"/>
          </p:cNvSpPr>
          <p:nvPr>
            <p:ph type="body" idx="1"/>
          </p:nvPr>
        </p:nvSpPr>
        <p:spPr>
          <a:xfrm>
            <a:off x="629841" y="2057400"/>
            <a:ext cx="3124012" cy="3811587"/>
          </a:xfrm>
          <a:prstGeom prst="rect">
            <a:avLst/>
          </a:prstGeom>
          <a:noFill/>
          <a:ln w="9525" cap="flat" cmpd="sng">
            <a:noFill/>
            <a:prstDash val="solid"/>
            <a:miter/>
          </a:ln>
        </p:spPr>
        <p:txBody>
          <a:bodyPr vert="horz" wrap="square" lIns="91440" tIns="45720" rIns="91440" bIns="45720" anchor="t" anchorCtr="0"/>
          <a:lstStyle>
            <a:lvl1pPr marL="0" indent="0" fontAlgn="base">
              <a:buNone/>
              <a:defRPr sz="1500"/>
            </a:lvl1pPr>
          </a:lstStyle>
          <a:p>
            <a:pPr marL="0" indent="0" fontAlgn="base"/>
            <a:r>
              <a:rPr lang="zh-CN" altLang="en-US" strike="noStrike" noProof="1"/>
              <a:t>单击此处编辑母版文本样式</a:t>
            </a:r>
            <a:endParaRPr lang="zh-CN" altLang="en-US" strike="noStrike" noProof="1"/>
          </a:p>
        </p:txBody>
      </p:sp>
      <p:sp>
        <p:nvSpPr>
          <p:cNvPr id="2" name="日期占位符 1"/>
          <p:cNvSpPr>
            <a:spLocks noGrp="1"/>
          </p:cNvSpPr>
          <p:nvPr>
            <p:ph type="dt" sz="half" idx="10"/>
          </p:nvPr>
        </p:nvSpPr>
        <p:spPr/>
        <p:txBody>
          <a:bodyPr/>
          <a:p>
            <a:pPr lvl="0" fontAlgn="base">
              <a:buClr>
                <a:srgbClr val="000000"/>
              </a:buClr>
              <a:buSzPct val="100000"/>
              <a:buNone/>
            </a:pPr>
            <a:r>
              <a:rPr lang="en-US" altLang="zh-CN" strike="noStrike" noProof="1">
                <a:latin typeface="Calibri" panose="020F05020202040A0204" pitchFamily="34" charset="0"/>
                <a:ea typeface="宋体" panose="02010600030101010101" pitchFamily="2" charset="-122"/>
                <a:cs typeface="+mn-cs"/>
              </a:rPr>
              <a:t>{DATE \@ yyyy/M/d|</a:t>
            </a:r>
            <a:r>
              <a:rPr lang="en-US" altLang="zh-CN" sz="1200" strike="noStrike" noProof="1">
                <a:solidFill>
                  <a:srgbClr val="898989"/>
                </a:solidFill>
                <a:latin typeface="Calibri" panose="020F05020202040A0204" pitchFamily="34" charset="0"/>
                <a:ea typeface="宋体" panose="02010600030101010101" pitchFamily="2" charset="-122"/>
                <a:cs typeface="+mn-cs"/>
              </a:rPr>
              <a:t>2021/4/12</a:t>
            </a:r>
            <a:r>
              <a:rPr lang="en-US" altLang="zh-CN" sz="1200" strike="noStrike" noProof="1">
                <a:solidFill>
                  <a:srgbClr val="898989"/>
                </a:solidFill>
                <a:latin typeface="Calibri" panose="020F05020202040A0204" pitchFamily="34" charset="0"/>
                <a:ea typeface="宋体" panose="02010600030101010101" pitchFamily="2" charset="-122"/>
                <a:cs typeface="+mn-cs"/>
              </a:rPr>
              <a:t>}</a:t>
            </a:r>
            <a:endParaRPr lang="en-US" altLang="zh-CN" sz="1200" strike="noStrike" noProof="1">
              <a:solidFill>
                <a:srgbClr val="898989"/>
              </a:solidFill>
            </a:endParaRPr>
          </a:p>
        </p:txBody>
      </p:sp>
      <p:sp>
        <p:nvSpPr>
          <p:cNvPr id="3" name="页脚占位符 2"/>
          <p:cNvSpPr>
            <a:spLocks noGrp="1"/>
          </p:cNvSpPr>
          <p:nvPr>
            <p:ph type="ftr" sz="quarter" idx="11"/>
          </p:nvPr>
        </p:nvSpPr>
        <p:spPr/>
        <p:txBody>
          <a:bodyPr/>
          <a:p>
            <a:pPr lvl="0" fontAlgn="base">
              <a:buClr>
                <a:srgbClr val="000000"/>
              </a:buClr>
              <a:buSzPct val="100000"/>
              <a:buNone/>
            </a:pPr>
          </a:p>
        </p:txBody>
      </p:sp>
      <p:sp>
        <p:nvSpPr>
          <p:cNvPr id="4" name="灯片编号占位符 3"/>
          <p:cNvSpPr>
            <a:spLocks noGrp="1"/>
          </p:cNvSpPr>
          <p:nvPr>
            <p:ph type="sldNum" sz="quarter" idx="12"/>
          </p:nvPr>
        </p:nvSpPr>
        <p:spPr/>
        <p:txBody>
          <a:bodyPr/>
          <a:p>
            <a:pPr lvl="0" fontAlgn="base">
              <a:buClr>
                <a:srgbClr val="000000"/>
              </a:buClr>
              <a:buSzPct val="100000"/>
              <a:buNone/>
            </a:pPr>
            <a:fld id="{9A0DB2DC-4C9A-4742-B13C-FB6460FD3503}" type="slidenum">
              <a:rPr lang="zh-CN" altLang="x-none" strike="noStrike" noProof="1">
                <a:latin typeface="Calibri" panose="020F05020202040A0204" pitchFamily="34" charset="0"/>
                <a:ea typeface="宋体" panose="02010600030101010101" pitchFamily="2" charset="-122"/>
                <a:cs typeface="+mn-cs"/>
              </a:rPr>
            </a:fld>
            <a:endParaRPr lang="zh-CN" altLang="x-none" strike="noStrike" noProof="1"/>
          </a:p>
        </p:txBody>
      </p:sp>
    </p:spTree>
  </p:cSld>
  <p:clrMapOvr>
    <a:masterClrMapping/>
  </p:clrMapOvr>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3" Type="http://schemas.openxmlformats.org/officeDocument/2006/relationships/theme" Target="../theme/theme2.xml"/><Relationship Id="rId12" Type="http://schemas.openxmlformats.org/officeDocument/2006/relationships/image" Target="../media/image1.png"/><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3" Type="http://schemas.openxmlformats.org/officeDocument/2006/relationships/theme" Target="../theme/theme3.xml"/><Relationship Id="rId12" Type="http://schemas.openxmlformats.org/officeDocument/2006/relationships/image" Target="../media/image1.png"/><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2.xml"/><Relationship Id="rId8" Type="http://schemas.openxmlformats.org/officeDocument/2006/relationships/slideLayout" Target="../slideLayouts/slideLayout41.xml"/><Relationship Id="rId7" Type="http://schemas.openxmlformats.org/officeDocument/2006/relationships/slideLayout" Target="../slideLayouts/slideLayout40.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 Id="rId3" Type="http://schemas.openxmlformats.org/officeDocument/2006/relationships/slideLayout" Target="../slideLayouts/slideLayout36.xml"/><Relationship Id="rId2" Type="http://schemas.openxmlformats.org/officeDocument/2006/relationships/slideLayout" Target="../slideLayouts/slideLayout35.xml"/><Relationship Id="rId12" Type="http://schemas.openxmlformats.org/officeDocument/2006/relationships/theme" Target="../theme/theme4.xml"/><Relationship Id="rId11" Type="http://schemas.openxmlformats.org/officeDocument/2006/relationships/slideLayout" Target="../slideLayouts/slideLayout44.xml"/><Relationship Id="rId10" Type="http://schemas.openxmlformats.org/officeDocument/2006/relationships/slideLayout" Target="../slideLayouts/slideLayout43.xml"/><Relationship Id="rId1"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53.xml"/><Relationship Id="rId8" Type="http://schemas.openxmlformats.org/officeDocument/2006/relationships/slideLayout" Target="../slideLayouts/slideLayout52.xml"/><Relationship Id="rId7" Type="http://schemas.openxmlformats.org/officeDocument/2006/relationships/slideLayout" Target="../slideLayouts/slideLayout51.xml"/><Relationship Id="rId6" Type="http://schemas.openxmlformats.org/officeDocument/2006/relationships/slideLayout" Target="../slideLayouts/slideLayout50.xml"/><Relationship Id="rId5" Type="http://schemas.openxmlformats.org/officeDocument/2006/relationships/slideLayout" Target="../slideLayouts/slideLayout49.xml"/><Relationship Id="rId4" Type="http://schemas.openxmlformats.org/officeDocument/2006/relationships/slideLayout" Target="../slideLayouts/slideLayout48.xml"/><Relationship Id="rId3" Type="http://schemas.openxmlformats.org/officeDocument/2006/relationships/slideLayout" Target="../slideLayouts/slideLayout47.xml"/><Relationship Id="rId2" Type="http://schemas.openxmlformats.org/officeDocument/2006/relationships/slideLayout" Target="../slideLayouts/slideLayout46.xml"/><Relationship Id="rId12" Type="http://schemas.openxmlformats.org/officeDocument/2006/relationships/theme" Target="../theme/theme5.xml"/><Relationship Id="rId11" Type="http://schemas.openxmlformats.org/officeDocument/2006/relationships/slideLayout" Target="../slideLayouts/slideLayout55.xml"/><Relationship Id="rId10" Type="http://schemas.openxmlformats.org/officeDocument/2006/relationships/slideLayout" Target="../slideLayouts/slideLayout54.xml"/><Relationship Id="rId1"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64.xml"/><Relationship Id="rId8" Type="http://schemas.openxmlformats.org/officeDocument/2006/relationships/slideLayout" Target="../slideLayouts/slideLayout63.xml"/><Relationship Id="rId7" Type="http://schemas.openxmlformats.org/officeDocument/2006/relationships/slideLayout" Target="../slideLayouts/slideLayout62.xml"/><Relationship Id="rId6" Type="http://schemas.openxmlformats.org/officeDocument/2006/relationships/slideLayout" Target="../slideLayouts/slideLayout61.xml"/><Relationship Id="rId5" Type="http://schemas.openxmlformats.org/officeDocument/2006/relationships/slideLayout" Target="../slideLayouts/slideLayout60.xml"/><Relationship Id="rId4" Type="http://schemas.openxmlformats.org/officeDocument/2006/relationships/slideLayout" Target="../slideLayouts/slideLayout59.xml"/><Relationship Id="rId3" Type="http://schemas.openxmlformats.org/officeDocument/2006/relationships/slideLayout" Target="../slideLayouts/slideLayout58.xml"/><Relationship Id="rId2" Type="http://schemas.openxmlformats.org/officeDocument/2006/relationships/slideLayout" Target="../slideLayouts/slideLayout57.xml"/><Relationship Id="rId13" Type="http://schemas.openxmlformats.org/officeDocument/2006/relationships/theme" Target="../theme/theme6.xml"/><Relationship Id="rId12" Type="http://schemas.openxmlformats.org/officeDocument/2006/relationships/image" Target="../media/image1.png"/><Relationship Id="rId11" Type="http://schemas.openxmlformats.org/officeDocument/2006/relationships/slideLayout" Target="../slideLayouts/slideLayout66.xml"/><Relationship Id="rId10" Type="http://schemas.openxmlformats.org/officeDocument/2006/relationships/slideLayout" Target="../slideLayouts/slideLayout65.xml"/><Relationship Id="rId1"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026" name="标题 1025"/>
          <p:cNvSpPr>
            <a:spLocks noGrp="1"/>
          </p:cNvSpPr>
          <p:nvPr>
            <p:ph type="title"/>
          </p:nvPr>
        </p:nvSpPr>
        <p:spPr>
          <a:xfrm>
            <a:off x="457200" y="274638"/>
            <a:ext cx="8229600" cy="1143000"/>
          </a:xfrm>
          <a:prstGeom prst="rect">
            <a:avLst/>
          </a:prstGeom>
          <a:noFill/>
          <a:ln w="9525">
            <a:noFill/>
          </a:ln>
        </p:spPr>
        <p:txBody>
          <a:bodyPr anchor="ctr" anchorCtr="0"/>
          <a:p>
            <a:pPr lvl="0"/>
            <a:r>
              <a:rPr lang="zh-CN" altLang="en-US"/>
              <a:t>单击此处编辑母版标题样式</a:t>
            </a:r>
            <a:endParaRPr lang="zh-CN" altLang="en-US"/>
          </a:p>
        </p:txBody>
      </p:sp>
      <p:sp>
        <p:nvSpPr>
          <p:cNvPr id="1027" name="文本占位符 1026"/>
          <p:cNvSpPr>
            <a:spLocks noGrp="1"/>
          </p:cNvSpPr>
          <p:nvPr>
            <p:ph type="body"/>
          </p:nvPr>
        </p:nvSpPr>
        <p:spPr>
          <a:xfrm>
            <a:off x="457200" y="1600200"/>
            <a:ext cx="8229600" cy="4525963"/>
          </a:xfrm>
          <a:prstGeom prst="rect">
            <a:avLst/>
          </a:prstGeom>
          <a:noFill/>
          <a:ln w="9525">
            <a:noFill/>
          </a:ln>
        </p:spPr>
        <p:txBody>
          <a:bodyPr anchor="t" anchorCtr="0"/>
          <a:p>
            <a:pPr lvl="0"/>
            <a:r>
              <a:rPr lang="zh-CN" altLang="en-US"/>
              <a:t>单击此处编辑母版文本样式</a:t>
            </a:r>
            <a:endParaRPr lang="zh-CN" altLang="en-US"/>
          </a:p>
          <a:p>
            <a:pPr lvl="1" indent="-285750"/>
            <a:r>
              <a:rPr lang="zh-CN" altLang="en-US"/>
              <a:t>第二级</a:t>
            </a:r>
            <a:endParaRPr lang="zh-CN" altLang="en-US"/>
          </a:p>
          <a:p>
            <a:pPr lvl="2" indent="-228600"/>
            <a:r>
              <a:rPr lang="zh-CN" altLang="en-US"/>
              <a:t>第三级</a:t>
            </a:r>
            <a:endParaRPr lang="zh-CN" altLang="en-US"/>
          </a:p>
          <a:p>
            <a:pPr lvl="3" indent="-228600"/>
            <a:r>
              <a:rPr lang="zh-CN" altLang="en-US"/>
              <a:t>第四级</a:t>
            </a:r>
            <a:endParaRPr lang="zh-CN" altLang="en-US"/>
          </a:p>
          <a:p>
            <a:pPr lvl="4" indent="-228600"/>
            <a:r>
              <a:rPr lang="zh-CN" altLang="en-US"/>
              <a:t>第五级</a:t>
            </a:r>
            <a:endParaRPr lang="zh-CN" altLang="en-US"/>
          </a:p>
        </p:txBody>
      </p:sp>
      <p:sp>
        <p:nvSpPr>
          <p:cNvPr id="1028" name="日期占位符 1027"/>
          <p:cNvSpPr>
            <a:spLocks noGrp="1"/>
          </p:cNvSpPr>
          <p:nvPr>
            <p:ph type="dt" sz="half" idx="2"/>
          </p:nvPr>
        </p:nvSpPr>
        <p:spPr>
          <a:xfrm>
            <a:off x="457200" y="6356350"/>
            <a:ext cx="2133600" cy="365125"/>
          </a:xfrm>
          <a:prstGeom prst="rect">
            <a:avLst/>
          </a:prstGeom>
          <a:noFill/>
          <a:ln w="9525">
            <a:noFill/>
          </a:ln>
        </p:spPr>
        <p:txBody>
          <a:bodyPr anchor="ctr"/>
          <a:lstStyle>
            <a:lvl1pPr marL="0" indent="0">
              <a:defRPr sz="1200">
                <a:solidFill>
                  <a:srgbClr val="898989"/>
                </a:solidFill>
              </a:defRPr>
            </a:lvl1pPr>
          </a:lstStyle>
          <a:p>
            <a:pPr lvl="0" fontAlgn="base">
              <a:buClr>
                <a:srgbClr val="000000"/>
              </a:buClr>
              <a:buSzPct val="100000"/>
              <a:buNone/>
            </a:pPr>
            <a:r>
              <a:rPr lang="en-US" altLang="zh-CN" strike="noStrike" noProof="1">
                <a:latin typeface="Calibri" panose="020F05020202040A0204" pitchFamily="34" charset="0"/>
                <a:ea typeface="宋体" panose="02010600030101010101" pitchFamily="2" charset="-122"/>
                <a:cs typeface="+mn-cs"/>
              </a:rPr>
              <a:t>{DATE \@ yyyy/M/d|</a:t>
            </a:r>
            <a:r>
              <a:rPr lang="en-US" altLang="zh-CN" sz="1200" strike="noStrike" noProof="1">
                <a:solidFill>
                  <a:srgbClr val="898989"/>
                </a:solidFill>
                <a:latin typeface="Calibri" panose="020F05020202040A0204" pitchFamily="34" charset="0"/>
                <a:ea typeface="宋体" panose="02010600030101010101" pitchFamily="2" charset="-122"/>
                <a:cs typeface="+mn-cs"/>
              </a:rPr>
              <a:t>2021/4/12</a:t>
            </a:r>
            <a:r>
              <a:rPr lang="en-US" altLang="zh-CN" sz="1200" strike="noStrike" noProof="1">
                <a:solidFill>
                  <a:srgbClr val="898989"/>
                </a:solidFill>
                <a:latin typeface="Calibri" panose="020F05020202040A0204" pitchFamily="34" charset="0"/>
                <a:ea typeface="宋体" panose="02010600030101010101" pitchFamily="2" charset="-122"/>
                <a:cs typeface="+mn-cs"/>
              </a:rPr>
              <a:t>}</a:t>
            </a:r>
            <a:endParaRPr lang="en-US" altLang="zh-CN" sz="1200" strike="noStrike" noProof="1">
              <a:solidFill>
                <a:srgbClr val="898989"/>
              </a:solidFill>
            </a:endParaRPr>
          </a:p>
        </p:txBody>
      </p:sp>
      <p:sp>
        <p:nvSpPr>
          <p:cNvPr id="1029" name="页脚占位符 1028"/>
          <p:cNvSpPr>
            <a:spLocks noGrp="1"/>
          </p:cNvSpPr>
          <p:nvPr>
            <p:ph type="ftr" sz="quarter" idx="3"/>
          </p:nvPr>
        </p:nvSpPr>
        <p:spPr>
          <a:xfrm>
            <a:off x="3124200" y="6356350"/>
            <a:ext cx="2895600" cy="365125"/>
          </a:xfrm>
          <a:prstGeom prst="rect">
            <a:avLst/>
          </a:prstGeom>
          <a:noFill/>
          <a:ln w="9525">
            <a:noFill/>
          </a:ln>
        </p:spPr>
        <p:txBody>
          <a:bodyPr anchor="ctr"/>
          <a:lstStyle>
            <a:lvl1pPr marL="0" indent="0" algn="ctr">
              <a:defRPr sz="1200">
                <a:solidFill>
                  <a:srgbClr val="898989"/>
                </a:solidFill>
              </a:defRPr>
            </a:lvl1pPr>
          </a:lstStyle>
          <a:p>
            <a:pPr lvl="0" fontAlgn="base">
              <a:buClr>
                <a:srgbClr val="000000"/>
              </a:buClr>
              <a:buSzPct val="100000"/>
              <a:buNone/>
            </a:pPr>
          </a:p>
        </p:txBody>
      </p:sp>
      <p:sp>
        <p:nvSpPr>
          <p:cNvPr id="1030" name="灯片编号占位符 1029"/>
          <p:cNvSpPr>
            <a:spLocks noGrp="1"/>
          </p:cNvSpPr>
          <p:nvPr>
            <p:ph type="sldNum" sz="quarter" idx="4"/>
          </p:nvPr>
        </p:nvSpPr>
        <p:spPr>
          <a:xfrm>
            <a:off x="6553200" y="6356350"/>
            <a:ext cx="2133600" cy="365125"/>
          </a:xfrm>
          <a:prstGeom prst="rect">
            <a:avLst/>
          </a:prstGeom>
          <a:noFill/>
          <a:ln w="9525">
            <a:noFill/>
          </a:ln>
        </p:spPr>
        <p:txBody>
          <a:bodyPr anchor="ctr"/>
          <a:lstStyle>
            <a:lvl1pPr marL="0" indent="0" algn="r">
              <a:defRPr sz="1200">
                <a:solidFill>
                  <a:srgbClr val="898989"/>
                </a:solidFill>
              </a:defRPr>
            </a:lvl1pPr>
          </a:lstStyle>
          <a:p>
            <a:pPr lvl="0" fontAlgn="base">
              <a:buClr>
                <a:srgbClr val="000000"/>
              </a:buClr>
              <a:buSzPct val="100000"/>
              <a:buNone/>
            </a:pPr>
            <a:fld id="{9A0DB2DC-4C9A-4742-B13C-FB6460FD3503}" type="slidenum">
              <a:rPr lang="zh-CN" altLang="x-none" strike="noStrike" noProof="1">
                <a:latin typeface="Calibri" panose="020F05020202040A0204" pitchFamily="34" charset="0"/>
                <a:ea typeface="宋体" panose="02010600030101010101" pitchFamily="2" charset="-122"/>
                <a:cs typeface="+mn-cs"/>
              </a:rPr>
            </a:fld>
            <a:endParaRPr lang="zh-CN" altLang="x-none" strike="noStrike" noProof="1"/>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hf sldNum="0" hdr="0" ftr="0" dt="0"/>
  <p:txStyles>
    <p:titleStyle>
      <a:lvl1pPr marL="0" indent="0" algn="ctr" defTabSz="914400" rtl="0" eaLnBrk="0" fontAlgn="base" latinLnBrk="0" hangingPunct="0">
        <a:lnSpc>
          <a:spcPct val="100000"/>
        </a:lnSpc>
        <a:spcBef>
          <a:spcPts val="0"/>
        </a:spcBef>
        <a:spcAft>
          <a:spcPts val="0"/>
        </a:spcAft>
        <a:buNone/>
        <a:defRPr sz="4400" b="0" i="0" u="none" baseline="0">
          <a:solidFill>
            <a:schemeClr val="tx1"/>
          </a:solidFill>
          <a:latin typeface="Calibri" panose="020F05020202040A0204" pitchFamily="34" charset="0"/>
          <a:ea typeface="宋体" panose="02010600030101010101" pitchFamily="2" charset="-122"/>
          <a:cs typeface="Calibri" panose="020F05020202040A0204" pitchFamily="34" charset="0"/>
        </a:defRPr>
      </a:lvl1pPr>
    </p:titleStyle>
    <p:bodyStyle>
      <a:lvl1pPr marL="342900" indent="-342900" algn="l" defTabSz="914400" rtl="0" eaLnBrk="0" fontAlgn="base" latinLnBrk="0" hangingPunct="0">
        <a:lnSpc>
          <a:spcPct val="100000"/>
        </a:lnSpc>
        <a:spcBef>
          <a:spcPct val="20000"/>
        </a:spcBef>
        <a:spcAft>
          <a:spcPts val="0"/>
        </a:spcAft>
        <a:buSzPct val="100000"/>
        <a:buFont typeface="Arial" panose="020B0604020202020204" pitchFamily="34" charset="0"/>
        <a:buChar char="•"/>
        <a:defRPr sz="3200" b="0" i="0" u="none" baseline="0">
          <a:solidFill>
            <a:schemeClr val="tx1"/>
          </a:solidFill>
          <a:latin typeface="Calibri" panose="020F05020202040A0204" pitchFamily="34" charset="0"/>
          <a:ea typeface="宋体" panose="02010600030101010101" pitchFamily="2" charset="-122"/>
          <a:cs typeface="Calibri" panose="020F05020202040A0204" pitchFamily="34" charset="0"/>
        </a:defRPr>
      </a:lvl1pPr>
      <a:lvl2pPr marL="742950" indent="-285750" algn="l" defTabSz="914400" rtl="0" eaLnBrk="0" fontAlgn="base" latinLnBrk="0" hangingPunct="0">
        <a:lnSpc>
          <a:spcPct val="100000"/>
        </a:lnSpc>
        <a:spcBef>
          <a:spcPct val="20000"/>
        </a:spcBef>
        <a:spcAft>
          <a:spcPts val="0"/>
        </a:spcAft>
        <a:buSzPct val="100000"/>
        <a:buFont typeface="Arial" panose="020B0604020202020204" pitchFamily="34" charset="0"/>
        <a:buChar char="–"/>
        <a:defRPr sz="2800" b="0" i="0" u="none" baseline="0">
          <a:solidFill>
            <a:schemeClr val="tx1"/>
          </a:solidFill>
          <a:latin typeface="Calibri" panose="020F05020202040A0204" pitchFamily="34" charset="0"/>
          <a:ea typeface="宋体" panose="02010600030101010101" pitchFamily="2" charset="-122"/>
          <a:cs typeface="Calibri" panose="020F05020202040A0204" pitchFamily="34" charset="0"/>
        </a:defRPr>
      </a:lvl2pPr>
      <a:lvl3pPr marL="1143000" indent="-228600" algn="l" defTabSz="914400" rtl="0" eaLnBrk="0" fontAlgn="base" latinLnBrk="0" hangingPunct="0">
        <a:lnSpc>
          <a:spcPct val="100000"/>
        </a:lnSpc>
        <a:spcBef>
          <a:spcPct val="20000"/>
        </a:spcBef>
        <a:spcAft>
          <a:spcPts val="0"/>
        </a:spcAft>
        <a:buSzPct val="100000"/>
        <a:buFont typeface="Arial" panose="020B0604020202020204" pitchFamily="34" charset="0"/>
        <a:buChar char="•"/>
        <a:defRPr sz="2400" b="0" i="0" u="none" baseline="0">
          <a:solidFill>
            <a:schemeClr val="tx1"/>
          </a:solidFill>
          <a:latin typeface="Calibri" panose="020F05020202040A0204" pitchFamily="34" charset="0"/>
          <a:ea typeface="宋体" panose="02010600030101010101" pitchFamily="2" charset="-122"/>
          <a:cs typeface="Calibri" panose="020F05020202040A0204" pitchFamily="34" charset="0"/>
        </a:defRPr>
      </a:lvl3pPr>
      <a:lvl4pPr marL="1600200" indent="-228600" algn="l" defTabSz="914400" rtl="0" eaLnBrk="0" fontAlgn="base" latinLnBrk="0" hangingPunct="0">
        <a:lnSpc>
          <a:spcPct val="100000"/>
        </a:lnSpc>
        <a:spcBef>
          <a:spcPct val="20000"/>
        </a:spcBef>
        <a:spcAft>
          <a:spcPts val="0"/>
        </a:spcAft>
        <a:buSzPct val="100000"/>
        <a:buFont typeface="Arial" panose="020B0604020202020204" pitchFamily="34" charset="0"/>
        <a:buChar char="–"/>
        <a:defRPr sz="2000" b="0" i="0" u="none" baseline="0">
          <a:solidFill>
            <a:schemeClr val="tx1"/>
          </a:solidFill>
          <a:latin typeface="Calibri" panose="020F05020202040A0204" pitchFamily="34" charset="0"/>
          <a:ea typeface="宋体" panose="02010600030101010101" pitchFamily="2" charset="-122"/>
          <a:cs typeface="Calibri" panose="020F05020202040A0204" pitchFamily="34" charset="0"/>
        </a:defRPr>
      </a:lvl4pPr>
      <a:lvl5pPr marL="2057400" indent="-228600" algn="l" defTabSz="914400" rtl="0" eaLnBrk="0" fontAlgn="base" latinLnBrk="0" hangingPunct="0">
        <a:lnSpc>
          <a:spcPct val="100000"/>
        </a:lnSpc>
        <a:spcBef>
          <a:spcPct val="20000"/>
        </a:spcBef>
        <a:spcAft>
          <a:spcPts val="0"/>
        </a:spcAft>
        <a:buSzPct val="100000"/>
        <a:buFont typeface="Arial" panose="020B0604020202020204" pitchFamily="34" charset="0"/>
        <a:buChar char="»"/>
        <a:defRPr sz="2000" b="0" i="0" u="none" baseline="0">
          <a:solidFill>
            <a:schemeClr val="tx1"/>
          </a:solidFill>
          <a:latin typeface="Calibri" panose="020F05020202040A0204" pitchFamily="34" charset="0"/>
          <a:ea typeface="宋体" panose="02010600030101010101" pitchFamily="2" charset="-122"/>
          <a:cs typeface="Calibri" panose="020F05020202040A0204" pitchFamily="34" charset="0"/>
        </a:defRPr>
      </a:lvl5pPr>
      <a:lvl6pPr marL="2057400" indent="-228600" algn="l" defTabSz="914400" rtl="0" eaLnBrk="0" fontAlgn="base" latinLnBrk="0" hangingPunct="0">
        <a:lnSpc>
          <a:spcPct val="100000"/>
        </a:lnSpc>
        <a:spcBef>
          <a:spcPct val="20000"/>
        </a:spcBef>
        <a:spcAft>
          <a:spcPts val="0"/>
        </a:spcAft>
        <a:buSzPct val="100000"/>
        <a:buFont typeface="Arial" panose="020B0604020202020204" pitchFamily="34" charset="0"/>
        <a:buChar char="»"/>
        <a:defRPr sz="2000" b="0" i="0" u="none" baseline="0">
          <a:solidFill>
            <a:schemeClr val="tx1"/>
          </a:solidFill>
          <a:latin typeface="Calibri" panose="020F05020202040A0204" pitchFamily="34" charset="0"/>
          <a:ea typeface="宋体" panose="02010600030101010101" pitchFamily="2" charset="-122"/>
          <a:cs typeface="Calibri" panose="020F05020202040A0204" pitchFamily="34" charset="0"/>
        </a:defRPr>
      </a:lvl6pPr>
      <a:lvl7pPr marL="2057400" indent="-228600" algn="l" defTabSz="914400" rtl="0" eaLnBrk="0" fontAlgn="base" latinLnBrk="0" hangingPunct="0">
        <a:lnSpc>
          <a:spcPct val="100000"/>
        </a:lnSpc>
        <a:spcBef>
          <a:spcPct val="20000"/>
        </a:spcBef>
        <a:spcAft>
          <a:spcPts val="0"/>
        </a:spcAft>
        <a:buSzPct val="100000"/>
        <a:buFont typeface="Arial" panose="020B0604020202020204" pitchFamily="34" charset="0"/>
        <a:buChar char="»"/>
        <a:defRPr sz="2000" b="0" i="0" u="none" baseline="0">
          <a:solidFill>
            <a:schemeClr val="tx1"/>
          </a:solidFill>
          <a:latin typeface="Calibri" panose="020F05020202040A0204" pitchFamily="34" charset="0"/>
          <a:ea typeface="宋体" panose="02010600030101010101" pitchFamily="2" charset="-122"/>
          <a:cs typeface="Calibri" panose="020F05020202040A0204" pitchFamily="34" charset="0"/>
        </a:defRPr>
      </a:lvl7pPr>
      <a:lvl8pPr marL="2057400" indent="-228600" algn="l" defTabSz="914400" rtl="0" eaLnBrk="0" fontAlgn="base" latinLnBrk="0" hangingPunct="0">
        <a:lnSpc>
          <a:spcPct val="100000"/>
        </a:lnSpc>
        <a:spcBef>
          <a:spcPct val="20000"/>
        </a:spcBef>
        <a:spcAft>
          <a:spcPts val="0"/>
        </a:spcAft>
        <a:buSzPct val="100000"/>
        <a:buFont typeface="Arial" panose="020B0604020202020204" pitchFamily="34" charset="0"/>
        <a:buChar char="»"/>
        <a:defRPr sz="2000" b="0" i="0" u="none" baseline="0">
          <a:solidFill>
            <a:schemeClr val="tx1"/>
          </a:solidFill>
          <a:latin typeface="Calibri" panose="020F05020202040A0204" pitchFamily="34" charset="0"/>
          <a:ea typeface="宋体" panose="02010600030101010101" pitchFamily="2" charset="-122"/>
          <a:cs typeface="Calibri" panose="020F05020202040A0204" pitchFamily="34" charset="0"/>
        </a:defRPr>
      </a:lvl8pPr>
      <a:lvl9pPr marL="2057400" indent="-228600" algn="l" defTabSz="914400" rtl="0" eaLnBrk="0" fontAlgn="base" latinLnBrk="0" hangingPunct="0">
        <a:lnSpc>
          <a:spcPct val="100000"/>
        </a:lnSpc>
        <a:spcBef>
          <a:spcPct val="20000"/>
        </a:spcBef>
        <a:spcAft>
          <a:spcPts val="0"/>
        </a:spcAft>
        <a:buSzPct val="100000"/>
        <a:buFont typeface="Arial" panose="020B0604020202020204" pitchFamily="34" charset="0"/>
        <a:buChar char="»"/>
        <a:defRPr sz="2000" b="0" i="0" u="none" baseline="0">
          <a:solidFill>
            <a:schemeClr val="tx1"/>
          </a:solidFill>
          <a:latin typeface="Calibri" panose="020F05020202040A0204" pitchFamily="34" charset="0"/>
          <a:ea typeface="宋体" panose="02010600030101010101" pitchFamily="2" charset="-122"/>
          <a:cs typeface="Calibri" panose="020F05020202040A0204" pitchFamily="34" charset="0"/>
        </a:defRPr>
      </a:lvl9pPr>
    </p:bodyStyle>
    <p:otherStyle>
      <a:lvl1pPr marL="0" lvl="0" indent="0" algn="l"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defRPr sz="1800" u="none" kern="1200" baseline="0">
          <a:solidFill>
            <a:schemeClr val="tx1"/>
          </a:solidFill>
          <a:latin typeface="Calibri" panose="020F05020202040A0204" pitchFamily="34" charset="0"/>
          <a:ea typeface="宋体" panose="02010600030101010101" pitchFamily="2" charset="-122"/>
        </a:defRPr>
      </a:lvl1pPr>
      <a:lvl2pPr marL="457200" lvl="1" indent="0" algn="l"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defRPr sz="1800" u="none" kern="1200" baseline="0">
          <a:solidFill>
            <a:schemeClr val="tx1"/>
          </a:solidFill>
          <a:latin typeface="Calibri" panose="020F05020202040A0204" pitchFamily="34" charset="0"/>
          <a:ea typeface="宋体" panose="02010600030101010101" pitchFamily="2" charset="-122"/>
          <a:cs typeface="+mn-cs"/>
        </a:defRPr>
      </a:lvl2pPr>
      <a:lvl3pPr marL="914400" lvl="2" indent="0" algn="l"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defRPr sz="1800" u="none" kern="1200" baseline="0">
          <a:solidFill>
            <a:schemeClr val="tx1"/>
          </a:solidFill>
          <a:latin typeface="Calibri" panose="020F05020202040A0204" pitchFamily="34" charset="0"/>
          <a:ea typeface="宋体" panose="02010600030101010101" pitchFamily="2" charset="-122"/>
          <a:cs typeface="+mn-cs"/>
        </a:defRPr>
      </a:lvl3pPr>
      <a:lvl4pPr marL="1371600" lvl="3" indent="0" algn="l"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defRPr sz="1800" u="none" kern="1200" baseline="0">
          <a:solidFill>
            <a:schemeClr val="tx1"/>
          </a:solidFill>
          <a:latin typeface="Calibri" panose="020F05020202040A0204" pitchFamily="34" charset="0"/>
          <a:ea typeface="宋体" panose="02010600030101010101" pitchFamily="2" charset="-122"/>
          <a:cs typeface="+mn-cs"/>
        </a:defRPr>
      </a:lvl4pPr>
      <a:lvl5pPr marL="1828800" lvl="4" indent="0" algn="l"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defRPr sz="1800" u="none" kern="1200" baseline="0">
          <a:solidFill>
            <a:schemeClr val="tx1"/>
          </a:solidFill>
          <a:latin typeface="Calibri" panose="020F05020202040A0204" pitchFamily="34" charset="0"/>
          <a:ea typeface="宋体" panose="02010600030101010101" pitchFamily="2" charset="-122"/>
          <a:cs typeface="+mn-cs"/>
        </a:defRPr>
      </a:lvl5pPr>
      <a:lvl6pPr marL="2286000" lvl="5" indent="0" algn="l"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defRPr sz="1800" u="none" kern="1200" baseline="0">
          <a:solidFill>
            <a:schemeClr val="tx1"/>
          </a:solidFill>
          <a:latin typeface="Calibri" panose="020F05020202040A0204" pitchFamily="34" charset="0"/>
          <a:ea typeface="宋体" panose="02010600030101010101" pitchFamily="2" charset="-122"/>
          <a:cs typeface="+mn-cs"/>
        </a:defRPr>
      </a:lvl6pPr>
      <a:lvl7pPr marL="2743200" lvl="6" indent="0" algn="l"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defRPr sz="1800" u="none" kern="1200" baseline="0">
          <a:solidFill>
            <a:schemeClr val="tx1"/>
          </a:solidFill>
          <a:latin typeface="Calibri" panose="020F05020202040A0204" pitchFamily="34" charset="0"/>
          <a:ea typeface="宋体" panose="02010600030101010101" pitchFamily="2" charset="-122"/>
          <a:cs typeface="+mn-cs"/>
        </a:defRPr>
      </a:lvl7pPr>
      <a:lvl8pPr marL="3200400" lvl="7" indent="0" algn="l"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defRPr sz="1800" u="none" kern="1200" baseline="0">
          <a:solidFill>
            <a:schemeClr val="tx1"/>
          </a:solidFill>
          <a:latin typeface="Calibri" panose="020F05020202040A0204" pitchFamily="34" charset="0"/>
          <a:ea typeface="宋体" panose="02010600030101010101" pitchFamily="2" charset="-122"/>
          <a:cs typeface="+mn-cs"/>
        </a:defRPr>
      </a:lvl8pPr>
      <a:lvl9pPr marL="3657600" lvl="8" indent="0" algn="l"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defRPr sz="1800" u="none" kern="1200" baseline="0">
          <a:solidFill>
            <a:schemeClr val="tx1"/>
          </a:solidFill>
          <a:latin typeface="Calibri" panose="020F05020202040A0204" pitchFamily="34" charset="0"/>
          <a:ea typeface="宋体" panose="02010600030101010101" pitchFamily="2" charset="-122"/>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p:sp>
        <p:nvSpPr>
          <p:cNvPr id="2050" name="标题 2049"/>
          <p:cNvSpPr>
            <a:spLocks noGrp="1"/>
          </p:cNvSpPr>
          <p:nvPr>
            <p:ph type="title"/>
          </p:nvPr>
        </p:nvSpPr>
        <p:spPr>
          <a:xfrm>
            <a:off x="457200" y="274638"/>
            <a:ext cx="8229600" cy="1143000"/>
          </a:xfrm>
          <a:prstGeom prst="rect">
            <a:avLst/>
          </a:prstGeom>
          <a:noFill/>
          <a:ln w="9525">
            <a:noFill/>
          </a:ln>
        </p:spPr>
        <p:txBody>
          <a:bodyPr anchor="ctr" anchorCtr="0"/>
          <a:p>
            <a:pPr lvl="0"/>
            <a:r>
              <a:rPr lang="en-US" altLang="zh-CN"/>
              <a:t>Click to edit Master title style</a:t>
            </a:r>
            <a:endParaRPr lang="en-US" altLang="zh-CN"/>
          </a:p>
        </p:txBody>
      </p:sp>
      <p:sp>
        <p:nvSpPr>
          <p:cNvPr id="2051" name="文本占位符 2050"/>
          <p:cNvSpPr>
            <a:spLocks noGrp="1"/>
          </p:cNvSpPr>
          <p:nvPr>
            <p:ph type="body"/>
          </p:nvPr>
        </p:nvSpPr>
        <p:spPr>
          <a:xfrm>
            <a:off x="457200" y="1600200"/>
            <a:ext cx="8229600" cy="4525963"/>
          </a:xfrm>
          <a:prstGeom prst="rect">
            <a:avLst/>
          </a:prstGeom>
          <a:noFill/>
          <a:ln w="9525">
            <a:noFill/>
          </a:ln>
        </p:spPr>
        <p:txBody>
          <a:bodyPr anchor="t" anchorCtr="0"/>
          <a:p>
            <a:pPr lvl="0"/>
            <a:r>
              <a:rPr lang="en-US" altLang="zh-CN"/>
              <a:t>Click to edit Master text styles</a:t>
            </a:r>
            <a:endParaRPr lang="en-US" altLang="zh-CN"/>
          </a:p>
          <a:p>
            <a:pPr lvl="1" indent="-285750"/>
            <a:r>
              <a:rPr lang="en-US" altLang="zh-CN"/>
              <a:t>Second level</a:t>
            </a:r>
            <a:endParaRPr lang="en-US" altLang="zh-CN"/>
          </a:p>
          <a:p>
            <a:pPr lvl="2" indent="-228600"/>
            <a:r>
              <a:rPr lang="en-US" altLang="zh-CN"/>
              <a:t>Third level</a:t>
            </a:r>
            <a:endParaRPr lang="en-US" altLang="zh-CN"/>
          </a:p>
          <a:p>
            <a:pPr lvl="3" indent="-228600"/>
            <a:r>
              <a:rPr lang="en-US" altLang="zh-CN"/>
              <a:t>Fourth level</a:t>
            </a:r>
            <a:endParaRPr lang="en-US" altLang="zh-CN"/>
          </a:p>
          <a:p>
            <a:pPr lvl="4" indent="-228600"/>
            <a:r>
              <a:rPr lang="en-US" altLang="zh-CN"/>
              <a:t>Fifth level</a:t>
            </a:r>
            <a:endParaRPr lang="en-US" altLang="zh-CN"/>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hf sldNum="0" hdr="0" ftr="0" dt="0"/>
  <p:txStyles>
    <p:titleStyle>
      <a:lvl1pPr marL="0" indent="0" algn="ctr" defTabSz="914400" rtl="0" eaLnBrk="0" fontAlgn="base" latinLnBrk="0" hangingPunct="0">
        <a:lnSpc>
          <a:spcPct val="100000"/>
        </a:lnSpc>
        <a:spcBef>
          <a:spcPts val="0"/>
        </a:spcBef>
        <a:spcAft>
          <a:spcPts val="0"/>
        </a:spcAft>
        <a:buNone/>
        <a:defRPr sz="4400" b="0" i="0" u="none" baseline="0">
          <a:solidFill>
            <a:schemeClr val="tx1"/>
          </a:solidFill>
          <a:latin typeface="Calibri" panose="020F05020202040A0204" pitchFamily="34" charset="0"/>
          <a:ea typeface="宋体" panose="02010600030101010101" pitchFamily="2" charset="-122"/>
          <a:cs typeface="Calibri" panose="020F05020202040A0204" pitchFamily="34" charset="0"/>
        </a:defRPr>
      </a:lvl1pPr>
    </p:titleStyle>
    <p:bodyStyle>
      <a:lvl1pPr marL="342900" indent="-342900" algn="l" defTabSz="914400" rtl="0" eaLnBrk="0" fontAlgn="base" latinLnBrk="0" hangingPunct="0">
        <a:lnSpc>
          <a:spcPct val="100000"/>
        </a:lnSpc>
        <a:spcBef>
          <a:spcPct val="20000"/>
        </a:spcBef>
        <a:spcAft>
          <a:spcPts val="0"/>
        </a:spcAft>
        <a:buSzPct val="100000"/>
        <a:buFont typeface="Arial" panose="020B0604020202020204" pitchFamily="34" charset="0"/>
        <a:buChar char="•"/>
        <a:defRPr sz="3200" b="0" i="0" u="none" baseline="0">
          <a:solidFill>
            <a:schemeClr val="tx1"/>
          </a:solidFill>
          <a:latin typeface="Calibri" panose="020F05020202040A0204" pitchFamily="34" charset="0"/>
          <a:ea typeface="宋体" panose="02010600030101010101" pitchFamily="2" charset="-122"/>
          <a:cs typeface="Calibri" panose="020F05020202040A0204" pitchFamily="34" charset="0"/>
        </a:defRPr>
      </a:lvl1pPr>
      <a:lvl2pPr marL="742950" indent="-285750" algn="l" defTabSz="914400" rtl="0" eaLnBrk="0" fontAlgn="base" latinLnBrk="0" hangingPunct="0">
        <a:lnSpc>
          <a:spcPct val="100000"/>
        </a:lnSpc>
        <a:spcBef>
          <a:spcPct val="20000"/>
        </a:spcBef>
        <a:spcAft>
          <a:spcPts val="0"/>
        </a:spcAft>
        <a:buSzPct val="100000"/>
        <a:buFont typeface="Arial" panose="020B0604020202020204" pitchFamily="34" charset="0"/>
        <a:buChar char="–"/>
        <a:defRPr sz="2800" b="0" i="0" u="none" baseline="0">
          <a:solidFill>
            <a:schemeClr val="tx1"/>
          </a:solidFill>
          <a:latin typeface="Calibri" panose="020F05020202040A0204" pitchFamily="34" charset="0"/>
          <a:ea typeface="宋体" panose="02010600030101010101" pitchFamily="2" charset="-122"/>
          <a:cs typeface="Calibri" panose="020F05020202040A0204" pitchFamily="34" charset="0"/>
        </a:defRPr>
      </a:lvl2pPr>
      <a:lvl3pPr marL="1143000" indent="-228600" algn="l" defTabSz="914400" rtl="0" eaLnBrk="0" fontAlgn="base" latinLnBrk="0" hangingPunct="0">
        <a:lnSpc>
          <a:spcPct val="100000"/>
        </a:lnSpc>
        <a:spcBef>
          <a:spcPct val="20000"/>
        </a:spcBef>
        <a:spcAft>
          <a:spcPts val="0"/>
        </a:spcAft>
        <a:buSzPct val="100000"/>
        <a:buFont typeface="Arial" panose="020B0604020202020204" pitchFamily="34" charset="0"/>
        <a:buChar char="•"/>
        <a:defRPr sz="2400" b="0" i="0" u="none" baseline="0">
          <a:solidFill>
            <a:schemeClr val="tx1"/>
          </a:solidFill>
          <a:latin typeface="Calibri" panose="020F05020202040A0204" pitchFamily="34" charset="0"/>
          <a:ea typeface="宋体" panose="02010600030101010101" pitchFamily="2" charset="-122"/>
          <a:cs typeface="Calibri" panose="020F05020202040A0204" pitchFamily="34" charset="0"/>
        </a:defRPr>
      </a:lvl3pPr>
      <a:lvl4pPr marL="1600200" indent="-228600" algn="l" defTabSz="914400" rtl="0" eaLnBrk="0" fontAlgn="base" latinLnBrk="0" hangingPunct="0">
        <a:lnSpc>
          <a:spcPct val="100000"/>
        </a:lnSpc>
        <a:spcBef>
          <a:spcPct val="20000"/>
        </a:spcBef>
        <a:spcAft>
          <a:spcPts val="0"/>
        </a:spcAft>
        <a:buSzPct val="100000"/>
        <a:buFont typeface="Arial" panose="020B0604020202020204" pitchFamily="34" charset="0"/>
        <a:buChar char="–"/>
        <a:defRPr sz="2000" b="0" i="0" u="none" baseline="0">
          <a:solidFill>
            <a:schemeClr val="tx1"/>
          </a:solidFill>
          <a:latin typeface="Calibri" panose="020F05020202040A0204" pitchFamily="34" charset="0"/>
          <a:ea typeface="宋体" panose="02010600030101010101" pitchFamily="2" charset="-122"/>
          <a:cs typeface="Calibri" panose="020F05020202040A0204" pitchFamily="34" charset="0"/>
        </a:defRPr>
      </a:lvl4pPr>
      <a:lvl5pPr marL="2057400" indent="-228600" algn="l" defTabSz="914400" rtl="0" eaLnBrk="0" fontAlgn="base" latinLnBrk="0" hangingPunct="0">
        <a:lnSpc>
          <a:spcPct val="100000"/>
        </a:lnSpc>
        <a:spcBef>
          <a:spcPct val="20000"/>
        </a:spcBef>
        <a:spcAft>
          <a:spcPts val="0"/>
        </a:spcAft>
        <a:buSzPct val="100000"/>
        <a:buFont typeface="Arial" panose="020B0604020202020204" pitchFamily="34" charset="0"/>
        <a:buChar char="»"/>
        <a:defRPr sz="2000" b="0" i="0" u="none" baseline="0">
          <a:solidFill>
            <a:schemeClr val="tx1"/>
          </a:solidFill>
          <a:latin typeface="Calibri" panose="020F05020202040A0204" pitchFamily="34" charset="0"/>
          <a:ea typeface="宋体" panose="02010600030101010101" pitchFamily="2" charset="-122"/>
          <a:cs typeface="Calibri" panose="020F05020202040A0204" pitchFamily="34" charset="0"/>
        </a:defRPr>
      </a:lvl5pPr>
      <a:lvl6pPr marL="2057400" indent="-228600" algn="l" defTabSz="914400" rtl="0" eaLnBrk="0" fontAlgn="base" latinLnBrk="0" hangingPunct="0">
        <a:lnSpc>
          <a:spcPct val="100000"/>
        </a:lnSpc>
        <a:spcBef>
          <a:spcPct val="20000"/>
        </a:spcBef>
        <a:spcAft>
          <a:spcPts val="0"/>
        </a:spcAft>
        <a:buSzPct val="100000"/>
        <a:buFont typeface="Arial" panose="020B0604020202020204" pitchFamily="34" charset="0"/>
        <a:buChar char="»"/>
        <a:defRPr sz="2000" b="0" i="0" u="none" baseline="0">
          <a:solidFill>
            <a:schemeClr val="tx1"/>
          </a:solidFill>
          <a:latin typeface="Calibri" panose="020F05020202040A0204" pitchFamily="34" charset="0"/>
          <a:ea typeface="宋体" panose="02010600030101010101" pitchFamily="2" charset="-122"/>
          <a:cs typeface="Calibri" panose="020F05020202040A0204" pitchFamily="34" charset="0"/>
        </a:defRPr>
      </a:lvl6pPr>
      <a:lvl7pPr marL="2057400" indent="-228600" algn="l" defTabSz="914400" rtl="0" eaLnBrk="0" fontAlgn="base" latinLnBrk="0" hangingPunct="0">
        <a:lnSpc>
          <a:spcPct val="100000"/>
        </a:lnSpc>
        <a:spcBef>
          <a:spcPct val="20000"/>
        </a:spcBef>
        <a:spcAft>
          <a:spcPts val="0"/>
        </a:spcAft>
        <a:buSzPct val="100000"/>
        <a:buFont typeface="Arial" panose="020B0604020202020204" pitchFamily="34" charset="0"/>
        <a:buChar char="»"/>
        <a:defRPr sz="2000" b="0" i="0" u="none" baseline="0">
          <a:solidFill>
            <a:schemeClr val="tx1"/>
          </a:solidFill>
          <a:latin typeface="Calibri" panose="020F05020202040A0204" pitchFamily="34" charset="0"/>
          <a:ea typeface="宋体" panose="02010600030101010101" pitchFamily="2" charset="-122"/>
          <a:cs typeface="Calibri" panose="020F05020202040A0204" pitchFamily="34" charset="0"/>
        </a:defRPr>
      </a:lvl7pPr>
      <a:lvl8pPr marL="2057400" indent="-228600" algn="l" defTabSz="914400" rtl="0" eaLnBrk="0" fontAlgn="base" latinLnBrk="0" hangingPunct="0">
        <a:lnSpc>
          <a:spcPct val="100000"/>
        </a:lnSpc>
        <a:spcBef>
          <a:spcPct val="20000"/>
        </a:spcBef>
        <a:spcAft>
          <a:spcPts val="0"/>
        </a:spcAft>
        <a:buSzPct val="100000"/>
        <a:buFont typeface="Arial" panose="020B0604020202020204" pitchFamily="34" charset="0"/>
        <a:buChar char="»"/>
        <a:defRPr sz="2000" b="0" i="0" u="none" baseline="0">
          <a:solidFill>
            <a:schemeClr val="tx1"/>
          </a:solidFill>
          <a:latin typeface="Calibri" panose="020F05020202040A0204" pitchFamily="34" charset="0"/>
          <a:ea typeface="宋体" panose="02010600030101010101" pitchFamily="2" charset="-122"/>
          <a:cs typeface="Calibri" panose="020F05020202040A0204" pitchFamily="34" charset="0"/>
        </a:defRPr>
      </a:lvl8pPr>
      <a:lvl9pPr marL="2057400" indent="-228600" algn="l" defTabSz="914400" rtl="0" eaLnBrk="0" fontAlgn="base" latinLnBrk="0" hangingPunct="0">
        <a:lnSpc>
          <a:spcPct val="100000"/>
        </a:lnSpc>
        <a:spcBef>
          <a:spcPct val="20000"/>
        </a:spcBef>
        <a:spcAft>
          <a:spcPts val="0"/>
        </a:spcAft>
        <a:buSzPct val="100000"/>
        <a:buFont typeface="Arial" panose="020B0604020202020204" pitchFamily="34" charset="0"/>
        <a:buChar char="»"/>
        <a:defRPr sz="2000" b="0" i="0" u="none" baseline="0">
          <a:solidFill>
            <a:schemeClr val="tx1"/>
          </a:solidFill>
          <a:latin typeface="Calibri" panose="020F05020202040A0204" pitchFamily="34" charset="0"/>
          <a:ea typeface="宋体" panose="02010600030101010101" pitchFamily="2" charset="-122"/>
          <a:cs typeface="Calibri" panose="020F05020202040A0204" pitchFamily="34" charset="0"/>
        </a:defRPr>
      </a:lvl9pPr>
    </p:bodyStyle>
    <p:otherStyle>
      <a:lvl1pPr marL="0" lvl="0" indent="0" algn="l"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defRPr sz="1800" u="none" kern="1200" baseline="0">
          <a:solidFill>
            <a:schemeClr val="tx1"/>
          </a:solidFill>
          <a:latin typeface="Calibri" panose="020F05020202040A0204" pitchFamily="34" charset="0"/>
          <a:ea typeface="宋体" panose="02010600030101010101" pitchFamily="2" charset="-122"/>
        </a:defRPr>
      </a:lvl1pPr>
      <a:lvl2pPr marL="457200" lvl="1" indent="0" algn="l"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defRPr sz="1800" u="none" kern="1200" baseline="0">
          <a:solidFill>
            <a:schemeClr val="tx1"/>
          </a:solidFill>
          <a:latin typeface="Calibri" panose="020F05020202040A0204" pitchFamily="34" charset="0"/>
          <a:ea typeface="宋体" panose="02010600030101010101" pitchFamily="2" charset="-122"/>
          <a:cs typeface="+mn-cs"/>
        </a:defRPr>
      </a:lvl2pPr>
      <a:lvl3pPr marL="914400" lvl="2" indent="0" algn="l"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defRPr sz="1800" u="none" kern="1200" baseline="0">
          <a:solidFill>
            <a:schemeClr val="tx1"/>
          </a:solidFill>
          <a:latin typeface="Calibri" panose="020F05020202040A0204" pitchFamily="34" charset="0"/>
          <a:ea typeface="宋体" panose="02010600030101010101" pitchFamily="2" charset="-122"/>
          <a:cs typeface="+mn-cs"/>
        </a:defRPr>
      </a:lvl3pPr>
      <a:lvl4pPr marL="1371600" lvl="3" indent="0" algn="l"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defRPr sz="1800" u="none" kern="1200" baseline="0">
          <a:solidFill>
            <a:schemeClr val="tx1"/>
          </a:solidFill>
          <a:latin typeface="Calibri" panose="020F05020202040A0204" pitchFamily="34" charset="0"/>
          <a:ea typeface="宋体" panose="02010600030101010101" pitchFamily="2" charset="-122"/>
          <a:cs typeface="+mn-cs"/>
        </a:defRPr>
      </a:lvl4pPr>
      <a:lvl5pPr marL="1828800" lvl="4" indent="0" algn="l"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defRPr sz="1800" u="none" kern="1200" baseline="0">
          <a:solidFill>
            <a:schemeClr val="tx1"/>
          </a:solidFill>
          <a:latin typeface="Calibri" panose="020F05020202040A0204" pitchFamily="34" charset="0"/>
          <a:ea typeface="宋体" panose="02010600030101010101" pitchFamily="2" charset="-122"/>
          <a:cs typeface="+mn-cs"/>
        </a:defRPr>
      </a:lvl5pPr>
      <a:lvl6pPr marL="2286000" lvl="5" indent="0" algn="l"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defRPr sz="1800" u="none" kern="1200" baseline="0">
          <a:solidFill>
            <a:schemeClr val="tx1"/>
          </a:solidFill>
          <a:latin typeface="Calibri" panose="020F05020202040A0204" pitchFamily="34" charset="0"/>
          <a:ea typeface="宋体" panose="02010600030101010101" pitchFamily="2" charset="-122"/>
          <a:cs typeface="+mn-cs"/>
        </a:defRPr>
      </a:lvl6pPr>
      <a:lvl7pPr marL="2743200" lvl="6" indent="0" algn="l"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defRPr sz="1800" u="none" kern="1200" baseline="0">
          <a:solidFill>
            <a:schemeClr val="tx1"/>
          </a:solidFill>
          <a:latin typeface="Calibri" panose="020F05020202040A0204" pitchFamily="34" charset="0"/>
          <a:ea typeface="宋体" panose="02010600030101010101" pitchFamily="2" charset="-122"/>
          <a:cs typeface="+mn-cs"/>
        </a:defRPr>
      </a:lvl7pPr>
      <a:lvl8pPr marL="3200400" lvl="7" indent="0" algn="l"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defRPr sz="1800" u="none" kern="1200" baseline="0">
          <a:solidFill>
            <a:schemeClr val="tx1"/>
          </a:solidFill>
          <a:latin typeface="Calibri" panose="020F05020202040A0204" pitchFamily="34" charset="0"/>
          <a:ea typeface="宋体" panose="02010600030101010101" pitchFamily="2" charset="-122"/>
          <a:cs typeface="+mn-cs"/>
        </a:defRPr>
      </a:lvl8pPr>
      <a:lvl9pPr marL="3657600" lvl="8" indent="0" algn="l"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defRPr sz="1800" u="none" kern="1200" baseline="0">
          <a:solidFill>
            <a:schemeClr val="tx1"/>
          </a:solidFill>
          <a:latin typeface="Calibri" panose="020F05020202040A0204" pitchFamily="34" charset="0"/>
          <a:ea typeface="宋体" panose="02010600030101010101" pitchFamily="2" charset="-122"/>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p:sp>
        <p:nvSpPr>
          <p:cNvPr id="3074" name="标题 3073"/>
          <p:cNvSpPr>
            <a:spLocks noGrp="1"/>
          </p:cNvSpPr>
          <p:nvPr>
            <p:ph type="title"/>
          </p:nvPr>
        </p:nvSpPr>
        <p:spPr>
          <a:xfrm>
            <a:off x="457200" y="274638"/>
            <a:ext cx="8229600" cy="1143000"/>
          </a:xfrm>
          <a:prstGeom prst="rect">
            <a:avLst/>
          </a:prstGeom>
          <a:noFill/>
          <a:ln w="9525">
            <a:noFill/>
          </a:ln>
        </p:spPr>
        <p:txBody>
          <a:bodyPr anchor="ctr" anchorCtr="0"/>
          <a:p>
            <a:pPr lvl="0"/>
            <a:r>
              <a:rPr lang="en-US" altLang="zh-CN"/>
              <a:t>Click to edit Master title style</a:t>
            </a:r>
            <a:endParaRPr lang="en-US" altLang="zh-CN"/>
          </a:p>
        </p:txBody>
      </p:sp>
      <p:sp>
        <p:nvSpPr>
          <p:cNvPr id="3075" name="文本占位符 3074"/>
          <p:cNvSpPr>
            <a:spLocks noGrp="1"/>
          </p:cNvSpPr>
          <p:nvPr>
            <p:ph type="body"/>
          </p:nvPr>
        </p:nvSpPr>
        <p:spPr>
          <a:xfrm>
            <a:off x="457200" y="1600200"/>
            <a:ext cx="8229600" cy="4525963"/>
          </a:xfrm>
          <a:prstGeom prst="rect">
            <a:avLst/>
          </a:prstGeom>
          <a:noFill/>
          <a:ln w="9525">
            <a:noFill/>
          </a:ln>
        </p:spPr>
        <p:txBody>
          <a:bodyPr anchor="t" anchorCtr="0"/>
          <a:p>
            <a:pPr lvl="0"/>
            <a:r>
              <a:rPr lang="en-US" altLang="zh-CN"/>
              <a:t>Click to edit Master text styles</a:t>
            </a:r>
            <a:endParaRPr lang="en-US" altLang="zh-CN"/>
          </a:p>
          <a:p>
            <a:pPr lvl="1" indent="-285750"/>
            <a:r>
              <a:rPr lang="en-US" altLang="zh-CN"/>
              <a:t>Second level</a:t>
            </a:r>
            <a:endParaRPr lang="en-US" altLang="zh-CN"/>
          </a:p>
          <a:p>
            <a:pPr lvl="2" indent="-228600"/>
            <a:r>
              <a:rPr lang="en-US" altLang="zh-CN"/>
              <a:t>Third level</a:t>
            </a:r>
            <a:endParaRPr lang="en-US" altLang="zh-CN"/>
          </a:p>
          <a:p>
            <a:pPr lvl="3" indent="-228600"/>
            <a:r>
              <a:rPr lang="en-US" altLang="zh-CN"/>
              <a:t>Fourth level</a:t>
            </a:r>
            <a:endParaRPr lang="en-US" altLang="zh-CN"/>
          </a:p>
          <a:p>
            <a:pPr lvl="4" indent="-228600"/>
            <a:r>
              <a:rPr lang="en-US" altLang="zh-CN"/>
              <a:t>Fifth level</a:t>
            </a:r>
            <a:endParaRPr lang="en-US" altLang="zh-CN"/>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hf sldNum="0" hdr="0" ftr="0" dt="0"/>
  <p:txStyles>
    <p:titleStyle>
      <a:lvl1pPr marL="0" indent="0" algn="ctr" defTabSz="914400" rtl="0" eaLnBrk="0" fontAlgn="base" latinLnBrk="0" hangingPunct="0">
        <a:lnSpc>
          <a:spcPct val="100000"/>
        </a:lnSpc>
        <a:spcBef>
          <a:spcPts val="0"/>
        </a:spcBef>
        <a:spcAft>
          <a:spcPts val="0"/>
        </a:spcAft>
        <a:buNone/>
        <a:defRPr sz="4400" b="0" i="0" u="none" baseline="0">
          <a:solidFill>
            <a:schemeClr val="tx1"/>
          </a:solidFill>
          <a:latin typeface="Calibri" panose="020F05020202040A0204" pitchFamily="34" charset="0"/>
          <a:ea typeface="宋体" panose="02010600030101010101" pitchFamily="2" charset="-122"/>
          <a:cs typeface="Calibri" panose="020F05020202040A0204" pitchFamily="34" charset="0"/>
        </a:defRPr>
      </a:lvl1pPr>
    </p:titleStyle>
    <p:bodyStyle>
      <a:lvl1pPr marL="342900" indent="-342900" algn="l" defTabSz="914400" rtl="0" eaLnBrk="0" fontAlgn="base" latinLnBrk="0" hangingPunct="0">
        <a:lnSpc>
          <a:spcPct val="100000"/>
        </a:lnSpc>
        <a:spcBef>
          <a:spcPct val="20000"/>
        </a:spcBef>
        <a:spcAft>
          <a:spcPts val="0"/>
        </a:spcAft>
        <a:buSzPct val="100000"/>
        <a:buFont typeface="Arial" panose="020B0604020202020204" pitchFamily="34" charset="0"/>
        <a:buChar char="•"/>
        <a:defRPr sz="3200" b="0" i="0" u="none" baseline="0">
          <a:solidFill>
            <a:schemeClr val="tx1"/>
          </a:solidFill>
          <a:latin typeface="Calibri" panose="020F05020202040A0204" pitchFamily="34" charset="0"/>
          <a:ea typeface="宋体" panose="02010600030101010101" pitchFamily="2" charset="-122"/>
          <a:cs typeface="Calibri" panose="020F05020202040A0204" pitchFamily="34" charset="0"/>
        </a:defRPr>
      </a:lvl1pPr>
      <a:lvl2pPr marL="742950" indent="-285750" algn="l" defTabSz="914400" rtl="0" eaLnBrk="0" fontAlgn="base" latinLnBrk="0" hangingPunct="0">
        <a:lnSpc>
          <a:spcPct val="100000"/>
        </a:lnSpc>
        <a:spcBef>
          <a:spcPct val="20000"/>
        </a:spcBef>
        <a:spcAft>
          <a:spcPts val="0"/>
        </a:spcAft>
        <a:buSzPct val="100000"/>
        <a:buFont typeface="Arial" panose="020B0604020202020204" pitchFamily="34" charset="0"/>
        <a:buChar char="–"/>
        <a:defRPr sz="2800" b="0" i="0" u="none" baseline="0">
          <a:solidFill>
            <a:schemeClr val="tx1"/>
          </a:solidFill>
          <a:latin typeface="Calibri" panose="020F05020202040A0204" pitchFamily="34" charset="0"/>
          <a:ea typeface="宋体" panose="02010600030101010101" pitchFamily="2" charset="-122"/>
          <a:cs typeface="Calibri" panose="020F05020202040A0204" pitchFamily="34" charset="0"/>
        </a:defRPr>
      </a:lvl2pPr>
      <a:lvl3pPr marL="1143000" indent="-228600" algn="l" defTabSz="914400" rtl="0" eaLnBrk="0" fontAlgn="base" latinLnBrk="0" hangingPunct="0">
        <a:lnSpc>
          <a:spcPct val="100000"/>
        </a:lnSpc>
        <a:spcBef>
          <a:spcPct val="20000"/>
        </a:spcBef>
        <a:spcAft>
          <a:spcPts val="0"/>
        </a:spcAft>
        <a:buSzPct val="100000"/>
        <a:buFont typeface="Arial" panose="020B0604020202020204" pitchFamily="34" charset="0"/>
        <a:buChar char="•"/>
        <a:defRPr sz="2400" b="0" i="0" u="none" baseline="0">
          <a:solidFill>
            <a:schemeClr val="tx1"/>
          </a:solidFill>
          <a:latin typeface="Calibri" panose="020F05020202040A0204" pitchFamily="34" charset="0"/>
          <a:ea typeface="宋体" panose="02010600030101010101" pitchFamily="2" charset="-122"/>
          <a:cs typeface="Calibri" panose="020F05020202040A0204" pitchFamily="34" charset="0"/>
        </a:defRPr>
      </a:lvl3pPr>
      <a:lvl4pPr marL="1600200" indent="-228600" algn="l" defTabSz="914400" rtl="0" eaLnBrk="0" fontAlgn="base" latinLnBrk="0" hangingPunct="0">
        <a:lnSpc>
          <a:spcPct val="100000"/>
        </a:lnSpc>
        <a:spcBef>
          <a:spcPct val="20000"/>
        </a:spcBef>
        <a:spcAft>
          <a:spcPts val="0"/>
        </a:spcAft>
        <a:buSzPct val="100000"/>
        <a:buFont typeface="Arial" panose="020B0604020202020204" pitchFamily="34" charset="0"/>
        <a:buChar char="–"/>
        <a:defRPr sz="2000" b="0" i="0" u="none" baseline="0">
          <a:solidFill>
            <a:schemeClr val="tx1"/>
          </a:solidFill>
          <a:latin typeface="Calibri" panose="020F05020202040A0204" pitchFamily="34" charset="0"/>
          <a:ea typeface="宋体" panose="02010600030101010101" pitchFamily="2" charset="-122"/>
          <a:cs typeface="Calibri" panose="020F05020202040A0204" pitchFamily="34" charset="0"/>
        </a:defRPr>
      </a:lvl4pPr>
      <a:lvl5pPr marL="2057400" indent="-228600" algn="l" defTabSz="914400" rtl="0" eaLnBrk="0" fontAlgn="base" latinLnBrk="0" hangingPunct="0">
        <a:lnSpc>
          <a:spcPct val="100000"/>
        </a:lnSpc>
        <a:spcBef>
          <a:spcPct val="20000"/>
        </a:spcBef>
        <a:spcAft>
          <a:spcPts val="0"/>
        </a:spcAft>
        <a:buSzPct val="100000"/>
        <a:buFont typeface="Arial" panose="020B0604020202020204" pitchFamily="34" charset="0"/>
        <a:buChar char="»"/>
        <a:defRPr sz="2000" b="0" i="0" u="none" baseline="0">
          <a:solidFill>
            <a:schemeClr val="tx1"/>
          </a:solidFill>
          <a:latin typeface="Calibri" panose="020F05020202040A0204" pitchFamily="34" charset="0"/>
          <a:ea typeface="宋体" panose="02010600030101010101" pitchFamily="2" charset="-122"/>
          <a:cs typeface="Calibri" panose="020F05020202040A0204" pitchFamily="34" charset="0"/>
        </a:defRPr>
      </a:lvl5pPr>
      <a:lvl6pPr marL="2057400" indent="-228600" algn="l" defTabSz="914400" rtl="0" eaLnBrk="0" fontAlgn="base" latinLnBrk="0" hangingPunct="0">
        <a:lnSpc>
          <a:spcPct val="100000"/>
        </a:lnSpc>
        <a:spcBef>
          <a:spcPct val="20000"/>
        </a:spcBef>
        <a:spcAft>
          <a:spcPts val="0"/>
        </a:spcAft>
        <a:buSzPct val="100000"/>
        <a:buFont typeface="Arial" panose="020B0604020202020204" pitchFamily="34" charset="0"/>
        <a:buChar char="»"/>
        <a:defRPr sz="2000" b="0" i="0" u="none" baseline="0">
          <a:solidFill>
            <a:schemeClr val="tx1"/>
          </a:solidFill>
          <a:latin typeface="Calibri" panose="020F05020202040A0204" pitchFamily="34" charset="0"/>
          <a:ea typeface="宋体" panose="02010600030101010101" pitchFamily="2" charset="-122"/>
          <a:cs typeface="Calibri" panose="020F05020202040A0204" pitchFamily="34" charset="0"/>
        </a:defRPr>
      </a:lvl6pPr>
      <a:lvl7pPr marL="2057400" indent="-228600" algn="l" defTabSz="914400" rtl="0" eaLnBrk="0" fontAlgn="base" latinLnBrk="0" hangingPunct="0">
        <a:lnSpc>
          <a:spcPct val="100000"/>
        </a:lnSpc>
        <a:spcBef>
          <a:spcPct val="20000"/>
        </a:spcBef>
        <a:spcAft>
          <a:spcPts val="0"/>
        </a:spcAft>
        <a:buSzPct val="100000"/>
        <a:buFont typeface="Arial" panose="020B0604020202020204" pitchFamily="34" charset="0"/>
        <a:buChar char="»"/>
        <a:defRPr sz="2000" b="0" i="0" u="none" baseline="0">
          <a:solidFill>
            <a:schemeClr val="tx1"/>
          </a:solidFill>
          <a:latin typeface="Calibri" panose="020F05020202040A0204" pitchFamily="34" charset="0"/>
          <a:ea typeface="宋体" panose="02010600030101010101" pitchFamily="2" charset="-122"/>
          <a:cs typeface="Calibri" panose="020F05020202040A0204" pitchFamily="34" charset="0"/>
        </a:defRPr>
      </a:lvl7pPr>
      <a:lvl8pPr marL="2057400" indent="-228600" algn="l" defTabSz="914400" rtl="0" eaLnBrk="0" fontAlgn="base" latinLnBrk="0" hangingPunct="0">
        <a:lnSpc>
          <a:spcPct val="100000"/>
        </a:lnSpc>
        <a:spcBef>
          <a:spcPct val="20000"/>
        </a:spcBef>
        <a:spcAft>
          <a:spcPts val="0"/>
        </a:spcAft>
        <a:buSzPct val="100000"/>
        <a:buFont typeface="Arial" panose="020B0604020202020204" pitchFamily="34" charset="0"/>
        <a:buChar char="»"/>
        <a:defRPr sz="2000" b="0" i="0" u="none" baseline="0">
          <a:solidFill>
            <a:schemeClr val="tx1"/>
          </a:solidFill>
          <a:latin typeface="Calibri" panose="020F05020202040A0204" pitchFamily="34" charset="0"/>
          <a:ea typeface="宋体" panose="02010600030101010101" pitchFamily="2" charset="-122"/>
          <a:cs typeface="Calibri" panose="020F05020202040A0204" pitchFamily="34" charset="0"/>
        </a:defRPr>
      </a:lvl8pPr>
      <a:lvl9pPr marL="2057400" indent="-228600" algn="l" defTabSz="914400" rtl="0" eaLnBrk="0" fontAlgn="base" latinLnBrk="0" hangingPunct="0">
        <a:lnSpc>
          <a:spcPct val="100000"/>
        </a:lnSpc>
        <a:spcBef>
          <a:spcPct val="20000"/>
        </a:spcBef>
        <a:spcAft>
          <a:spcPts val="0"/>
        </a:spcAft>
        <a:buSzPct val="100000"/>
        <a:buFont typeface="Arial" panose="020B0604020202020204" pitchFamily="34" charset="0"/>
        <a:buChar char="»"/>
        <a:defRPr sz="2000" b="0" i="0" u="none" baseline="0">
          <a:solidFill>
            <a:schemeClr val="tx1"/>
          </a:solidFill>
          <a:latin typeface="Calibri" panose="020F05020202040A0204" pitchFamily="34" charset="0"/>
          <a:ea typeface="宋体" panose="02010600030101010101" pitchFamily="2" charset="-122"/>
          <a:cs typeface="Calibri" panose="020F05020202040A0204" pitchFamily="34" charset="0"/>
        </a:defRPr>
      </a:lvl9pPr>
    </p:bodyStyle>
    <p:otherStyle>
      <a:lvl1pPr marL="0" lvl="0" indent="0" algn="l"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defRPr sz="1800" u="none" kern="1200" baseline="0">
          <a:solidFill>
            <a:schemeClr val="tx1"/>
          </a:solidFill>
          <a:latin typeface="Calibri" panose="020F05020202040A0204" pitchFamily="34" charset="0"/>
          <a:ea typeface="宋体" panose="02010600030101010101" pitchFamily="2" charset="-122"/>
        </a:defRPr>
      </a:lvl1pPr>
      <a:lvl2pPr marL="457200" lvl="1" indent="0" algn="l"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defRPr sz="1800" u="none" kern="1200" baseline="0">
          <a:solidFill>
            <a:schemeClr val="tx1"/>
          </a:solidFill>
          <a:latin typeface="Calibri" panose="020F05020202040A0204" pitchFamily="34" charset="0"/>
          <a:ea typeface="宋体" panose="02010600030101010101" pitchFamily="2" charset="-122"/>
          <a:cs typeface="+mn-cs"/>
        </a:defRPr>
      </a:lvl2pPr>
      <a:lvl3pPr marL="914400" lvl="2" indent="0" algn="l"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defRPr sz="1800" u="none" kern="1200" baseline="0">
          <a:solidFill>
            <a:schemeClr val="tx1"/>
          </a:solidFill>
          <a:latin typeface="Calibri" panose="020F05020202040A0204" pitchFamily="34" charset="0"/>
          <a:ea typeface="宋体" panose="02010600030101010101" pitchFamily="2" charset="-122"/>
          <a:cs typeface="+mn-cs"/>
        </a:defRPr>
      </a:lvl3pPr>
      <a:lvl4pPr marL="1371600" lvl="3" indent="0" algn="l"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defRPr sz="1800" u="none" kern="1200" baseline="0">
          <a:solidFill>
            <a:schemeClr val="tx1"/>
          </a:solidFill>
          <a:latin typeface="Calibri" panose="020F05020202040A0204" pitchFamily="34" charset="0"/>
          <a:ea typeface="宋体" panose="02010600030101010101" pitchFamily="2" charset="-122"/>
          <a:cs typeface="+mn-cs"/>
        </a:defRPr>
      </a:lvl4pPr>
      <a:lvl5pPr marL="1828800" lvl="4" indent="0" algn="l"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defRPr sz="1800" u="none" kern="1200" baseline="0">
          <a:solidFill>
            <a:schemeClr val="tx1"/>
          </a:solidFill>
          <a:latin typeface="Calibri" panose="020F05020202040A0204" pitchFamily="34" charset="0"/>
          <a:ea typeface="宋体" panose="02010600030101010101" pitchFamily="2" charset="-122"/>
          <a:cs typeface="+mn-cs"/>
        </a:defRPr>
      </a:lvl5pPr>
      <a:lvl6pPr marL="2286000" lvl="5" indent="0" algn="l"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defRPr sz="1800" u="none" kern="1200" baseline="0">
          <a:solidFill>
            <a:schemeClr val="tx1"/>
          </a:solidFill>
          <a:latin typeface="Calibri" panose="020F05020202040A0204" pitchFamily="34" charset="0"/>
          <a:ea typeface="宋体" panose="02010600030101010101" pitchFamily="2" charset="-122"/>
          <a:cs typeface="+mn-cs"/>
        </a:defRPr>
      </a:lvl6pPr>
      <a:lvl7pPr marL="2743200" lvl="6" indent="0" algn="l"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defRPr sz="1800" u="none" kern="1200" baseline="0">
          <a:solidFill>
            <a:schemeClr val="tx1"/>
          </a:solidFill>
          <a:latin typeface="Calibri" panose="020F05020202040A0204" pitchFamily="34" charset="0"/>
          <a:ea typeface="宋体" panose="02010600030101010101" pitchFamily="2" charset="-122"/>
          <a:cs typeface="+mn-cs"/>
        </a:defRPr>
      </a:lvl7pPr>
      <a:lvl8pPr marL="3200400" lvl="7" indent="0" algn="l"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defRPr sz="1800" u="none" kern="1200" baseline="0">
          <a:solidFill>
            <a:schemeClr val="tx1"/>
          </a:solidFill>
          <a:latin typeface="Calibri" panose="020F05020202040A0204" pitchFamily="34" charset="0"/>
          <a:ea typeface="宋体" panose="02010600030101010101" pitchFamily="2" charset="-122"/>
          <a:cs typeface="+mn-cs"/>
        </a:defRPr>
      </a:lvl8pPr>
      <a:lvl9pPr marL="3657600" lvl="8" indent="0" algn="l"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defRPr sz="1800" u="none" kern="1200" baseline="0">
          <a:solidFill>
            <a:schemeClr val="tx1"/>
          </a:solidFill>
          <a:latin typeface="Calibri" panose="020F05020202040A0204" pitchFamily="34" charset="0"/>
          <a:ea typeface="宋体" panose="02010600030101010101" pitchFamily="2" charset="-122"/>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4098" name="标题 4097"/>
          <p:cNvSpPr>
            <a:spLocks noGrp="1"/>
          </p:cNvSpPr>
          <p:nvPr>
            <p:ph type="title"/>
          </p:nvPr>
        </p:nvSpPr>
        <p:spPr>
          <a:xfrm>
            <a:off x="457200" y="274638"/>
            <a:ext cx="8229600" cy="1143000"/>
          </a:xfrm>
          <a:prstGeom prst="rect">
            <a:avLst/>
          </a:prstGeom>
          <a:noFill/>
          <a:ln w="9525">
            <a:noFill/>
          </a:ln>
        </p:spPr>
        <p:txBody>
          <a:bodyPr anchor="ctr" anchorCtr="0"/>
          <a:p>
            <a:pPr lvl="0"/>
            <a:r>
              <a:rPr lang="zh-CN" altLang="en-US"/>
              <a:t>单击此处编辑母版标题样式</a:t>
            </a:r>
            <a:endParaRPr lang="zh-CN" altLang="en-US"/>
          </a:p>
        </p:txBody>
      </p:sp>
      <p:sp>
        <p:nvSpPr>
          <p:cNvPr id="4099" name="文本占位符 4098"/>
          <p:cNvSpPr>
            <a:spLocks noGrp="1"/>
          </p:cNvSpPr>
          <p:nvPr>
            <p:ph type="body"/>
          </p:nvPr>
        </p:nvSpPr>
        <p:spPr>
          <a:xfrm>
            <a:off x="457200" y="1600200"/>
            <a:ext cx="8229600" cy="4525963"/>
          </a:xfrm>
          <a:prstGeom prst="rect">
            <a:avLst/>
          </a:prstGeom>
          <a:noFill/>
          <a:ln w="9525">
            <a:noFill/>
          </a:ln>
        </p:spPr>
        <p:txBody>
          <a:bodyPr anchor="t" anchorCtr="0"/>
          <a:p>
            <a:pPr lvl="0"/>
            <a:r>
              <a:rPr lang="zh-CN" altLang="en-US"/>
              <a:t>单击此处编辑母版文本样式</a:t>
            </a:r>
            <a:endParaRPr lang="zh-CN" altLang="en-US"/>
          </a:p>
          <a:p>
            <a:pPr lvl="1" indent="-285750"/>
            <a:r>
              <a:rPr lang="zh-CN" altLang="en-US"/>
              <a:t>第二级</a:t>
            </a:r>
            <a:endParaRPr lang="zh-CN" altLang="en-US"/>
          </a:p>
          <a:p>
            <a:pPr lvl="2" indent="-228600"/>
            <a:r>
              <a:rPr lang="zh-CN" altLang="en-US"/>
              <a:t>第三级</a:t>
            </a:r>
            <a:endParaRPr lang="zh-CN" altLang="en-US"/>
          </a:p>
          <a:p>
            <a:pPr lvl="3" indent="-228600"/>
            <a:r>
              <a:rPr lang="zh-CN" altLang="en-US"/>
              <a:t>第四级</a:t>
            </a:r>
            <a:endParaRPr lang="zh-CN" altLang="en-US"/>
          </a:p>
          <a:p>
            <a:pPr lvl="4" indent="-228600"/>
            <a:r>
              <a:rPr lang="zh-CN" altLang="en-US"/>
              <a:t>第五级</a:t>
            </a:r>
            <a:endParaRPr lang="zh-CN" altLang="en-US"/>
          </a:p>
        </p:txBody>
      </p:sp>
      <p:sp>
        <p:nvSpPr>
          <p:cNvPr id="4100" name="日期占位符 4099"/>
          <p:cNvSpPr>
            <a:spLocks noGrp="1"/>
          </p:cNvSpPr>
          <p:nvPr>
            <p:ph type="dt" sz="half" idx="2"/>
          </p:nvPr>
        </p:nvSpPr>
        <p:spPr>
          <a:xfrm>
            <a:off x="457200" y="6356350"/>
            <a:ext cx="2133600" cy="365125"/>
          </a:xfrm>
          <a:prstGeom prst="rect">
            <a:avLst/>
          </a:prstGeom>
          <a:noFill/>
          <a:ln w="9525">
            <a:noFill/>
          </a:ln>
        </p:spPr>
        <p:txBody>
          <a:bodyPr anchor="ctr"/>
          <a:lstStyle>
            <a:lvl1pPr marL="0" indent="0">
              <a:defRPr sz="1200">
                <a:solidFill>
                  <a:srgbClr val="898989"/>
                </a:solidFill>
                <a:latin typeface="Calibri" panose="020F05020202040A0204" pitchFamily="34" charset="0"/>
                <a:ea typeface="宋体" panose="02010600030101010101" pitchFamily="2" charset="-122"/>
              </a:defRPr>
            </a:lvl1pPr>
          </a:lstStyle>
          <a:p>
            <a:pPr lvl="0" fontAlgn="base">
              <a:buClr>
                <a:srgbClr val="000000"/>
              </a:buClr>
              <a:buSzPct val="100000"/>
              <a:buNone/>
            </a:pPr>
            <a:r>
              <a:rPr lang="en-US" altLang="zh-CN" strike="noStrike" noProof="1">
                <a:latin typeface="Calibri" panose="020F05020202040A0204" pitchFamily="34" charset="0"/>
                <a:ea typeface="宋体" panose="02010600030101010101" pitchFamily="2" charset="-122"/>
                <a:cs typeface="+mn-cs"/>
              </a:rPr>
              <a:t>{DATE \@ yyyy/M/d|</a:t>
            </a:r>
            <a:r>
              <a:rPr lang="en-US" altLang="zh-CN" sz="1200" strike="noStrike" noProof="1">
                <a:solidFill>
                  <a:srgbClr val="898989"/>
                </a:solidFill>
                <a:latin typeface="Calibri" panose="020F05020202040A0204" pitchFamily="34" charset="0"/>
                <a:ea typeface="宋体" panose="02010600030101010101" pitchFamily="2" charset="-122"/>
                <a:cs typeface="+mn-cs"/>
              </a:rPr>
              <a:t>2021/4/12</a:t>
            </a:r>
            <a:r>
              <a:rPr lang="en-US" altLang="zh-CN" sz="1200" strike="noStrike" noProof="1">
                <a:solidFill>
                  <a:srgbClr val="898989"/>
                </a:solidFill>
                <a:latin typeface="Calibri" panose="020F05020202040A0204" pitchFamily="34" charset="0"/>
                <a:ea typeface="宋体" panose="02010600030101010101" pitchFamily="2" charset="-122"/>
                <a:cs typeface="+mn-cs"/>
              </a:rPr>
              <a:t>}</a:t>
            </a:r>
            <a:endParaRPr lang="en-US" altLang="zh-CN" sz="1200" strike="noStrike" noProof="1">
              <a:solidFill>
                <a:srgbClr val="898989"/>
              </a:solidFill>
              <a:latin typeface="Calibri" panose="020F05020202040A0204" pitchFamily="34" charset="0"/>
              <a:ea typeface="宋体" panose="02010600030101010101" pitchFamily="2" charset="-122"/>
            </a:endParaRPr>
          </a:p>
        </p:txBody>
      </p:sp>
      <p:sp>
        <p:nvSpPr>
          <p:cNvPr id="4101" name="页脚占位符 4100"/>
          <p:cNvSpPr>
            <a:spLocks noGrp="1"/>
          </p:cNvSpPr>
          <p:nvPr>
            <p:ph type="ftr" sz="quarter" idx="3"/>
          </p:nvPr>
        </p:nvSpPr>
        <p:spPr>
          <a:xfrm>
            <a:off x="3124200" y="6356350"/>
            <a:ext cx="2895600" cy="365125"/>
          </a:xfrm>
          <a:prstGeom prst="rect">
            <a:avLst/>
          </a:prstGeom>
          <a:noFill/>
          <a:ln w="9525">
            <a:noFill/>
          </a:ln>
        </p:spPr>
        <p:txBody>
          <a:bodyPr anchor="ctr"/>
          <a:lstStyle>
            <a:lvl1pPr marL="0" indent="0" algn="ctr">
              <a:defRPr sz="1200">
                <a:solidFill>
                  <a:srgbClr val="898989"/>
                </a:solidFill>
                <a:latin typeface="Calibri" panose="020F05020202040A0204" pitchFamily="34" charset="0"/>
                <a:ea typeface="宋体" panose="02010600030101010101" pitchFamily="2" charset="-122"/>
              </a:defRPr>
            </a:lvl1pPr>
          </a:lstStyle>
          <a:p>
            <a:pPr lvl="0" fontAlgn="base">
              <a:buClr>
                <a:srgbClr val="000000"/>
              </a:buClr>
              <a:buSzPct val="100000"/>
              <a:buNone/>
            </a:pPr>
            <a:endParaRPr strike="noStrike" noProof="1"/>
          </a:p>
        </p:txBody>
      </p:sp>
      <p:sp>
        <p:nvSpPr>
          <p:cNvPr id="4102" name="灯片编号占位符 4101"/>
          <p:cNvSpPr>
            <a:spLocks noGrp="1"/>
          </p:cNvSpPr>
          <p:nvPr>
            <p:ph type="sldNum" sz="quarter" idx="4"/>
          </p:nvPr>
        </p:nvSpPr>
        <p:spPr>
          <a:xfrm>
            <a:off x="6553200" y="6356350"/>
            <a:ext cx="2133600" cy="365125"/>
          </a:xfrm>
          <a:prstGeom prst="rect">
            <a:avLst/>
          </a:prstGeom>
          <a:noFill/>
          <a:ln w="9525">
            <a:noFill/>
          </a:ln>
        </p:spPr>
        <p:txBody>
          <a:bodyPr anchor="ctr"/>
          <a:lstStyle>
            <a:lvl1pPr marL="0" indent="0" algn="r">
              <a:defRPr sz="1200">
                <a:solidFill>
                  <a:srgbClr val="898989"/>
                </a:solidFill>
                <a:latin typeface="Calibri" panose="020F05020202040A0204" pitchFamily="34" charset="0"/>
                <a:ea typeface="宋体" panose="02010600030101010101" pitchFamily="2" charset="-122"/>
              </a:defRPr>
            </a:lvl1pPr>
          </a:lstStyle>
          <a:p>
            <a:pPr lvl="0" fontAlgn="base">
              <a:buClr>
                <a:srgbClr val="000000"/>
              </a:buClr>
              <a:buSzPct val="100000"/>
              <a:buNone/>
            </a:pPr>
            <a:fld id="{9A0DB2DC-4C9A-4742-B13C-FB6460FD3503}" type="slidenum">
              <a:rPr lang="zh-CN" altLang="x-none" strike="noStrike" noProof="1">
                <a:latin typeface="Calibri" panose="020F05020202040A0204" pitchFamily="34" charset="0"/>
                <a:ea typeface="宋体" panose="02010600030101010101" pitchFamily="2" charset="-122"/>
                <a:cs typeface="+mn-cs"/>
              </a:rPr>
            </a:fld>
            <a:endParaRPr lang="zh-CN" altLang="x-none" strike="noStrike" noProof="1"/>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hf sldNum="0" hdr="0" ftr="0" dt="0"/>
  <p:txStyles>
    <p:titleStyle>
      <a:lvl1pPr marL="0" indent="0" algn="ctr" defTabSz="914400" rtl="0" eaLnBrk="0" fontAlgn="base" latinLnBrk="0" hangingPunct="0">
        <a:lnSpc>
          <a:spcPct val="100000"/>
        </a:lnSpc>
        <a:spcBef>
          <a:spcPts val="0"/>
        </a:spcBef>
        <a:spcAft>
          <a:spcPts val="0"/>
        </a:spcAft>
        <a:buNone/>
        <a:defRPr sz="4400" b="0" i="0" u="none" baseline="0">
          <a:solidFill>
            <a:schemeClr val="tx1"/>
          </a:solidFill>
          <a:latin typeface="Calibri" panose="020F05020202040A0204" pitchFamily="34" charset="0"/>
          <a:ea typeface="宋体" panose="02010600030101010101" pitchFamily="2" charset="-122"/>
          <a:cs typeface="Calibri" panose="020F05020202040A0204" pitchFamily="34" charset="0"/>
        </a:defRPr>
      </a:lvl1pPr>
    </p:titleStyle>
    <p:bodyStyle>
      <a:lvl1pPr marL="342900" indent="-342900" algn="l" defTabSz="914400" rtl="0" eaLnBrk="0" fontAlgn="base" latinLnBrk="0" hangingPunct="0">
        <a:lnSpc>
          <a:spcPct val="100000"/>
        </a:lnSpc>
        <a:spcBef>
          <a:spcPct val="20000"/>
        </a:spcBef>
        <a:spcAft>
          <a:spcPts val="0"/>
        </a:spcAft>
        <a:buSzPct val="100000"/>
        <a:buFont typeface="Arial" panose="020B0604020202020204" pitchFamily="34" charset="0"/>
        <a:buChar char="•"/>
        <a:defRPr sz="3200" b="0" i="0" u="none" baseline="0">
          <a:solidFill>
            <a:schemeClr val="tx1"/>
          </a:solidFill>
          <a:latin typeface="Calibri" panose="020F05020202040A0204" pitchFamily="34" charset="0"/>
          <a:ea typeface="宋体" panose="02010600030101010101" pitchFamily="2" charset="-122"/>
          <a:cs typeface="Calibri" panose="020F05020202040A0204" pitchFamily="34" charset="0"/>
        </a:defRPr>
      </a:lvl1pPr>
      <a:lvl2pPr marL="742950" indent="-285750" algn="l" defTabSz="914400" rtl="0" eaLnBrk="0" fontAlgn="base" latinLnBrk="0" hangingPunct="0">
        <a:lnSpc>
          <a:spcPct val="100000"/>
        </a:lnSpc>
        <a:spcBef>
          <a:spcPct val="20000"/>
        </a:spcBef>
        <a:spcAft>
          <a:spcPts val="0"/>
        </a:spcAft>
        <a:buSzPct val="100000"/>
        <a:buFont typeface="Arial" panose="020B0604020202020204" pitchFamily="34" charset="0"/>
        <a:buChar char="–"/>
        <a:defRPr sz="2800" b="0" i="0" u="none" baseline="0">
          <a:solidFill>
            <a:schemeClr val="tx1"/>
          </a:solidFill>
          <a:latin typeface="Calibri" panose="020F05020202040A0204" pitchFamily="34" charset="0"/>
          <a:ea typeface="宋体" panose="02010600030101010101" pitchFamily="2" charset="-122"/>
          <a:cs typeface="Calibri" panose="020F05020202040A0204" pitchFamily="34" charset="0"/>
        </a:defRPr>
      </a:lvl2pPr>
      <a:lvl3pPr marL="1143000" indent="-228600" algn="l" defTabSz="914400" rtl="0" eaLnBrk="0" fontAlgn="base" latinLnBrk="0" hangingPunct="0">
        <a:lnSpc>
          <a:spcPct val="100000"/>
        </a:lnSpc>
        <a:spcBef>
          <a:spcPct val="20000"/>
        </a:spcBef>
        <a:spcAft>
          <a:spcPts val="0"/>
        </a:spcAft>
        <a:buSzPct val="100000"/>
        <a:buFont typeface="Arial" panose="020B0604020202020204" pitchFamily="34" charset="0"/>
        <a:buChar char="•"/>
        <a:defRPr sz="2400" b="0" i="0" u="none" baseline="0">
          <a:solidFill>
            <a:schemeClr val="tx1"/>
          </a:solidFill>
          <a:latin typeface="Calibri" panose="020F05020202040A0204" pitchFamily="34" charset="0"/>
          <a:ea typeface="宋体" panose="02010600030101010101" pitchFamily="2" charset="-122"/>
          <a:cs typeface="Calibri" panose="020F05020202040A0204" pitchFamily="34" charset="0"/>
        </a:defRPr>
      </a:lvl3pPr>
      <a:lvl4pPr marL="1600200" indent="-228600" algn="l" defTabSz="914400" rtl="0" eaLnBrk="0" fontAlgn="base" latinLnBrk="0" hangingPunct="0">
        <a:lnSpc>
          <a:spcPct val="100000"/>
        </a:lnSpc>
        <a:spcBef>
          <a:spcPct val="20000"/>
        </a:spcBef>
        <a:spcAft>
          <a:spcPts val="0"/>
        </a:spcAft>
        <a:buSzPct val="100000"/>
        <a:buFont typeface="Arial" panose="020B0604020202020204" pitchFamily="34" charset="0"/>
        <a:buChar char="–"/>
        <a:defRPr sz="2000" b="0" i="0" u="none" baseline="0">
          <a:solidFill>
            <a:schemeClr val="tx1"/>
          </a:solidFill>
          <a:latin typeface="Calibri" panose="020F05020202040A0204" pitchFamily="34" charset="0"/>
          <a:ea typeface="宋体" panose="02010600030101010101" pitchFamily="2" charset="-122"/>
          <a:cs typeface="Calibri" panose="020F05020202040A0204" pitchFamily="34" charset="0"/>
        </a:defRPr>
      </a:lvl4pPr>
      <a:lvl5pPr marL="2057400" indent="-228600" algn="l" defTabSz="914400" rtl="0" eaLnBrk="0" fontAlgn="base" latinLnBrk="0" hangingPunct="0">
        <a:lnSpc>
          <a:spcPct val="100000"/>
        </a:lnSpc>
        <a:spcBef>
          <a:spcPct val="20000"/>
        </a:spcBef>
        <a:spcAft>
          <a:spcPts val="0"/>
        </a:spcAft>
        <a:buSzPct val="100000"/>
        <a:buFont typeface="Arial" panose="020B0604020202020204" pitchFamily="34" charset="0"/>
        <a:buChar char="»"/>
        <a:defRPr sz="2000" b="0" i="0" u="none" baseline="0">
          <a:solidFill>
            <a:schemeClr val="tx1"/>
          </a:solidFill>
          <a:latin typeface="Calibri" panose="020F05020202040A0204" pitchFamily="34" charset="0"/>
          <a:ea typeface="宋体" panose="02010600030101010101" pitchFamily="2" charset="-122"/>
          <a:cs typeface="Calibri" panose="020F05020202040A0204" pitchFamily="34" charset="0"/>
        </a:defRPr>
      </a:lvl5pPr>
      <a:lvl6pPr marL="2057400" indent="-228600" algn="l" defTabSz="914400" rtl="0" eaLnBrk="0" fontAlgn="base" latinLnBrk="0" hangingPunct="0">
        <a:lnSpc>
          <a:spcPct val="100000"/>
        </a:lnSpc>
        <a:spcBef>
          <a:spcPct val="20000"/>
        </a:spcBef>
        <a:spcAft>
          <a:spcPts val="0"/>
        </a:spcAft>
        <a:buSzPct val="100000"/>
        <a:buFont typeface="Arial" panose="020B0604020202020204" pitchFamily="34" charset="0"/>
        <a:buChar char="»"/>
        <a:defRPr sz="2000" b="0" i="0" u="none" baseline="0">
          <a:solidFill>
            <a:schemeClr val="tx1"/>
          </a:solidFill>
          <a:latin typeface="Calibri" panose="020F05020202040A0204" pitchFamily="34" charset="0"/>
          <a:ea typeface="宋体" panose="02010600030101010101" pitchFamily="2" charset="-122"/>
          <a:cs typeface="Calibri" panose="020F05020202040A0204" pitchFamily="34" charset="0"/>
        </a:defRPr>
      </a:lvl6pPr>
      <a:lvl7pPr marL="2057400" indent="-228600" algn="l" defTabSz="914400" rtl="0" eaLnBrk="0" fontAlgn="base" latinLnBrk="0" hangingPunct="0">
        <a:lnSpc>
          <a:spcPct val="100000"/>
        </a:lnSpc>
        <a:spcBef>
          <a:spcPct val="20000"/>
        </a:spcBef>
        <a:spcAft>
          <a:spcPts val="0"/>
        </a:spcAft>
        <a:buSzPct val="100000"/>
        <a:buFont typeface="Arial" panose="020B0604020202020204" pitchFamily="34" charset="0"/>
        <a:buChar char="»"/>
        <a:defRPr sz="2000" b="0" i="0" u="none" baseline="0">
          <a:solidFill>
            <a:schemeClr val="tx1"/>
          </a:solidFill>
          <a:latin typeface="Calibri" panose="020F05020202040A0204" pitchFamily="34" charset="0"/>
          <a:ea typeface="宋体" panose="02010600030101010101" pitchFamily="2" charset="-122"/>
          <a:cs typeface="Calibri" panose="020F05020202040A0204" pitchFamily="34" charset="0"/>
        </a:defRPr>
      </a:lvl7pPr>
      <a:lvl8pPr marL="2057400" indent="-228600" algn="l" defTabSz="914400" rtl="0" eaLnBrk="0" fontAlgn="base" latinLnBrk="0" hangingPunct="0">
        <a:lnSpc>
          <a:spcPct val="100000"/>
        </a:lnSpc>
        <a:spcBef>
          <a:spcPct val="20000"/>
        </a:spcBef>
        <a:spcAft>
          <a:spcPts val="0"/>
        </a:spcAft>
        <a:buSzPct val="100000"/>
        <a:buFont typeface="Arial" panose="020B0604020202020204" pitchFamily="34" charset="0"/>
        <a:buChar char="»"/>
        <a:defRPr sz="2000" b="0" i="0" u="none" baseline="0">
          <a:solidFill>
            <a:schemeClr val="tx1"/>
          </a:solidFill>
          <a:latin typeface="Calibri" panose="020F05020202040A0204" pitchFamily="34" charset="0"/>
          <a:ea typeface="宋体" panose="02010600030101010101" pitchFamily="2" charset="-122"/>
          <a:cs typeface="Calibri" panose="020F05020202040A0204" pitchFamily="34" charset="0"/>
        </a:defRPr>
      </a:lvl8pPr>
      <a:lvl9pPr marL="2057400" indent="-228600" algn="l" defTabSz="914400" rtl="0" eaLnBrk="0" fontAlgn="base" latinLnBrk="0" hangingPunct="0">
        <a:lnSpc>
          <a:spcPct val="100000"/>
        </a:lnSpc>
        <a:spcBef>
          <a:spcPct val="20000"/>
        </a:spcBef>
        <a:spcAft>
          <a:spcPts val="0"/>
        </a:spcAft>
        <a:buSzPct val="100000"/>
        <a:buFont typeface="Arial" panose="020B0604020202020204" pitchFamily="34" charset="0"/>
        <a:buChar char="»"/>
        <a:defRPr sz="2000" b="0" i="0" u="none" baseline="0">
          <a:solidFill>
            <a:schemeClr val="tx1"/>
          </a:solidFill>
          <a:latin typeface="Calibri" panose="020F05020202040A0204" pitchFamily="34" charset="0"/>
          <a:ea typeface="宋体" panose="02010600030101010101" pitchFamily="2" charset="-122"/>
          <a:cs typeface="Calibri" panose="020F05020202040A0204" pitchFamily="34" charset="0"/>
        </a:defRPr>
      </a:lvl9pPr>
    </p:bodyStyle>
    <p:otherStyle>
      <a:lvl1pPr marL="0" lvl="0" indent="0" algn="l"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defRPr sz="1800" u="none" kern="1200" baseline="0">
          <a:solidFill>
            <a:schemeClr val="tx1"/>
          </a:solidFill>
          <a:latin typeface="Calibri" panose="020F05020202040A0204" pitchFamily="34" charset="0"/>
          <a:ea typeface="宋体" panose="02010600030101010101" pitchFamily="2" charset="-122"/>
        </a:defRPr>
      </a:lvl1pPr>
      <a:lvl2pPr marL="457200" lvl="1" indent="0" algn="l"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defRPr sz="1800" u="none" kern="1200" baseline="0">
          <a:solidFill>
            <a:schemeClr val="tx1"/>
          </a:solidFill>
          <a:latin typeface="Calibri" panose="020F05020202040A0204" pitchFamily="34" charset="0"/>
          <a:ea typeface="宋体" panose="02010600030101010101" pitchFamily="2" charset="-122"/>
          <a:cs typeface="+mn-cs"/>
        </a:defRPr>
      </a:lvl2pPr>
      <a:lvl3pPr marL="914400" lvl="2" indent="0" algn="l"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defRPr sz="1800" u="none" kern="1200" baseline="0">
          <a:solidFill>
            <a:schemeClr val="tx1"/>
          </a:solidFill>
          <a:latin typeface="Calibri" panose="020F05020202040A0204" pitchFamily="34" charset="0"/>
          <a:ea typeface="宋体" panose="02010600030101010101" pitchFamily="2" charset="-122"/>
          <a:cs typeface="+mn-cs"/>
        </a:defRPr>
      </a:lvl3pPr>
      <a:lvl4pPr marL="1371600" lvl="3" indent="0" algn="l"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defRPr sz="1800" u="none" kern="1200" baseline="0">
          <a:solidFill>
            <a:schemeClr val="tx1"/>
          </a:solidFill>
          <a:latin typeface="Calibri" panose="020F05020202040A0204" pitchFamily="34" charset="0"/>
          <a:ea typeface="宋体" panose="02010600030101010101" pitchFamily="2" charset="-122"/>
          <a:cs typeface="+mn-cs"/>
        </a:defRPr>
      </a:lvl4pPr>
      <a:lvl5pPr marL="1828800" lvl="4" indent="0" algn="l"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defRPr sz="1800" u="none" kern="1200" baseline="0">
          <a:solidFill>
            <a:schemeClr val="tx1"/>
          </a:solidFill>
          <a:latin typeface="Calibri" panose="020F05020202040A0204" pitchFamily="34" charset="0"/>
          <a:ea typeface="宋体" panose="02010600030101010101" pitchFamily="2" charset="-122"/>
          <a:cs typeface="+mn-cs"/>
        </a:defRPr>
      </a:lvl5pPr>
      <a:lvl6pPr marL="2286000" lvl="5" indent="0" algn="l"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defRPr sz="1800" u="none" kern="1200" baseline="0">
          <a:solidFill>
            <a:schemeClr val="tx1"/>
          </a:solidFill>
          <a:latin typeface="Calibri" panose="020F05020202040A0204" pitchFamily="34" charset="0"/>
          <a:ea typeface="宋体" panose="02010600030101010101" pitchFamily="2" charset="-122"/>
          <a:cs typeface="+mn-cs"/>
        </a:defRPr>
      </a:lvl6pPr>
      <a:lvl7pPr marL="2743200" lvl="6" indent="0" algn="l"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defRPr sz="1800" u="none" kern="1200" baseline="0">
          <a:solidFill>
            <a:schemeClr val="tx1"/>
          </a:solidFill>
          <a:latin typeface="Calibri" panose="020F05020202040A0204" pitchFamily="34" charset="0"/>
          <a:ea typeface="宋体" panose="02010600030101010101" pitchFamily="2" charset="-122"/>
          <a:cs typeface="+mn-cs"/>
        </a:defRPr>
      </a:lvl7pPr>
      <a:lvl8pPr marL="3200400" lvl="7" indent="0" algn="l"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defRPr sz="1800" u="none" kern="1200" baseline="0">
          <a:solidFill>
            <a:schemeClr val="tx1"/>
          </a:solidFill>
          <a:latin typeface="Calibri" panose="020F05020202040A0204" pitchFamily="34" charset="0"/>
          <a:ea typeface="宋体" panose="02010600030101010101" pitchFamily="2" charset="-122"/>
          <a:cs typeface="+mn-cs"/>
        </a:defRPr>
      </a:lvl8pPr>
      <a:lvl9pPr marL="3657600" lvl="8" indent="0" algn="l"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defRPr sz="1800" u="none" kern="1200" baseline="0">
          <a:solidFill>
            <a:schemeClr val="tx1"/>
          </a:solidFill>
          <a:latin typeface="Calibri" panose="020F05020202040A0204" pitchFamily="34" charset="0"/>
          <a:ea typeface="宋体" panose="02010600030101010101" pitchFamily="2" charset="-122"/>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5122" name="标题 4097"/>
          <p:cNvSpPr>
            <a:spLocks noGrp="1"/>
          </p:cNvSpPr>
          <p:nvPr>
            <p:ph type="title"/>
          </p:nvPr>
        </p:nvSpPr>
        <p:spPr>
          <a:xfrm>
            <a:off x="457200" y="274638"/>
            <a:ext cx="8229600" cy="1143000"/>
          </a:xfrm>
          <a:prstGeom prst="rect">
            <a:avLst/>
          </a:prstGeom>
          <a:noFill/>
          <a:ln w="9525">
            <a:noFill/>
          </a:ln>
        </p:spPr>
        <p:txBody>
          <a:bodyPr anchor="ctr" anchorCtr="0"/>
          <a:p>
            <a:pPr lvl="0"/>
            <a:r>
              <a:rPr lang="zh-CN" altLang="en-US"/>
              <a:t>单击此处编辑母版标题样式</a:t>
            </a:r>
            <a:endParaRPr lang="zh-CN" altLang="en-US"/>
          </a:p>
        </p:txBody>
      </p:sp>
      <p:sp>
        <p:nvSpPr>
          <p:cNvPr id="5123" name="文本占位符 4098"/>
          <p:cNvSpPr>
            <a:spLocks noGrp="1"/>
          </p:cNvSpPr>
          <p:nvPr>
            <p:ph type="body"/>
          </p:nvPr>
        </p:nvSpPr>
        <p:spPr>
          <a:xfrm>
            <a:off x="457200" y="1600200"/>
            <a:ext cx="8229600" cy="4525963"/>
          </a:xfrm>
          <a:prstGeom prst="rect">
            <a:avLst/>
          </a:prstGeom>
          <a:noFill/>
          <a:ln w="9525">
            <a:noFill/>
          </a:ln>
        </p:spPr>
        <p:txBody>
          <a:bodyPr anchor="t" anchorCtr="0"/>
          <a:p>
            <a:pPr lvl="0"/>
            <a:r>
              <a:rPr lang="zh-CN" altLang="en-US"/>
              <a:t>单击此处编辑母版文本样式</a:t>
            </a:r>
            <a:endParaRPr lang="zh-CN" altLang="en-US"/>
          </a:p>
          <a:p>
            <a:pPr lvl="1" indent="-285750"/>
            <a:r>
              <a:rPr lang="zh-CN" altLang="en-US"/>
              <a:t>第二级</a:t>
            </a:r>
            <a:endParaRPr lang="zh-CN" altLang="en-US"/>
          </a:p>
          <a:p>
            <a:pPr lvl="2" indent="-228600"/>
            <a:r>
              <a:rPr lang="zh-CN" altLang="en-US"/>
              <a:t>第三级</a:t>
            </a:r>
            <a:endParaRPr lang="zh-CN" altLang="en-US"/>
          </a:p>
          <a:p>
            <a:pPr lvl="3" indent="-228600"/>
            <a:r>
              <a:rPr lang="zh-CN" altLang="en-US"/>
              <a:t>第四级</a:t>
            </a:r>
            <a:endParaRPr lang="zh-CN" altLang="en-US"/>
          </a:p>
          <a:p>
            <a:pPr lvl="4" indent="-228600"/>
            <a:r>
              <a:rPr lang="zh-CN" altLang="en-US"/>
              <a:t>第五级</a:t>
            </a:r>
            <a:endParaRPr lang="zh-CN" altLang="en-US"/>
          </a:p>
        </p:txBody>
      </p:sp>
      <p:sp>
        <p:nvSpPr>
          <p:cNvPr id="4100" name="日期占位符 4099"/>
          <p:cNvSpPr>
            <a:spLocks noGrp="1"/>
          </p:cNvSpPr>
          <p:nvPr>
            <p:ph type="dt" sz="half" idx="2"/>
          </p:nvPr>
        </p:nvSpPr>
        <p:spPr>
          <a:xfrm>
            <a:off x="457200" y="6356350"/>
            <a:ext cx="2133600" cy="365125"/>
          </a:xfrm>
          <a:prstGeom prst="rect">
            <a:avLst/>
          </a:prstGeom>
          <a:noFill/>
          <a:ln w="9525">
            <a:noFill/>
          </a:ln>
        </p:spPr>
        <p:txBody>
          <a:bodyPr anchor="ctr"/>
          <a:lstStyle>
            <a:lvl1pPr marL="0" indent="0">
              <a:defRPr sz="1200">
                <a:solidFill>
                  <a:srgbClr val="898989"/>
                </a:solidFill>
                <a:latin typeface="Calibri" panose="020F05020202040A0204" pitchFamily="34" charset="0"/>
                <a:ea typeface="宋体" panose="02010600030101010101" pitchFamily="2" charset="-122"/>
              </a:defRPr>
            </a:lvl1pPr>
          </a:lstStyle>
          <a:p>
            <a:pPr lvl="0" fontAlgn="base">
              <a:buClr>
                <a:srgbClr val="000000"/>
              </a:buClr>
              <a:buSzPct val="100000"/>
              <a:buNone/>
            </a:pPr>
            <a:r>
              <a:rPr lang="en-US" altLang="zh-CN" strike="noStrike" noProof="1">
                <a:latin typeface="Calibri" panose="020F05020202040A0204" pitchFamily="34" charset="0"/>
                <a:ea typeface="宋体" panose="02010600030101010101" pitchFamily="2" charset="-122"/>
                <a:cs typeface="+mn-cs"/>
              </a:rPr>
              <a:t>{DATE \@ yyyy/M/d|</a:t>
            </a:r>
            <a:r>
              <a:rPr lang="en-US" altLang="zh-CN" sz="1200" strike="noStrike" noProof="1">
                <a:solidFill>
                  <a:srgbClr val="898989"/>
                </a:solidFill>
                <a:latin typeface="Calibri" panose="020F05020202040A0204" pitchFamily="34" charset="0"/>
                <a:ea typeface="宋体" panose="02010600030101010101" pitchFamily="2" charset="-122"/>
                <a:cs typeface="+mn-cs"/>
              </a:rPr>
              <a:t>2021/4/12</a:t>
            </a:r>
            <a:r>
              <a:rPr lang="en-US" altLang="zh-CN" sz="1200" strike="noStrike" noProof="1">
                <a:solidFill>
                  <a:srgbClr val="898989"/>
                </a:solidFill>
                <a:latin typeface="Calibri" panose="020F05020202040A0204" pitchFamily="34" charset="0"/>
                <a:ea typeface="宋体" panose="02010600030101010101" pitchFamily="2" charset="-122"/>
                <a:cs typeface="+mn-cs"/>
              </a:rPr>
              <a:t>}</a:t>
            </a:r>
            <a:endParaRPr lang="en-US" altLang="zh-CN" sz="1200" strike="noStrike" noProof="1">
              <a:solidFill>
                <a:srgbClr val="898989"/>
              </a:solidFill>
              <a:latin typeface="Calibri" panose="020F05020202040A0204" pitchFamily="34" charset="0"/>
              <a:ea typeface="宋体" panose="02010600030101010101" pitchFamily="2" charset="-122"/>
            </a:endParaRPr>
          </a:p>
        </p:txBody>
      </p:sp>
      <p:sp>
        <p:nvSpPr>
          <p:cNvPr id="4101" name="页脚占位符 4100"/>
          <p:cNvSpPr>
            <a:spLocks noGrp="1"/>
          </p:cNvSpPr>
          <p:nvPr>
            <p:ph type="ftr" sz="quarter" idx="3"/>
          </p:nvPr>
        </p:nvSpPr>
        <p:spPr>
          <a:xfrm>
            <a:off x="3124200" y="6356350"/>
            <a:ext cx="2895600" cy="365125"/>
          </a:xfrm>
          <a:prstGeom prst="rect">
            <a:avLst/>
          </a:prstGeom>
          <a:noFill/>
          <a:ln w="9525">
            <a:noFill/>
          </a:ln>
        </p:spPr>
        <p:txBody>
          <a:bodyPr anchor="ctr"/>
          <a:lstStyle>
            <a:lvl1pPr marL="0" indent="0" algn="ctr">
              <a:defRPr sz="1200">
                <a:solidFill>
                  <a:srgbClr val="898989"/>
                </a:solidFill>
                <a:latin typeface="Calibri" panose="020F05020202040A0204" pitchFamily="34" charset="0"/>
                <a:ea typeface="宋体" panose="02010600030101010101" pitchFamily="2" charset="-122"/>
              </a:defRPr>
            </a:lvl1pPr>
          </a:lstStyle>
          <a:p>
            <a:pPr lvl="0" fontAlgn="base">
              <a:buClr>
                <a:srgbClr val="000000"/>
              </a:buClr>
              <a:buSzPct val="100000"/>
              <a:buNone/>
            </a:pPr>
          </a:p>
        </p:txBody>
      </p:sp>
      <p:sp>
        <p:nvSpPr>
          <p:cNvPr id="4102" name="灯片编号占位符 4101"/>
          <p:cNvSpPr>
            <a:spLocks noGrp="1"/>
          </p:cNvSpPr>
          <p:nvPr>
            <p:ph type="sldNum" sz="quarter" idx="4"/>
          </p:nvPr>
        </p:nvSpPr>
        <p:spPr>
          <a:xfrm>
            <a:off x="6553200" y="6356350"/>
            <a:ext cx="2133600" cy="365125"/>
          </a:xfrm>
          <a:prstGeom prst="rect">
            <a:avLst/>
          </a:prstGeom>
          <a:noFill/>
          <a:ln w="9525">
            <a:noFill/>
          </a:ln>
        </p:spPr>
        <p:txBody>
          <a:bodyPr anchor="ctr"/>
          <a:lstStyle>
            <a:lvl1pPr marL="0" indent="0" algn="r">
              <a:defRPr sz="1200">
                <a:solidFill>
                  <a:srgbClr val="898989"/>
                </a:solidFill>
                <a:latin typeface="Calibri" panose="020F05020202040A0204" pitchFamily="34" charset="0"/>
                <a:ea typeface="宋体" panose="02010600030101010101" pitchFamily="2" charset="-122"/>
              </a:defRPr>
            </a:lvl1pPr>
          </a:lstStyle>
          <a:p>
            <a:pPr lvl="0" fontAlgn="base">
              <a:buClr>
                <a:srgbClr val="000000"/>
              </a:buClr>
              <a:buSzPct val="100000"/>
              <a:buNone/>
            </a:pPr>
            <a:fld id="{9A0DB2DC-4C9A-4742-B13C-FB6460FD3503}" type="slidenum">
              <a:rPr lang="zh-CN" altLang="x-none" strike="noStrike" noProof="1">
                <a:latin typeface="Calibri" panose="020F05020202040A0204" pitchFamily="34" charset="0"/>
                <a:ea typeface="宋体" panose="02010600030101010101" pitchFamily="2" charset="-122"/>
                <a:cs typeface="+mn-cs"/>
              </a:rPr>
            </a:fld>
            <a:endParaRPr lang="zh-CN" altLang="x-none" strike="noStrike" noProof="1"/>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p:hf sldNum="0" hdr="0" ftr="0" dt="0"/>
  <p:txStyles>
    <p:titleStyle>
      <a:lvl1pPr marL="0" indent="0" algn="ctr" defTabSz="914400" rtl="0" eaLnBrk="0" fontAlgn="base" latinLnBrk="0" hangingPunct="0">
        <a:lnSpc>
          <a:spcPct val="100000"/>
        </a:lnSpc>
        <a:spcBef>
          <a:spcPts val="0"/>
        </a:spcBef>
        <a:spcAft>
          <a:spcPts val="0"/>
        </a:spcAft>
        <a:buNone/>
        <a:defRPr sz="4400" b="0" i="0" u="none" baseline="0">
          <a:solidFill>
            <a:schemeClr val="tx1"/>
          </a:solidFill>
          <a:latin typeface="Calibri" panose="020F05020202040A0204" pitchFamily="34" charset="0"/>
          <a:ea typeface="宋体" panose="02010600030101010101" pitchFamily="2" charset="-122"/>
          <a:cs typeface="Calibri" panose="020F05020202040A0204" pitchFamily="34" charset="0"/>
        </a:defRPr>
      </a:lvl1pPr>
    </p:titleStyle>
    <p:bodyStyle>
      <a:lvl1pPr marL="342900" indent="-342900" algn="l" defTabSz="914400" rtl="0" eaLnBrk="0" fontAlgn="base" latinLnBrk="0" hangingPunct="0">
        <a:lnSpc>
          <a:spcPct val="100000"/>
        </a:lnSpc>
        <a:spcBef>
          <a:spcPct val="20000"/>
        </a:spcBef>
        <a:spcAft>
          <a:spcPts val="0"/>
        </a:spcAft>
        <a:buSzPct val="100000"/>
        <a:buFont typeface="Arial" panose="020B0604020202020204" pitchFamily="34" charset="0"/>
        <a:buChar char="•"/>
        <a:defRPr sz="3200" b="0" i="0" u="none" baseline="0">
          <a:solidFill>
            <a:schemeClr val="tx1"/>
          </a:solidFill>
          <a:latin typeface="Calibri" panose="020F05020202040A0204" pitchFamily="34" charset="0"/>
          <a:ea typeface="宋体" panose="02010600030101010101" pitchFamily="2" charset="-122"/>
          <a:cs typeface="Calibri" panose="020F05020202040A0204" pitchFamily="34" charset="0"/>
        </a:defRPr>
      </a:lvl1pPr>
      <a:lvl2pPr marL="742950" indent="-285750" algn="l" defTabSz="914400" rtl="0" eaLnBrk="0" fontAlgn="base" latinLnBrk="0" hangingPunct="0">
        <a:lnSpc>
          <a:spcPct val="100000"/>
        </a:lnSpc>
        <a:spcBef>
          <a:spcPct val="20000"/>
        </a:spcBef>
        <a:spcAft>
          <a:spcPts val="0"/>
        </a:spcAft>
        <a:buSzPct val="100000"/>
        <a:buFont typeface="Arial" panose="020B0604020202020204" pitchFamily="34" charset="0"/>
        <a:buChar char="–"/>
        <a:defRPr sz="2800" b="0" i="0" u="none" baseline="0">
          <a:solidFill>
            <a:schemeClr val="tx1"/>
          </a:solidFill>
          <a:latin typeface="Calibri" panose="020F05020202040A0204" pitchFamily="34" charset="0"/>
          <a:ea typeface="宋体" panose="02010600030101010101" pitchFamily="2" charset="-122"/>
          <a:cs typeface="Calibri" panose="020F05020202040A0204" pitchFamily="34" charset="0"/>
        </a:defRPr>
      </a:lvl2pPr>
      <a:lvl3pPr marL="1143000" indent="-228600" algn="l" defTabSz="914400" rtl="0" eaLnBrk="0" fontAlgn="base" latinLnBrk="0" hangingPunct="0">
        <a:lnSpc>
          <a:spcPct val="100000"/>
        </a:lnSpc>
        <a:spcBef>
          <a:spcPct val="20000"/>
        </a:spcBef>
        <a:spcAft>
          <a:spcPts val="0"/>
        </a:spcAft>
        <a:buSzPct val="100000"/>
        <a:buFont typeface="Arial" panose="020B0604020202020204" pitchFamily="34" charset="0"/>
        <a:buChar char="•"/>
        <a:defRPr sz="2400" b="0" i="0" u="none" baseline="0">
          <a:solidFill>
            <a:schemeClr val="tx1"/>
          </a:solidFill>
          <a:latin typeface="Calibri" panose="020F05020202040A0204" pitchFamily="34" charset="0"/>
          <a:ea typeface="宋体" panose="02010600030101010101" pitchFamily="2" charset="-122"/>
          <a:cs typeface="Calibri" panose="020F05020202040A0204" pitchFamily="34" charset="0"/>
        </a:defRPr>
      </a:lvl3pPr>
      <a:lvl4pPr marL="1600200" indent="-228600" algn="l" defTabSz="914400" rtl="0" eaLnBrk="0" fontAlgn="base" latinLnBrk="0" hangingPunct="0">
        <a:lnSpc>
          <a:spcPct val="100000"/>
        </a:lnSpc>
        <a:spcBef>
          <a:spcPct val="20000"/>
        </a:spcBef>
        <a:spcAft>
          <a:spcPts val="0"/>
        </a:spcAft>
        <a:buSzPct val="100000"/>
        <a:buFont typeface="Arial" panose="020B0604020202020204" pitchFamily="34" charset="0"/>
        <a:buChar char="–"/>
        <a:defRPr sz="2000" b="0" i="0" u="none" baseline="0">
          <a:solidFill>
            <a:schemeClr val="tx1"/>
          </a:solidFill>
          <a:latin typeface="Calibri" panose="020F05020202040A0204" pitchFamily="34" charset="0"/>
          <a:ea typeface="宋体" panose="02010600030101010101" pitchFamily="2" charset="-122"/>
          <a:cs typeface="Calibri" panose="020F05020202040A0204" pitchFamily="34" charset="0"/>
        </a:defRPr>
      </a:lvl4pPr>
      <a:lvl5pPr marL="2057400" indent="-228600" algn="l" defTabSz="914400" rtl="0" eaLnBrk="0" fontAlgn="base" latinLnBrk="0" hangingPunct="0">
        <a:lnSpc>
          <a:spcPct val="100000"/>
        </a:lnSpc>
        <a:spcBef>
          <a:spcPct val="20000"/>
        </a:spcBef>
        <a:spcAft>
          <a:spcPts val="0"/>
        </a:spcAft>
        <a:buSzPct val="100000"/>
        <a:buFont typeface="Arial" panose="020B0604020202020204" pitchFamily="34" charset="0"/>
        <a:buChar char="»"/>
        <a:defRPr sz="2000" b="0" i="0" u="none" baseline="0">
          <a:solidFill>
            <a:schemeClr val="tx1"/>
          </a:solidFill>
          <a:latin typeface="Calibri" panose="020F05020202040A0204" pitchFamily="34" charset="0"/>
          <a:ea typeface="宋体" panose="02010600030101010101" pitchFamily="2" charset="-122"/>
          <a:cs typeface="Calibri" panose="020F05020202040A0204" pitchFamily="34" charset="0"/>
        </a:defRPr>
      </a:lvl5pPr>
      <a:lvl6pPr marL="2057400" indent="-228600" algn="l" defTabSz="914400" rtl="0" eaLnBrk="0" fontAlgn="base" latinLnBrk="0" hangingPunct="0">
        <a:lnSpc>
          <a:spcPct val="100000"/>
        </a:lnSpc>
        <a:spcBef>
          <a:spcPct val="20000"/>
        </a:spcBef>
        <a:spcAft>
          <a:spcPts val="0"/>
        </a:spcAft>
        <a:buSzPct val="100000"/>
        <a:buFont typeface="Arial" panose="020B0604020202020204" pitchFamily="34" charset="0"/>
        <a:buChar char="»"/>
        <a:defRPr sz="2000" b="0" i="0" u="none" baseline="0">
          <a:solidFill>
            <a:schemeClr val="tx1"/>
          </a:solidFill>
          <a:latin typeface="Calibri" panose="020F05020202040A0204" pitchFamily="34" charset="0"/>
          <a:ea typeface="宋体" panose="02010600030101010101" pitchFamily="2" charset="-122"/>
          <a:cs typeface="Calibri" panose="020F05020202040A0204" pitchFamily="34" charset="0"/>
        </a:defRPr>
      </a:lvl6pPr>
      <a:lvl7pPr marL="2057400" indent="-228600" algn="l" defTabSz="914400" rtl="0" eaLnBrk="0" fontAlgn="base" latinLnBrk="0" hangingPunct="0">
        <a:lnSpc>
          <a:spcPct val="100000"/>
        </a:lnSpc>
        <a:spcBef>
          <a:spcPct val="20000"/>
        </a:spcBef>
        <a:spcAft>
          <a:spcPts val="0"/>
        </a:spcAft>
        <a:buSzPct val="100000"/>
        <a:buFont typeface="Arial" panose="020B0604020202020204" pitchFamily="34" charset="0"/>
        <a:buChar char="»"/>
        <a:defRPr sz="2000" b="0" i="0" u="none" baseline="0">
          <a:solidFill>
            <a:schemeClr val="tx1"/>
          </a:solidFill>
          <a:latin typeface="Calibri" panose="020F05020202040A0204" pitchFamily="34" charset="0"/>
          <a:ea typeface="宋体" panose="02010600030101010101" pitchFamily="2" charset="-122"/>
          <a:cs typeface="Calibri" panose="020F05020202040A0204" pitchFamily="34" charset="0"/>
        </a:defRPr>
      </a:lvl7pPr>
      <a:lvl8pPr marL="2057400" indent="-228600" algn="l" defTabSz="914400" rtl="0" eaLnBrk="0" fontAlgn="base" latinLnBrk="0" hangingPunct="0">
        <a:lnSpc>
          <a:spcPct val="100000"/>
        </a:lnSpc>
        <a:spcBef>
          <a:spcPct val="20000"/>
        </a:spcBef>
        <a:spcAft>
          <a:spcPts val="0"/>
        </a:spcAft>
        <a:buSzPct val="100000"/>
        <a:buFont typeface="Arial" panose="020B0604020202020204" pitchFamily="34" charset="0"/>
        <a:buChar char="»"/>
        <a:defRPr sz="2000" b="0" i="0" u="none" baseline="0">
          <a:solidFill>
            <a:schemeClr val="tx1"/>
          </a:solidFill>
          <a:latin typeface="Calibri" panose="020F05020202040A0204" pitchFamily="34" charset="0"/>
          <a:ea typeface="宋体" panose="02010600030101010101" pitchFamily="2" charset="-122"/>
          <a:cs typeface="Calibri" panose="020F05020202040A0204" pitchFamily="34" charset="0"/>
        </a:defRPr>
      </a:lvl8pPr>
      <a:lvl9pPr marL="2057400" indent="-228600" algn="l" defTabSz="914400" rtl="0" eaLnBrk="0" fontAlgn="base" latinLnBrk="0" hangingPunct="0">
        <a:lnSpc>
          <a:spcPct val="100000"/>
        </a:lnSpc>
        <a:spcBef>
          <a:spcPct val="20000"/>
        </a:spcBef>
        <a:spcAft>
          <a:spcPts val="0"/>
        </a:spcAft>
        <a:buSzPct val="100000"/>
        <a:buFont typeface="Arial" panose="020B0604020202020204" pitchFamily="34" charset="0"/>
        <a:buChar char="»"/>
        <a:defRPr sz="2000" b="0" i="0" u="none" baseline="0">
          <a:solidFill>
            <a:schemeClr val="tx1"/>
          </a:solidFill>
          <a:latin typeface="Calibri" panose="020F05020202040A0204" pitchFamily="34" charset="0"/>
          <a:ea typeface="宋体" panose="02010600030101010101" pitchFamily="2" charset="-122"/>
          <a:cs typeface="Calibri" panose="020F05020202040A0204" pitchFamily="34" charset="0"/>
        </a:defRPr>
      </a:lvl9pPr>
    </p:bodyStyle>
    <p:otherStyle>
      <a:lvl1pPr marL="0" lvl="0" indent="0" algn="l"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defRPr sz="1800" u="none" kern="1200" baseline="0">
          <a:solidFill>
            <a:schemeClr val="tx1"/>
          </a:solidFill>
          <a:latin typeface="Calibri" panose="020F05020202040A0204" pitchFamily="34" charset="0"/>
          <a:ea typeface="宋体" panose="02010600030101010101" pitchFamily="2" charset="-122"/>
        </a:defRPr>
      </a:lvl1pPr>
      <a:lvl2pPr marL="457200" lvl="1" indent="0" algn="l"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defRPr sz="1800" u="none" kern="1200" baseline="0">
          <a:solidFill>
            <a:schemeClr val="tx1"/>
          </a:solidFill>
          <a:latin typeface="Calibri" panose="020F05020202040A0204" pitchFamily="34" charset="0"/>
          <a:ea typeface="宋体" panose="02010600030101010101" pitchFamily="2" charset="-122"/>
          <a:cs typeface="+mn-cs"/>
        </a:defRPr>
      </a:lvl2pPr>
      <a:lvl3pPr marL="914400" lvl="2" indent="0" algn="l"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defRPr sz="1800" u="none" kern="1200" baseline="0">
          <a:solidFill>
            <a:schemeClr val="tx1"/>
          </a:solidFill>
          <a:latin typeface="Calibri" panose="020F05020202040A0204" pitchFamily="34" charset="0"/>
          <a:ea typeface="宋体" panose="02010600030101010101" pitchFamily="2" charset="-122"/>
          <a:cs typeface="+mn-cs"/>
        </a:defRPr>
      </a:lvl3pPr>
      <a:lvl4pPr marL="1371600" lvl="3" indent="0" algn="l"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defRPr sz="1800" u="none" kern="1200" baseline="0">
          <a:solidFill>
            <a:schemeClr val="tx1"/>
          </a:solidFill>
          <a:latin typeface="Calibri" panose="020F05020202040A0204" pitchFamily="34" charset="0"/>
          <a:ea typeface="宋体" panose="02010600030101010101" pitchFamily="2" charset="-122"/>
          <a:cs typeface="+mn-cs"/>
        </a:defRPr>
      </a:lvl4pPr>
      <a:lvl5pPr marL="1828800" lvl="4" indent="0" algn="l"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defRPr sz="1800" u="none" kern="1200" baseline="0">
          <a:solidFill>
            <a:schemeClr val="tx1"/>
          </a:solidFill>
          <a:latin typeface="Calibri" panose="020F05020202040A0204" pitchFamily="34" charset="0"/>
          <a:ea typeface="宋体" panose="02010600030101010101" pitchFamily="2" charset="-122"/>
          <a:cs typeface="+mn-cs"/>
        </a:defRPr>
      </a:lvl5pPr>
      <a:lvl6pPr marL="2286000" lvl="5" indent="0" algn="l"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defRPr sz="1800" u="none" kern="1200" baseline="0">
          <a:solidFill>
            <a:schemeClr val="tx1"/>
          </a:solidFill>
          <a:latin typeface="Calibri" panose="020F05020202040A0204" pitchFamily="34" charset="0"/>
          <a:ea typeface="宋体" panose="02010600030101010101" pitchFamily="2" charset="-122"/>
          <a:cs typeface="+mn-cs"/>
        </a:defRPr>
      </a:lvl6pPr>
      <a:lvl7pPr marL="2743200" lvl="6" indent="0" algn="l"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defRPr sz="1800" u="none" kern="1200" baseline="0">
          <a:solidFill>
            <a:schemeClr val="tx1"/>
          </a:solidFill>
          <a:latin typeface="Calibri" panose="020F05020202040A0204" pitchFamily="34" charset="0"/>
          <a:ea typeface="宋体" panose="02010600030101010101" pitchFamily="2" charset="-122"/>
          <a:cs typeface="+mn-cs"/>
        </a:defRPr>
      </a:lvl7pPr>
      <a:lvl8pPr marL="3200400" lvl="7" indent="0" algn="l"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defRPr sz="1800" u="none" kern="1200" baseline="0">
          <a:solidFill>
            <a:schemeClr val="tx1"/>
          </a:solidFill>
          <a:latin typeface="Calibri" panose="020F05020202040A0204" pitchFamily="34" charset="0"/>
          <a:ea typeface="宋体" panose="02010600030101010101" pitchFamily="2" charset="-122"/>
          <a:cs typeface="+mn-cs"/>
        </a:defRPr>
      </a:lvl8pPr>
      <a:lvl9pPr marL="3657600" lvl="8" indent="0" algn="l"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defRPr sz="1800" u="none" kern="1200" baseline="0">
          <a:solidFill>
            <a:schemeClr val="tx1"/>
          </a:solidFill>
          <a:latin typeface="Calibri" panose="020F05020202040A0204" pitchFamily="34" charset="0"/>
          <a:ea typeface="宋体" panose="02010600030101010101" pitchFamily="2" charset="-122"/>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p:sp>
        <p:nvSpPr>
          <p:cNvPr id="6146" name="标题 2049"/>
          <p:cNvSpPr>
            <a:spLocks noGrp="1"/>
          </p:cNvSpPr>
          <p:nvPr>
            <p:ph type="title"/>
          </p:nvPr>
        </p:nvSpPr>
        <p:spPr>
          <a:xfrm>
            <a:off x="457200" y="274638"/>
            <a:ext cx="8229600" cy="1143000"/>
          </a:xfrm>
          <a:prstGeom prst="rect">
            <a:avLst/>
          </a:prstGeom>
          <a:noFill/>
          <a:ln w="9525">
            <a:noFill/>
          </a:ln>
        </p:spPr>
        <p:txBody>
          <a:bodyPr anchor="ctr" anchorCtr="0"/>
          <a:p>
            <a:pPr lvl="0"/>
            <a:r>
              <a:rPr lang="en-US" altLang="zh-CN"/>
              <a:t>Click to edit Master title style</a:t>
            </a:r>
            <a:endParaRPr lang="en-US" altLang="zh-CN"/>
          </a:p>
        </p:txBody>
      </p:sp>
      <p:sp>
        <p:nvSpPr>
          <p:cNvPr id="6147" name="文本占位符 2050"/>
          <p:cNvSpPr>
            <a:spLocks noGrp="1"/>
          </p:cNvSpPr>
          <p:nvPr>
            <p:ph type="body"/>
          </p:nvPr>
        </p:nvSpPr>
        <p:spPr>
          <a:xfrm>
            <a:off x="457200" y="1600200"/>
            <a:ext cx="8229600" cy="4525963"/>
          </a:xfrm>
          <a:prstGeom prst="rect">
            <a:avLst/>
          </a:prstGeom>
          <a:noFill/>
          <a:ln w="9525">
            <a:noFill/>
          </a:ln>
        </p:spPr>
        <p:txBody>
          <a:bodyPr anchor="t" anchorCtr="0"/>
          <a:p>
            <a:pPr lvl="0"/>
            <a:r>
              <a:rPr lang="en-US" altLang="zh-CN"/>
              <a:t>Click to edit Master text styles</a:t>
            </a:r>
            <a:endParaRPr lang="en-US" altLang="zh-CN"/>
          </a:p>
          <a:p>
            <a:pPr lvl="1" indent="-285750"/>
            <a:r>
              <a:rPr lang="en-US" altLang="zh-CN"/>
              <a:t>Second level</a:t>
            </a:r>
            <a:endParaRPr lang="en-US" altLang="zh-CN"/>
          </a:p>
          <a:p>
            <a:pPr lvl="2" indent="-228600"/>
            <a:r>
              <a:rPr lang="en-US" altLang="zh-CN"/>
              <a:t>Third level</a:t>
            </a:r>
            <a:endParaRPr lang="en-US" altLang="zh-CN"/>
          </a:p>
          <a:p>
            <a:pPr lvl="3" indent="-228600"/>
            <a:r>
              <a:rPr lang="en-US" altLang="zh-CN"/>
              <a:t>Fourth level</a:t>
            </a:r>
            <a:endParaRPr lang="en-US" altLang="zh-CN"/>
          </a:p>
          <a:p>
            <a:pPr lvl="4" indent="-228600"/>
            <a:r>
              <a:rPr lang="en-US" altLang="zh-CN"/>
              <a:t>Fifth level</a:t>
            </a:r>
            <a:endParaRPr lang="en-US" altLang="zh-CN"/>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p:hf sldNum="0" hdr="0" ftr="0" dt="0"/>
  <p:txStyles>
    <p:titleStyle>
      <a:lvl1pPr marL="0" indent="0" algn="ctr" defTabSz="914400" rtl="0" eaLnBrk="0" fontAlgn="base" latinLnBrk="0" hangingPunct="0">
        <a:lnSpc>
          <a:spcPct val="100000"/>
        </a:lnSpc>
        <a:spcBef>
          <a:spcPts val="0"/>
        </a:spcBef>
        <a:spcAft>
          <a:spcPts val="0"/>
        </a:spcAft>
        <a:buNone/>
        <a:defRPr sz="4400" b="0" i="0" u="none" baseline="0">
          <a:solidFill>
            <a:schemeClr val="tx1"/>
          </a:solidFill>
          <a:latin typeface="Calibri" panose="020F05020202040A0204" pitchFamily="34" charset="0"/>
          <a:ea typeface="宋体" panose="02010600030101010101" pitchFamily="2" charset="-122"/>
          <a:cs typeface="Calibri" panose="020F05020202040A0204" pitchFamily="34" charset="0"/>
        </a:defRPr>
      </a:lvl1pPr>
    </p:titleStyle>
    <p:bodyStyle>
      <a:lvl1pPr marL="342900" indent="-342900" algn="l" defTabSz="914400" rtl="0" eaLnBrk="0" fontAlgn="base" latinLnBrk="0" hangingPunct="0">
        <a:lnSpc>
          <a:spcPct val="100000"/>
        </a:lnSpc>
        <a:spcBef>
          <a:spcPct val="20000"/>
        </a:spcBef>
        <a:spcAft>
          <a:spcPts val="0"/>
        </a:spcAft>
        <a:buSzPct val="100000"/>
        <a:buFont typeface="Arial" panose="020B0604020202020204" pitchFamily="34" charset="0"/>
        <a:buChar char="•"/>
        <a:defRPr sz="3200" b="0" i="0" u="none" baseline="0">
          <a:solidFill>
            <a:schemeClr val="tx1"/>
          </a:solidFill>
          <a:latin typeface="Calibri" panose="020F05020202040A0204" pitchFamily="34" charset="0"/>
          <a:ea typeface="宋体" panose="02010600030101010101" pitchFamily="2" charset="-122"/>
          <a:cs typeface="Calibri" panose="020F05020202040A0204" pitchFamily="34" charset="0"/>
        </a:defRPr>
      </a:lvl1pPr>
      <a:lvl2pPr marL="742950" indent="-285750" algn="l" defTabSz="914400" rtl="0" eaLnBrk="0" fontAlgn="base" latinLnBrk="0" hangingPunct="0">
        <a:lnSpc>
          <a:spcPct val="100000"/>
        </a:lnSpc>
        <a:spcBef>
          <a:spcPct val="20000"/>
        </a:spcBef>
        <a:spcAft>
          <a:spcPts val="0"/>
        </a:spcAft>
        <a:buSzPct val="100000"/>
        <a:buFont typeface="Arial" panose="020B0604020202020204" pitchFamily="34" charset="0"/>
        <a:buChar char="–"/>
        <a:defRPr sz="2800" b="0" i="0" u="none" baseline="0">
          <a:solidFill>
            <a:schemeClr val="tx1"/>
          </a:solidFill>
          <a:latin typeface="Calibri" panose="020F05020202040A0204" pitchFamily="34" charset="0"/>
          <a:ea typeface="宋体" panose="02010600030101010101" pitchFamily="2" charset="-122"/>
          <a:cs typeface="Calibri" panose="020F05020202040A0204" pitchFamily="34" charset="0"/>
        </a:defRPr>
      </a:lvl2pPr>
      <a:lvl3pPr marL="1143000" indent="-228600" algn="l" defTabSz="914400" rtl="0" eaLnBrk="0" fontAlgn="base" latinLnBrk="0" hangingPunct="0">
        <a:lnSpc>
          <a:spcPct val="100000"/>
        </a:lnSpc>
        <a:spcBef>
          <a:spcPct val="20000"/>
        </a:spcBef>
        <a:spcAft>
          <a:spcPts val="0"/>
        </a:spcAft>
        <a:buSzPct val="100000"/>
        <a:buFont typeface="Arial" panose="020B0604020202020204" pitchFamily="34" charset="0"/>
        <a:buChar char="•"/>
        <a:defRPr sz="2400" b="0" i="0" u="none" baseline="0">
          <a:solidFill>
            <a:schemeClr val="tx1"/>
          </a:solidFill>
          <a:latin typeface="Calibri" panose="020F05020202040A0204" pitchFamily="34" charset="0"/>
          <a:ea typeface="宋体" panose="02010600030101010101" pitchFamily="2" charset="-122"/>
          <a:cs typeface="Calibri" panose="020F05020202040A0204" pitchFamily="34" charset="0"/>
        </a:defRPr>
      </a:lvl3pPr>
      <a:lvl4pPr marL="1600200" indent="-228600" algn="l" defTabSz="914400" rtl="0" eaLnBrk="0" fontAlgn="base" latinLnBrk="0" hangingPunct="0">
        <a:lnSpc>
          <a:spcPct val="100000"/>
        </a:lnSpc>
        <a:spcBef>
          <a:spcPct val="20000"/>
        </a:spcBef>
        <a:spcAft>
          <a:spcPts val="0"/>
        </a:spcAft>
        <a:buSzPct val="100000"/>
        <a:buFont typeface="Arial" panose="020B0604020202020204" pitchFamily="34" charset="0"/>
        <a:buChar char="–"/>
        <a:defRPr sz="2000" b="0" i="0" u="none" baseline="0">
          <a:solidFill>
            <a:schemeClr val="tx1"/>
          </a:solidFill>
          <a:latin typeface="Calibri" panose="020F05020202040A0204" pitchFamily="34" charset="0"/>
          <a:ea typeface="宋体" panose="02010600030101010101" pitchFamily="2" charset="-122"/>
          <a:cs typeface="Calibri" panose="020F05020202040A0204" pitchFamily="34" charset="0"/>
        </a:defRPr>
      </a:lvl4pPr>
      <a:lvl5pPr marL="2057400" indent="-228600" algn="l" defTabSz="914400" rtl="0" eaLnBrk="0" fontAlgn="base" latinLnBrk="0" hangingPunct="0">
        <a:lnSpc>
          <a:spcPct val="100000"/>
        </a:lnSpc>
        <a:spcBef>
          <a:spcPct val="20000"/>
        </a:spcBef>
        <a:spcAft>
          <a:spcPts val="0"/>
        </a:spcAft>
        <a:buSzPct val="100000"/>
        <a:buFont typeface="Arial" panose="020B0604020202020204" pitchFamily="34" charset="0"/>
        <a:buChar char="»"/>
        <a:defRPr sz="2000" b="0" i="0" u="none" baseline="0">
          <a:solidFill>
            <a:schemeClr val="tx1"/>
          </a:solidFill>
          <a:latin typeface="Calibri" panose="020F05020202040A0204" pitchFamily="34" charset="0"/>
          <a:ea typeface="宋体" panose="02010600030101010101" pitchFamily="2" charset="-122"/>
          <a:cs typeface="Calibri" panose="020F05020202040A0204" pitchFamily="34" charset="0"/>
        </a:defRPr>
      </a:lvl5pPr>
      <a:lvl6pPr marL="2057400" indent="-228600" algn="l" defTabSz="914400" rtl="0" eaLnBrk="0" fontAlgn="base" latinLnBrk="0" hangingPunct="0">
        <a:lnSpc>
          <a:spcPct val="100000"/>
        </a:lnSpc>
        <a:spcBef>
          <a:spcPct val="20000"/>
        </a:spcBef>
        <a:spcAft>
          <a:spcPts val="0"/>
        </a:spcAft>
        <a:buSzPct val="100000"/>
        <a:buFont typeface="Arial" panose="020B0604020202020204" pitchFamily="34" charset="0"/>
        <a:buChar char="»"/>
        <a:defRPr sz="2000" b="0" i="0" u="none" baseline="0">
          <a:solidFill>
            <a:schemeClr val="tx1"/>
          </a:solidFill>
          <a:latin typeface="Calibri" panose="020F05020202040A0204" pitchFamily="34" charset="0"/>
          <a:ea typeface="宋体" panose="02010600030101010101" pitchFamily="2" charset="-122"/>
          <a:cs typeface="Calibri" panose="020F05020202040A0204" pitchFamily="34" charset="0"/>
        </a:defRPr>
      </a:lvl6pPr>
      <a:lvl7pPr marL="2057400" indent="-228600" algn="l" defTabSz="914400" rtl="0" eaLnBrk="0" fontAlgn="base" latinLnBrk="0" hangingPunct="0">
        <a:lnSpc>
          <a:spcPct val="100000"/>
        </a:lnSpc>
        <a:spcBef>
          <a:spcPct val="20000"/>
        </a:spcBef>
        <a:spcAft>
          <a:spcPts val="0"/>
        </a:spcAft>
        <a:buSzPct val="100000"/>
        <a:buFont typeface="Arial" panose="020B0604020202020204" pitchFamily="34" charset="0"/>
        <a:buChar char="»"/>
        <a:defRPr sz="2000" b="0" i="0" u="none" baseline="0">
          <a:solidFill>
            <a:schemeClr val="tx1"/>
          </a:solidFill>
          <a:latin typeface="Calibri" panose="020F05020202040A0204" pitchFamily="34" charset="0"/>
          <a:ea typeface="宋体" panose="02010600030101010101" pitchFamily="2" charset="-122"/>
          <a:cs typeface="Calibri" panose="020F05020202040A0204" pitchFamily="34" charset="0"/>
        </a:defRPr>
      </a:lvl7pPr>
      <a:lvl8pPr marL="2057400" indent="-228600" algn="l" defTabSz="914400" rtl="0" eaLnBrk="0" fontAlgn="base" latinLnBrk="0" hangingPunct="0">
        <a:lnSpc>
          <a:spcPct val="100000"/>
        </a:lnSpc>
        <a:spcBef>
          <a:spcPct val="20000"/>
        </a:spcBef>
        <a:spcAft>
          <a:spcPts val="0"/>
        </a:spcAft>
        <a:buSzPct val="100000"/>
        <a:buFont typeface="Arial" panose="020B0604020202020204" pitchFamily="34" charset="0"/>
        <a:buChar char="»"/>
        <a:defRPr sz="2000" b="0" i="0" u="none" baseline="0">
          <a:solidFill>
            <a:schemeClr val="tx1"/>
          </a:solidFill>
          <a:latin typeface="Calibri" panose="020F05020202040A0204" pitchFamily="34" charset="0"/>
          <a:ea typeface="宋体" panose="02010600030101010101" pitchFamily="2" charset="-122"/>
          <a:cs typeface="Calibri" panose="020F05020202040A0204" pitchFamily="34" charset="0"/>
        </a:defRPr>
      </a:lvl8pPr>
      <a:lvl9pPr marL="2057400" indent="-228600" algn="l" defTabSz="914400" rtl="0" eaLnBrk="0" fontAlgn="base" latinLnBrk="0" hangingPunct="0">
        <a:lnSpc>
          <a:spcPct val="100000"/>
        </a:lnSpc>
        <a:spcBef>
          <a:spcPct val="20000"/>
        </a:spcBef>
        <a:spcAft>
          <a:spcPts val="0"/>
        </a:spcAft>
        <a:buSzPct val="100000"/>
        <a:buFont typeface="Arial" panose="020B0604020202020204" pitchFamily="34" charset="0"/>
        <a:buChar char="»"/>
        <a:defRPr sz="2000" b="0" i="0" u="none" baseline="0">
          <a:solidFill>
            <a:schemeClr val="tx1"/>
          </a:solidFill>
          <a:latin typeface="Calibri" panose="020F05020202040A0204" pitchFamily="34" charset="0"/>
          <a:ea typeface="宋体" panose="02010600030101010101" pitchFamily="2" charset="-122"/>
          <a:cs typeface="Calibri" panose="020F05020202040A0204" pitchFamily="34" charset="0"/>
        </a:defRPr>
      </a:lvl9pPr>
    </p:bodyStyle>
    <p:otherStyle>
      <a:lvl1pPr marL="0" lvl="0" indent="0" algn="l"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defRPr sz="1800" u="none" kern="1200" baseline="0">
          <a:solidFill>
            <a:schemeClr val="tx1"/>
          </a:solidFill>
          <a:latin typeface="Calibri" panose="020F05020202040A0204" pitchFamily="34" charset="0"/>
          <a:ea typeface="宋体" panose="02010600030101010101" pitchFamily="2" charset="-122"/>
        </a:defRPr>
      </a:lvl1pPr>
      <a:lvl2pPr marL="457200" lvl="1" indent="0" algn="l"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defRPr sz="1800" u="none" kern="1200" baseline="0">
          <a:solidFill>
            <a:schemeClr val="tx1"/>
          </a:solidFill>
          <a:latin typeface="Calibri" panose="020F05020202040A0204" pitchFamily="34" charset="0"/>
          <a:ea typeface="宋体" panose="02010600030101010101" pitchFamily="2" charset="-122"/>
          <a:cs typeface="+mn-cs"/>
        </a:defRPr>
      </a:lvl2pPr>
      <a:lvl3pPr marL="914400" lvl="2" indent="0" algn="l"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defRPr sz="1800" u="none" kern="1200" baseline="0">
          <a:solidFill>
            <a:schemeClr val="tx1"/>
          </a:solidFill>
          <a:latin typeface="Calibri" panose="020F05020202040A0204" pitchFamily="34" charset="0"/>
          <a:ea typeface="宋体" panose="02010600030101010101" pitchFamily="2" charset="-122"/>
          <a:cs typeface="+mn-cs"/>
        </a:defRPr>
      </a:lvl3pPr>
      <a:lvl4pPr marL="1371600" lvl="3" indent="0" algn="l"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defRPr sz="1800" u="none" kern="1200" baseline="0">
          <a:solidFill>
            <a:schemeClr val="tx1"/>
          </a:solidFill>
          <a:latin typeface="Calibri" panose="020F05020202040A0204" pitchFamily="34" charset="0"/>
          <a:ea typeface="宋体" panose="02010600030101010101" pitchFamily="2" charset="-122"/>
          <a:cs typeface="+mn-cs"/>
        </a:defRPr>
      </a:lvl4pPr>
      <a:lvl5pPr marL="1828800" lvl="4" indent="0" algn="l"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defRPr sz="1800" u="none" kern="1200" baseline="0">
          <a:solidFill>
            <a:schemeClr val="tx1"/>
          </a:solidFill>
          <a:latin typeface="Calibri" panose="020F05020202040A0204" pitchFamily="34" charset="0"/>
          <a:ea typeface="宋体" panose="02010600030101010101" pitchFamily="2" charset="-122"/>
          <a:cs typeface="+mn-cs"/>
        </a:defRPr>
      </a:lvl5pPr>
      <a:lvl6pPr marL="2286000" lvl="5" indent="0" algn="l"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defRPr sz="1800" u="none" kern="1200" baseline="0">
          <a:solidFill>
            <a:schemeClr val="tx1"/>
          </a:solidFill>
          <a:latin typeface="Calibri" panose="020F05020202040A0204" pitchFamily="34" charset="0"/>
          <a:ea typeface="宋体" panose="02010600030101010101" pitchFamily="2" charset="-122"/>
          <a:cs typeface="+mn-cs"/>
        </a:defRPr>
      </a:lvl6pPr>
      <a:lvl7pPr marL="2743200" lvl="6" indent="0" algn="l"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defRPr sz="1800" u="none" kern="1200" baseline="0">
          <a:solidFill>
            <a:schemeClr val="tx1"/>
          </a:solidFill>
          <a:latin typeface="Calibri" panose="020F05020202040A0204" pitchFamily="34" charset="0"/>
          <a:ea typeface="宋体" panose="02010600030101010101" pitchFamily="2" charset="-122"/>
          <a:cs typeface="+mn-cs"/>
        </a:defRPr>
      </a:lvl7pPr>
      <a:lvl8pPr marL="3200400" lvl="7" indent="0" algn="l"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defRPr sz="1800" u="none" kern="1200" baseline="0">
          <a:solidFill>
            <a:schemeClr val="tx1"/>
          </a:solidFill>
          <a:latin typeface="Calibri" panose="020F05020202040A0204" pitchFamily="34" charset="0"/>
          <a:ea typeface="宋体" panose="02010600030101010101" pitchFamily="2" charset="-122"/>
          <a:cs typeface="+mn-cs"/>
        </a:defRPr>
      </a:lvl8pPr>
      <a:lvl9pPr marL="3657600" lvl="8" indent="0" algn="l"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defRPr sz="1800" u="none" kern="1200" baseline="0">
          <a:solidFill>
            <a:schemeClr val="tx1"/>
          </a:solidFill>
          <a:latin typeface="Calibri" panose="020F05020202040A0204" pitchFamily="34" charset="0"/>
          <a:ea typeface="宋体" panose="02010600030101010101" pitchFamily="2" charset="-122"/>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8" Type="http://schemas.openxmlformats.org/officeDocument/2006/relationships/notesSlide" Target="../notesSlides/notesSlide2.xml"/><Relationship Id="rId7"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9" Type="http://schemas.openxmlformats.org/officeDocument/2006/relationships/notesSlide" Target="../notesSlides/notesSlide5.xml"/><Relationship Id="rId8" Type="http://schemas.openxmlformats.org/officeDocument/2006/relationships/slideLayout" Target="../slideLayouts/slideLayout7.xml"/><Relationship Id="rId7" Type="http://schemas.openxmlformats.org/officeDocument/2006/relationships/image" Target="../media/image11.png"/><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23.xml.rels><?xml version="1.0" encoding="UTF-8" standalone="yes"?>
<Relationships xmlns="http://schemas.openxmlformats.org/package/2006/relationships"><Relationship Id="rId8" Type="http://schemas.openxmlformats.org/officeDocument/2006/relationships/notesSlide" Target="../notesSlides/notesSlide6.xml"/><Relationship Id="rId7" Type="http://schemas.openxmlformats.org/officeDocument/2006/relationships/slideLayout" Target="../slideLayouts/slideLayout40.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24.xml.rels><?xml version="1.0" encoding="UTF-8" standalone="yes"?>
<Relationships xmlns="http://schemas.openxmlformats.org/package/2006/relationships"><Relationship Id="rId9" Type="http://schemas.openxmlformats.org/officeDocument/2006/relationships/notesSlide" Target="../notesSlides/notesSlide7.xml"/><Relationship Id="rId8" Type="http://schemas.openxmlformats.org/officeDocument/2006/relationships/slideLayout" Target="../slideLayouts/slideLayout40.xml"/><Relationship Id="rId7" Type="http://schemas.openxmlformats.org/officeDocument/2006/relationships/image" Target="../media/image12.png"/><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13.png"/></Relationships>
</file>

<file path=ppt/slides/_rels/slide27.xml.rels><?xml version="1.0" encoding="UTF-8" standalone="yes"?>
<Relationships xmlns="http://schemas.openxmlformats.org/package/2006/relationships"><Relationship Id="rId9" Type="http://schemas.openxmlformats.org/officeDocument/2006/relationships/notesSlide" Target="../notesSlides/notesSlide8.xml"/><Relationship Id="rId8" Type="http://schemas.openxmlformats.org/officeDocument/2006/relationships/slideLayout" Target="../slideLayouts/slideLayout40.xml"/><Relationship Id="rId7" Type="http://schemas.openxmlformats.org/officeDocument/2006/relationships/image" Target="../media/image14.png"/><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15.png"/></Relationships>
</file>

<file path=ppt/slides/_rels/slide3.xml.rels><?xml version="1.0" encoding="UTF-8" standalone="yes"?>
<Relationships xmlns="http://schemas.openxmlformats.org/package/2006/relationships"><Relationship Id="rId9" Type="http://schemas.openxmlformats.org/officeDocument/2006/relationships/notesSlide" Target="../notesSlides/notesSlide3.xml"/><Relationship Id="rId8" Type="http://schemas.openxmlformats.org/officeDocument/2006/relationships/slideLayout" Target="../slideLayouts/slideLayout7.xml"/><Relationship Id="rId7" Type="http://schemas.openxmlformats.org/officeDocument/2006/relationships/image" Target="../media/image8.png"/><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30.xml.rels><?xml version="1.0" encoding="UTF-8" standalone="yes"?>
<Relationships xmlns="http://schemas.openxmlformats.org/package/2006/relationships"><Relationship Id="rId9" Type="http://schemas.openxmlformats.org/officeDocument/2006/relationships/notesSlide" Target="../notesSlides/notesSlide9.xml"/><Relationship Id="rId8" Type="http://schemas.openxmlformats.org/officeDocument/2006/relationships/slideLayout" Target="../slideLayouts/slideLayout40.xml"/><Relationship Id="rId7" Type="http://schemas.openxmlformats.org/officeDocument/2006/relationships/image" Target="../media/image16.png"/><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17.png"/></Relationships>
</file>

<file path=ppt/slides/_rels/slide33.xml.rels><?xml version="1.0" encoding="UTF-8" standalone="yes"?>
<Relationships xmlns="http://schemas.openxmlformats.org/package/2006/relationships"><Relationship Id="rId9" Type="http://schemas.openxmlformats.org/officeDocument/2006/relationships/notesSlide" Target="../notesSlides/notesSlide10.xml"/><Relationship Id="rId8" Type="http://schemas.openxmlformats.org/officeDocument/2006/relationships/slideLayout" Target="../slideLayouts/slideLayout40.xml"/><Relationship Id="rId7" Type="http://schemas.openxmlformats.org/officeDocument/2006/relationships/image" Target="../media/image18.png"/><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20.png"/><Relationship Id="rId1" Type="http://schemas.openxmlformats.org/officeDocument/2006/relationships/image" Target="../media/image19.pn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2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9" Type="http://schemas.openxmlformats.org/officeDocument/2006/relationships/notesSlide" Target="../notesSlides/notesSlide11.xml"/><Relationship Id="rId8" Type="http://schemas.openxmlformats.org/officeDocument/2006/relationships/slideLayout" Target="../slideLayouts/slideLayout7.xml"/><Relationship Id="rId7" Type="http://schemas.openxmlformats.org/officeDocument/2006/relationships/image" Target="../media/image22.png"/><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39.xml.rels><?xml version="1.0" encoding="UTF-8" standalone="yes"?>
<Relationships xmlns="http://schemas.openxmlformats.org/package/2006/relationships"><Relationship Id="rId8" Type="http://schemas.openxmlformats.org/officeDocument/2006/relationships/notesSlide" Target="../notesSlides/notesSlide12.xml"/><Relationship Id="rId7" Type="http://schemas.openxmlformats.org/officeDocument/2006/relationships/slideLayout" Target="../slideLayouts/slideLayout40.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0.xml.rels><?xml version="1.0" encoding="UTF-8" standalone="yes"?>
<Relationships xmlns="http://schemas.openxmlformats.org/package/2006/relationships"><Relationship Id="rId8" Type="http://schemas.openxmlformats.org/officeDocument/2006/relationships/notesSlide" Target="../notesSlides/notesSlide13.xml"/><Relationship Id="rId7" Type="http://schemas.openxmlformats.org/officeDocument/2006/relationships/slideLayout" Target="../slideLayouts/slideLayout40.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23.png"/></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24.png"/></Relationships>
</file>

<file path=ppt/slides/_rels/slide45.xml.rels><?xml version="1.0" encoding="UTF-8" standalone="yes"?>
<Relationships xmlns="http://schemas.openxmlformats.org/package/2006/relationships"><Relationship Id="rId8" Type="http://schemas.openxmlformats.org/officeDocument/2006/relationships/notesSlide" Target="../notesSlides/notesSlide14.xml"/><Relationship Id="rId7" Type="http://schemas.openxmlformats.org/officeDocument/2006/relationships/slideLayout" Target="../slideLayouts/slideLayout5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25.png"/></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26.png"/></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27.png"/></Relationships>
</file>

<file path=ppt/slides/_rels/slide54.xml.rels><?xml version="1.0" encoding="UTF-8" standalone="yes"?>
<Relationships xmlns="http://schemas.openxmlformats.org/package/2006/relationships"><Relationship Id="rId8" Type="http://schemas.openxmlformats.org/officeDocument/2006/relationships/notesSlide" Target="../notesSlides/notesSlide15.xml"/><Relationship Id="rId7" Type="http://schemas.openxmlformats.org/officeDocument/2006/relationships/slideLayout" Target="../slideLayouts/slideLayout5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28.png"/></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29.png"/></Relationships>
</file>

<file path=ppt/slides/_rels/slide59.xml.rels><?xml version="1.0" encoding="UTF-8" standalone="yes"?>
<Relationships xmlns="http://schemas.openxmlformats.org/package/2006/relationships"><Relationship Id="rId8" Type="http://schemas.openxmlformats.org/officeDocument/2006/relationships/notesSlide" Target="../notesSlides/notesSlide16.xml"/><Relationship Id="rId7" Type="http://schemas.openxmlformats.org/officeDocument/2006/relationships/slideLayout" Target="../slideLayouts/slideLayout5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6.xml.rels><?xml version="1.0" encoding="UTF-8" standalone="yes"?>
<Relationships xmlns="http://schemas.openxmlformats.org/package/2006/relationships"><Relationship Id="rId9" Type="http://schemas.openxmlformats.org/officeDocument/2006/relationships/notesSlide" Target="../notesSlides/notesSlide4.xml"/><Relationship Id="rId8" Type="http://schemas.openxmlformats.org/officeDocument/2006/relationships/slideLayout" Target="../slideLayouts/slideLayout7.xml"/><Relationship Id="rId7" Type="http://schemas.openxmlformats.org/officeDocument/2006/relationships/image" Target="../media/image9.png"/><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61.xml.rels><?xml version="1.0" encoding="UTF-8" standalone="yes"?>
<Relationships xmlns="http://schemas.openxmlformats.org/package/2006/relationships"><Relationship Id="rId7" Type="http://schemas.openxmlformats.org/officeDocument/2006/relationships/notesSlide" Target="../notesSlides/notesSlide17.xml"/><Relationship Id="rId6" Type="http://schemas.openxmlformats.org/officeDocument/2006/relationships/slideLayout" Target="../slideLayouts/slideLayout18.xml"/><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193" name="图片 6145" descr="8902047561555915121460.png"/>
          <p:cNvPicPr>
            <a:picLocks noChangeAspect="1"/>
          </p:cNvPicPr>
          <p:nvPr/>
        </p:nvPicPr>
        <p:blipFill>
          <a:blip r:embed="rId1"/>
          <a:stretch>
            <a:fillRect/>
          </a:stretch>
        </p:blipFill>
        <p:spPr>
          <a:xfrm>
            <a:off x="0" y="857250"/>
            <a:ext cx="9144000" cy="5143500"/>
          </a:xfrm>
          <a:prstGeom prst="rect">
            <a:avLst/>
          </a:prstGeom>
          <a:noFill/>
          <a:ln w="9525">
            <a:noFill/>
          </a:ln>
        </p:spPr>
      </p:pic>
      <p:pic>
        <p:nvPicPr>
          <p:cNvPr id="8194" name="图片 6146" descr="C:\Users\PC\Desktop\zqq\20158_0014_------.png"/>
          <p:cNvPicPr>
            <a:picLocks noChangeAspect="1"/>
          </p:cNvPicPr>
          <p:nvPr/>
        </p:nvPicPr>
        <p:blipFill>
          <a:blip r:embed="rId2"/>
          <a:stretch>
            <a:fillRect/>
          </a:stretch>
        </p:blipFill>
        <p:spPr>
          <a:xfrm>
            <a:off x="0" y="3929063"/>
            <a:ext cx="4851400" cy="2073275"/>
          </a:xfrm>
          <a:prstGeom prst="rect">
            <a:avLst/>
          </a:prstGeom>
          <a:noFill/>
          <a:ln w="9525">
            <a:noFill/>
          </a:ln>
        </p:spPr>
      </p:pic>
      <p:pic>
        <p:nvPicPr>
          <p:cNvPr id="8195" name="图片 6147" descr="7420321681555915121490.png"/>
          <p:cNvPicPr>
            <a:picLocks noChangeAspect="1"/>
          </p:cNvPicPr>
          <p:nvPr/>
        </p:nvPicPr>
        <p:blipFill>
          <a:blip r:embed="rId3"/>
          <a:stretch>
            <a:fillRect/>
          </a:stretch>
        </p:blipFill>
        <p:spPr>
          <a:xfrm rot="-347086">
            <a:off x="-236537" y="1312863"/>
            <a:ext cx="2886075" cy="2044700"/>
          </a:xfrm>
          <a:prstGeom prst="rect">
            <a:avLst/>
          </a:prstGeom>
          <a:noFill/>
          <a:ln w="9525">
            <a:noFill/>
          </a:ln>
        </p:spPr>
      </p:pic>
      <p:pic>
        <p:nvPicPr>
          <p:cNvPr id="8196" name="图片 6148" descr="8436596721555915121490.png"/>
          <p:cNvPicPr>
            <a:picLocks noChangeAspect="1"/>
          </p:cNvPicPr>
          <p:nvPr/>
        </p:nvPicPr>
        <p:blipFill>
          <a:blip r:embed="rId4"/>
          <a:stretch>
            <a:fillRect/>
          </a:stretch>
        </p:blipFill>
        <p:spPr>
          <a:xfrm rot="222981">
            <a:off x="7254875" y="1690688"/>
            <a:ext cx="1665288" cy="1179512"/>
          </a:xfrm>
          <a:prstGeom prst="rect">
            <a:avLst/>
          </a:prstGeom>
          <a:noFill/>
          <a:ln w="9525">
            <a:noFill/>
          </a:ln>
        </p:spPr>
      </p:pic>
      <p:pic>
        <p:nvPicPr>
          <p:cNvPr id="8197" name="图片 6149" descr="6045942251555915121500.png"/>
          <p:cNvPicPr>
            <a:picLocks noChangeAspect="1"/>
          </p:cNvPicPr>
          <p:nvPr/>
        </p:nvPicPr>
        <p:blipFill>
          <a:blip r:embed="rId5"/>
          <a:stretch>
            <a:fillRect/>
          </a:stretch>
        </p:blipFill>
        <p:spPr>
          <a:xfrm>
            <a:off x="0" y="857250"/>
            <a:ext cx="9144000" cy="5145088"/>
          </a:xfrm>
          <a:prstGeom prst="rect">
            <a:avLst/>
          </a:prstGeom>
          <a:noFill/>
          <a:ln w="9525">
            <a:noFill/>
          </a:ln>
        </p:spPr>
      </p:pic>
      <p:pic>
        <p:nvPicPr>
          <p:cNvPr id="8198" name="图片 6150" descr="8378396501555915121500.png">
            <a:hlinkClick r:id="" action="ppaction://media"/>
          </p:cNvPr>
          <p:cNvPicPr>
            <a:picLocks noChangeAspect="1"/>
          </p:cNvPicPr>
          <p:nvPr/>
        </p:nvPicPr>
        <p:blipFill>
          <a:blip r:embed="rId6"/>
          <a:stretch>
            <a:fillRect/>
          </a:stretch>
        </p:blipFill>
        <p:spPr>
          <a:xfrm>
            <a:off x="-4762" y="-1182687"/>
            <a:ext cx="609600" cy="609600"/>
          </a:xfrm>
          <a:prstGeom prst="rect">
            <a:avLst/>
          </a:prstGeom>
          <a:noFill/>
          <a:ln w="9525">
            <a:noFill/>
          </a:ln>
        </p:spPr>
      </p:pic>
      <p:sp>
        <p:nvSpPr>
          <p:cNvPr id="8199" name="文本框 6151"/>
          <p:cNvSpPr txBox="1"/>
          <p:nvPr/>
        </p:nvSpPr>
        <p:spPr>
          <a:xfrm>
            <a:off x="1022350" y="2046288"/>
            <a:ext cx="7305675" cy="692150"/>
          </a:xfrm>
          <a:prstGeom prst="rect">
            <a:avLst/>
          </a:prstGeom>
          <a:noFill/>
          <a:ln w="9525">
            <a:noFill/>
          </a:ln>
        </p:spPr>
        <p:txBody>
          <a:bodyPr wrap="none" anchor="t" anchorCtr="0">
            <a:spAutoFit/>
          </a:bodyPr>
          <a:p>
            <a:pPr algn="ctr" eaLnBrk="0" hangingPunct="0"/>
            <a:r>
              <a:rPr lang="zh-CN" altLang="en-US" sz="4000" b="1">
                <a:solidFill>
                  <a:srgbClr val="E82125"/>
                </a:solidFill>
                <a:latin typeface="微软雅黑" panose="020B0503020204020204" pitchFamily="34" charset="-122"/>
                <a:ea typeface="微软雅黑" panose="020B0503020204020204" pitchFamily="34" charset="-122"/>
              </a:rPr>
              <a:t>中国共产党思想理论资源数据库</a:t>
            </a:r>
            <a:endParaRPr lang="zh-CN" altLang="en-US" sz="4000" b="1">
              <a:solidFill>
                <a:srgbClr val="E82125"/>
              </a:solidFill>
              <a:latin typeface="微软雅黑" panose="020B0503020204020204" pitchFamily="34" charset="-122"/>
              <a:ea typeface="微软雅黑" panose="020B0503020204020204" pitchFamily="34" charset="-122"/>
            </a:endParaRPr>
          </a:p>
        </p:txBody>
      </p:sp>
      <p:sp>
        <p:nvSpPr>
          <p:cNvPr id="8201" name="文本框 6153"/>
          <p:cNvSpPr txBox="1"/>
          <p:nvPr/>
        </p:nvSpPr>
        <p:spPr>
          <a:xfrm>
            <a:off x="3457575" y="4054475"/>
            <a:ext cx="2051050" cy="368300"/>
          </a:xfrm>
          <a:prstGeom prst="rect">
            <a:avLst/>
          </a:prstGeom>
          <a:solidFill>
            <a:srgbClr val="FFFF00"/>
          </a:solidFill>
          <a:ln w="9525" cap="flat" cmpd="sng">
            <a:solidFill>
              <a:schemeClr val="bg1"/>
            </a:solidFill>
            <a:prstDash val="solid"/>
            <a:miter/>
            <a:headEnd type="none" w="med" len="med"/>
            <a:tailEnd type="none" w="med" len="med"/>
          </a:ln>
        </p:spPr>
        <p:txBody>
          <a:bodyPr anchor="ctr" anchorCtr="0">
            <a:spAutoFit/>
          </a:bodyPr>
          <a:p>
            <a:pPr algn="dist" eaLnBrk="0" hangingPunct="0"/>
            <a:r>
              <a:rPr lang="en-US" altLang="zh-CN" b="1">
                <a:solidFill>
                  <a:srgbClr val="000000"/>
                </a:solidFill>
                <a:latin typeface="微软雅黑" panose="020B0503020204020204" pitchFamily="34" charset="-122"/>
                <a:ea typeface="微软雅黑" panose="020B0503020204020204" pitchFamily="34" charset="-122"/>
              </a:rPr>
              <a:t> </a:t>
            </a:r>
            <a:r>
              <a:rPr lang="zh-CN" altLang="en-US" b="1">
                <a:solidFill>
                  <a:srgbClr val="FF0000"/>
                </a:solidFill>
                <a:latin typeface="微软雅黑" panose="020B0503020204020204" pitchFamily="34" charset="-122"/>
                <a:ea typeface="微软雅黑" panose="020B0503020204020204" pitchFamily="34" charset="-122"/>
              </a:rPr>
              <a:t>人民出版社</a:t>
            </a:r>
            <a:endParaRPr lang="zh-CN" altLang="en-US" b="1">
              <a:solidFill>
                <a:srgbClr val="000000"/>
              </a:solidFill>
              <a:latin typeface="微软雅黑" panose="020B0503020204020204" pitchFamily="34" charset="-122"/>
              <a:ea typeface="微软雅黑" panose="020B0503020204020204" pitchFamily="34" charset="-122"/>
            </a:endParaRPr>
          </a:p>
        </p:txBody>
      </p:sp>
    </p:spTree>
  </p:cSld>
  <p:clrMapOvr>
    <a:masterClrMapping/>
  </p:clrMapOvr>
  <p:transition spd="slow" advClick="0" advTm="3977">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1505" name="文本框 16385"/>
          <p:cNvSpPr txBox="1"/>
          <p:nvPr/>
        </p:nvSpPr>
        <p:spPr>
          <a:xfrm>
            <a:off x="1685925" y="0"/>
            <a:ext cx="2157413" cy="454025"/>
          </a:xfrm>
          <a:prstGeom prst="rect">
            <a:avLst/>
          </a:prstGeom>
          <a:noFill/>
          <a:ln w="9525">
            <a:noFill/>
          </a:ln>
        </p:spPr>
        <p:txBody>
          <a:bodyPr anchor="t" anchorCtr="0">
            <a:spAutoFit/>
          </a:bodyPr>
          <a:p>
            <a:pPr marL="285750" indent="-285750">
              <a:buFont typeface="Wingdings" panose="05000000000000000000" pitchFamily="2" charset="2"/>
              <a:buChar char="n"/>
            </a:pPr>
            <a:r>
              <a:rPr lang="zh-CN" altLang="en-US" sz="2400" b="1">
                <a:solidFill>
                  <a:srgbClr val="FF0000"/>
                </a:solidFill>
                <a:latin typeface="微软雅黑" panose="020B0503020204020204" pitchFamily="34" charset="-122"/>
                <a:ea typeface="微软雅黑" panose="020B0503020204020204" pitchFamily="34" charset="-122"/>
              </a:rPr>
              <a:t>数据库介绍</a:t>
            </a:r>
            <a:endParaRPr lang="zh-CN" altLang="en-US" sz="2400" b="1">
              <a:solidFill>
                <a:srgbClr val="FF0000"/>
              </a:solidFill>
              <a:latin typeface="微软雅黑" panose="020B0503020204020204" pitchFamily="34" charset="-122"/>
              <a:ea typeface="微软雅黑" panose="020B0503020204020204" pitchFamily="34" charset="-122"/>
            </a:endParaRPr>
          </a:p>
        </p:txBody>
      </p:sp>
      <p:sp>
        <p:nvSpPr>
          <p:cNvPr id="21506" name="文本框 16386"/>
          <p:cNvSpPr txBox="1"/>
          <p:nvPr/>
        </p:nvSpPr>
        <p:spPr>
          <a:xfrm>
            <a:off x="273050" y="606425"/>
            <a:ext cx="8596313" cy="5826125"/>
          </a:xfrm>
          <a:prstGeom prst="rect">
            <a:avLst/>
          </a:prstGeom>
          <a:noFill/>
          <a:ln w="9525">
            <a:noFill/>
          </a:ln>
        </p:spPr>
        <p:txBody>
          <a:bodyPr anchor="ctr" anchorCtr="0">
            <a:spAutoFit/>
          </a:bodyPr>
          <a:p>
            <a:pPr>
              <a:lnSpc>
                <a:spcPct val="200000"/>
              </a:lnSpc>
            </a:pPr>
            <a:r>
              <a:rPr lang="zh-CN" altLang="en-US" sz="2700">
                <a:latin typeface="楷体" panose="02010609060101010101" pitchFamily="49" charset="-122"/>
                <a:ea typeface="楷体" panose="02010609060101010101" pitchFamily="49" charset="-122"/>
              </a:rPr>
              <a:t>为了解决</a:t>
            </a:r>
            <a:r>
              <a:rPr lang="zh-CN" altLang="en-US" sz="2700">
                <a:latin typeface="楷体" panose="02010609060101010101" pitchFamily="49" charset="-122"/>
                <a:ea typeface="楷体" panose="02010609060101010101" pitchFamily="49" charset="-122"/>
                <a:sym typeface="宋体" panose="02010600030101010101" pitchFamily="2" charset="-122"/>
              </a:rPr>
              <a:t>当前党政类数字资源面临的问题，有效推进党的思想理论在宣传、学习、研究等方面的进程，提升党的思想理论的研究水平，加强网上党的思想理论数字资源的权威性和准确性，开发建设了以专业</a:t>
            </a:r>
            <a:r>
              <a:rPr lang="zh-CN" altLang="en-US" sz="2700">
                <a:solidFill>
                  <a:srgbClr val="FF0000"/>
                </a:solidFill>
                <a:latin typeface="楷体" panose="02010609060101010101" pitchFamily="49" charset="-122"/>
                <a:ea typeface="楷体" panose="02010609060101010101" pitchFamily="49" charset="-122"/>
                <a:sym typeface="宋体" panose="02010600030101010101" pitchFamily="2" charset="-122"/>
              </a:rPr>
              <a:t>知识点</a:t>
            </a:r>
            <a:r>
              <a:rPr lang="zh-CN" altLang="en-US" sz="2700">
                <a:latin typeface="楷体" panose="02010609060101010101" pitchFamily="49" charset="-122"/>
                <a:ea typeface="楷体" panose="02010609060101010101" pitchFamily="49" charset="-122"/>
                <a:sym typeface="宋体" panose="02010600030101010101" pitchFamily="2" charset="-122"/>
              </a:rPr>
              <a:t>为基础、以</a:t>
            </a:r>
            <a:r>
              <a:rPr lang="zh-CN" altLang="en-US" sz="2700">
                <a:solidFill>
                  <a:srgbClr val="FF0000"/>
                </a:solidFill>
                <a:latin typeface="楷体" panose="02010609060101010101" pitchFamily="49" charset="-122"/>
                <a:ea typeface="楷体" panose="02010609060101010101" pitchFamily="49" charset="-122"/>
                <a:sym typeface="宋体" panose="02010600030101010101" pitchFamily="2" charset="-122"/>
              </a:rPr>
              <a:t>特色查询比对功能</a:t>
            </a:r>
            <a:r>
              <a:rPr lang="zh-CN" altLang="en-US" sz="2700">
                <a:latin typeface="楷体" panose="02010609060101010101" pitchFamily="49" charset="-122"/>
                <a:ea typeface="楷体" panose="02010609060101010101" pitchFamily="49" charset="-122"/>
                <a:sym typeface="宋体" panose="02010600030101010101" pitchFamily="2" charset="-122"/>
              </a:rPr>
              <a:t>为依托、以马克思主义中国化传播为目标的党政类数字资源</a:t>
            </a:r>
            <a:r>
              <a:rPr lang="en-US" altLang="zh-CN" sz="2700">
                <a:latin typeface="楷体" panose="02010609060101010101" pitchFamily="49" charset="-122"/>
                <a:ea typeface="楷体" panose="02010609060101010101" pitchFamily="49" charset="-122"/>
                <a:sym typeface="宋体" panose="02010600030101010101" pitchFamily="2" charset="-122"/>
              </a:rPr>
              <a:t>——</a:t>
            </a:r>
            <a:endParaRPr lang="en-US" altLang="zh-CN" sz="2700">
              <a:latin typeface="楷体" panose="02010609060101010101" pitchFamily="49" charset="-122"/>
              <a:ea typeface="楷体" panose="02010609060101010101" pitchFamily="49" charset="-122"/>
              <a:sym typeface="宋体" panose="02010600030101010101" pitchFamily="2" charset="-122"/>
            </a:endParaRPr>
          </a:p>
          <a:p>
            <a:pPr algn="ctr">
              <a:lnSpc>
                <a:spcPct val="200000"/>
              </a:lnSpc>
            </a:pPr>
            <a:r>
              <a:rPr lang="zh-CN" altLang="en-US" sz="2700" b="1">
                <a:solidFill>
                  <a:srgbClr val="FF0000"/>
                </a:solidFill>
                <a:latin typeface="楷体" panose="02010609060101010101" pitchFamily="49" charset="-122"/>
                <a:ea typeface="楷体" panose="02010609060101010101" pitchFamily="49" charset="-122"/>
                <a:sym typeface="宋体" panose="02010600030101010101" pitchFamily="2" charset="-122"/>
              </a:rPr>
              <a:t>中国共产党思想理论资源数据库</a:t>
            </a:r>
            <a:endParaRPr lang="zh-CN" altLang="en-US" sz="2700" b="1">
              <a:solidFill>
                <a:srgbClr val="FF0000"/>
              </a:solidFill>
              <a:latin typeface="楷体" panose="02010609060101010101" pitchFamily="49" charset="-122"/>
              <a:ea typeface="楷体" panose="02010609060101010101" pitchFamily="49" charset="-122"/>
              <a:sym typeface="宋体" panose="02010600030101010101" pitchFamily="2" charset="-122"/>
            </a:endParaRP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529" name="文本框 17409"/>
          <p:cNvSpPr txBox="1"/>
          <p:nvPr/>
        </p:nvSpPr>
        <p:spPr>
          <a:xfrm>
            <a:off x="1693863" y="82550"/>
            <a:ext cx="2157412" cy="454025"/>
          </a:xfrm>
          <a:prstGeom prst="rect">
            <a:avLst/>
          </a:prstGeom>
          <a:noFill/>
          <a:ln w="9525">
            <a:noFill/>
          </a:ln>
        </p:spPr>
        <p:txBody>
          <a:bodyPr anchor="t" anchorCtr="0">
            <a:spAutoFit/>
          </a:bodyPr>
          <a:p>
            <a:pPr marL="285750" indent="-285750">
              <a:buFont typeface="Wingdings" panose="05000000000000000000" pitchFamily="2" charset="2"/>
              <a:buChar char="n"/>
            </a:pPr>
            <a:r>
              <a:rPr lang="zh-CN" altLang="en-US" sz="2400" b="1">
                <a:solidFill>
                  <a:srgbClr val="FF0000"/>
                </a:solidFill>
                <a:latin typeface="微软雅黑" panose="020B0503020204020204" pitchFamily="34" charset="-122"/>
                <a:ea typeface="微软雅黑" panose="020B0503020204020204" pitchFamily="34" charset="-122"/>
              </a:rPr>
              <a:t>数据库介绍</a:t>
            </a:r>
            <a:endParaRPr lang="zh-CN" altLang="en-US" sz="2400" b="1">
              <a:solidFill>
                <a:srgbClr val="FF0000"/>
              </a:solidFill>
              <a:latin typeface="微软雅黑" panose="020B0503020204020204" pitchFamily="34" charset="-122"/>
              <a:ea typeface="微软雅黑" panose="020B0503020204020204" pitchFamily="34" charset="-122"/>
            </a:endParaRPr>
          </a:p>
        </p:txBody>
      </p:sp>
      <p:sp>
        <p:nvSpPr>
          <p:cNvPr id="22530" name="文本框 17410"/>
          <p:cNvSpPr txBox="1"/>
          <p:nvPr/>
        </p:nvSpPr>
        <p:spPr>
          <a:xfrm>
            <a:off x="273050" y="547688"/>
            <a:ext cx="8596313" cy="6092825"/>
          </a:xfrm>
          <a:prstGeom prst="rect">
            <a:avLst/>
          </a:prstGeom>
          <a:noFill/>
          <a:ln w="9525">
            <a:noFill/>
          </a:ln>
        </p:spPr>
        <p:txBody>
          <a:bodyPr anchor="ctr" anchorCtr="0">
            <a:spAutoFit/>
          </a:bodyPr>
          <a:p>
            <a:pPr>
              <a:lnSpc>
                <a:spcPct val="200000"/>
              </a:lnSpc>
            </a:pPr>
            <a:r>
              <a:rPr lang="zh-CN" altLang="en-US" sz="2700" b="1">
                <a:latin typeface="楷体" panose="02010609060101010101" pitchFamily="49" charset="-122"/>
                <a:ea typeface="楷体" panose="02010609060101010101" pitchFamily="49" charset="-122"/>
                <a:sym typeface="宋体" panose="02010600030101010101" pitchFamily="2" charset="-122"/>
              </a:rPr>
              <a:t>相关单位</a:t>
            </a:r>
            <a:endParaRPr lang="zh-CN" altLang="en-US" sz="2700" b="1">
              <a:latin typeface="楷体" panose="02010609060101010101" pitchFamily="49" charset="-122"/>
              <a:ea typeface="楷体" panose="02010609060101010101" pitchFamily="49" charset="-122"/>
              <a:sym typeface="宋体" panose="02010600030101010101" pitchFamily="2" charset="-122"/>
            </a:endParaRPr>
          </a:p>
          <a:p>
            <a:pPr>
              <a:lnSpc>
                <a:spcPct val="150000"/>
              </a:lnSpc>
              <a:buFont typeface="Arial" panose="020B0604020202020204" pitchFamily="34" charset="0"/>
              <a:buChar char="•"/>
            </a:pPr>
            <a:r>
              <a:rPr lang="zh-CN" altLang="en-US" sz="2400" b="1">
                <a:latin typeface="楷体" panose="02010609060101010101" pitchFamily="49" charset="-122"/>
                <a:ea typeface="楷体" panose="02010609060101010101" pitchFamily="49" charset="-122"/>
                <a:sym typeface="宋体" panose="02010600030101010101" pitchFamily="2" charset="-122"/>
              </a:rPr>
              <a:t>指导审查单位：</a:t>
            </a:r>
            <a:r>
              <a:rPr lang="zh-CN" altLang="en-US" sz="2400">
                <a:latin typeface="楷体" panose="02010609060101010101" pitchFamily="49" charset="-122"/>
                <a:ea typeface="楷体" panose="02010609060101010101" pitchFamily="49" charset="-122"/>
                <a:sym typeface="宋体" panose="02010600030101010101" pitchFamily="2" charset="-122"/>
              </a:rPr>
              <a:t>中宣部 原国家新闻出版广电总局等</a:t>
            </a:r>
            <a:endParaRPr lang="zh-CN" altLang="en-US" sz="2400">
              <a:latin typeface="楷体" panose="02010609060101010101" pitchFamily="49" charset="-122"/>
              <a:ea typeface="楷体" panose="02010609060101010101" pitchFamily="49" charset="-122"/>
              <a:sym typeface="宋体" panose="02010600030101010101" pitchFamily="2" charset="-122"/>
            </a:endParaRPr>
          </a:p>
          <a:p>
            <a:pPr>
              <a:lnSpc>
                <a:spcPct val="150000"/>
              </a:lnSpc>
            </a:pPr>
            <a:r>
              <a:rPr lang="zh-CN" altLang="en-US" sz="2400" b="1">
                <a:latin typeface="楷体" panose="02010609060101010101" pitchFamily="49" charset="-122"/>
                <a:ea typeface="楷体" panose="02010609060101010101" pitchFamily="49" charset="-122"/>
                <a:sym typeface="宋体" panose="02010600030101010101" pitchFamily="2" charset="-122"/>
              </a:rPr>
              <a:t>  职能：</a:t>
            </a:r>
            <a:r>
              <a:rPr lang="zh-CN" altLang="en-US" sz="2400">
                <a:solidFill>
                  <a:srgbClr val="FF0000"/>
                </a:solidFill>
                <a:latin typeface="楷体" panose="02010609060101010101" pitchFamily="49" charset="-122"/>
                <a:ea typeface="楷体" panose="02010609060101010101" pitchFamily="49" charset="-122"/>
                <a:sym typeface="宋体" panose="02010600030101010101" pitchFamily="2" charset="-122"/>
              </a:rPr>
              <a:t>政治方向把握，意识形态审查</a:t>
            </a:r>
            <a:endParaRPr lang="zh-CN" altLang="en-US" sz="2400">
              <a:solidFill>
                <a:srgbClr val="FF0000"/>
              </a:solidFill>
              <a:latin typeface="楷体" panose="02010609060101010101" pitchFamily="49" charset="-122"/>
              <a:ea typeface="楷体" panose="02010609060101010101" pitchFamily="49" charset="-122"/>
            </a:endParaRPr>
          </a:p>
          <a:p>
            <a:pPr>
              <a:lnSpc>
                <a:spcPct val="150000"/>
              </a:lnSpc>
              <a:buFont typeface="Arial" panose="020B0604020202020204" pitchFamily="34" charset="0"/>
              <a:buChar char="•"/>
            </a:pPr>
            <a:r>
              <a:rPr lang="zh-CN" altLang="en-US" sz="2400" b="1">
                <a:latin typeface="楷体" panose="02010609060101010101" pitchFamily="49" charset="-122"/>
                <a:ea typeface="楷体" panose="02010609060101010101" pitchFamily="49" charset="-122"/>
                <a:sym typeface="宋体" panose="02010600030101010101" pitchFamily="2" charset="-122"/>
              </a:rPr>
              <a:t>建设校验单位：</a:t>
            </a:r>
            <a:r>
              <a:rPr lang="zh-CN" altLang="en-US" sz="2400">
                <a:latin typeface="楷体" panose="02010609060101010101" pitchFamily="49" charset="-122"/>
                <a:ea typeface="楷体" panose="02010609060101010101" pitchFamily="49" charset="-122"/>
                <a:sym typeface="宋体" panose="02010600030101010101" pitchFamily="2" charset="-122"/>
              </a:rPr>
              <a:t>人民出版社</a:t>
            </a:r>
            <a:endParaRPr lang="zh-CN" altLang="en-US" sz="2400">
              <a:latin typeface="楷体" panose="02010609060101010101" pitchFamily="49" charset="-122"/>
              <a:ea typeface="楷体" panose="02010609060101010101" pitchFamily="49" charset="-122"/>
              <a:sym typeface="宋体" panose="02010600030101010101" pitchFamily="2" charset="-122"/>
            </a:endParaRPr>
          </a:p>
          <a:p>
            <a:pPr>
              <a:lnSpc>
                <a:spcPct val="150000"/>
              </a:lnSpc>
            </a:pPr>
            <a:r>
              <a:rPr lang="zh-CN" altLang="en-US" sz="2400">
                <a:solidFill>
                  <a:srgbClr val="FF0000"/>
                </a:solidFill>
                <a:latin typeface="楷体" panose="02010609060101010101" pitchFamily="49" charset="-122"/>
                <a:ea typeface="楷体" panose="02010609060101010101" pitchFamily="49" charset="-122"/>
                <a:sym typeface="宋体" panose="02010600030101010101" pitchFamily="2" charset="-122"/>
              </a:rPr>
              <a:t>  </a:t>
            </a:r>
            <a:r>
              <a:rPr lang="zh-CN" altLang="en-US" sz="2400" b="1">
                <a:latin typeface="楷体" panose="02010609060101010101" pitchFamily="49" charset="-122"/>
                <a:ea typeface="楷体" panose="02010609060101010101" pitchFamily="49" charset="-122"/>
                <a:sym typeface="宋体" panose="02010600030101010101" pitchFamily="2" charset="-122"/>
              </a:rPr>
              <a:t>职能：</a:t>
            </a:r>
            <a:r>
              <a:rPr lang="zh-CN" altLang="en-US" sz="2400">
                <a:solidFill>
                  <a:srgbClr val="FF0000"/>
                </a:solidFill>
                <a:latin typeface="楷体" panose="02010609060101010101" pitchFamily="49" charset="-122"/>
                <a:ea typeface="楷体" panose="02010609060101010101" pitchFamily="49" charset="-122"/>
                <a:sym typeface="宋体" panose="02010600030101010101" pitchFamily="2" charset="-122"/>
              </a:rPr>
              <a:t>内容提供，功能开发，校验审核</a:t>
            </a:r>
            <a:endParaRPr lang="zh-CN" altLang="en-US" sz="2400">
              <a:latin typeface="楷体" panose="02010609060101010101" pitchFamily="49" charset="-122"/>
              <a:ea typeface="楷体" panose="02010609060101010101" pitchFamily="49" charset="-122"/>
            </a:endParaRPr>
          </a:p>
          <a:p>
            <a:pPr>
              <a:lnSpc>
                <a:spcPct val="150000"/>
              </a:lnSpc>
              <a:buFont typeface="Arial" panose="020B0604020202020204" pitchFamily="34" charset="0"/>
              <a:buChar char="•"/>
            </a:pPr>
            <a:r>
              <a:rPr lang="zh-CN" altLang="en-US" sz="2400" b="1">
                <a:latin typeface="楷体" panose="02010609060101010101" pitchFamily="49" charset="-122"/>
                <a:ea typeface="楷体" panose="02010609060101010101" pitchFamily="49" charset="-122"/>
                <a:sym typeface="宋体" panose="02010600030101010101" pitchFamily="2" charset="-122"/>
              </a:rPr>
              <a:t>合作单位：</a:t>
            </a:r>
            <a:r>
              <a:rPr lang="zh-CN" altLang="en-US" sz="2400">
                <a:latin typeface="楷体" panose="02010609060101010101" pitchFamily="49" charset="-122"/>
                <a:ea typeface="楷体" panose="02010609060101010101" pitchFamily="49" charset="-122"/>
                <a:sym typeface="宋体" panose="02010600030101010101" pitchFamily="2" charset="-122"/>
              </a:rPr>
              <a:t>中央文献出版社 外文出版社  解放军出版社等 </a:t>
            </a:r>
            <a:endParaRPr lang="zh-CN" altLang="en-US" sz="2400">
              <a:latin typeface="楷体" panose="02010609060101010101" pitchFamily="49" charset="-122"/>
              <a:ea typeface="楷体" panose="02010609060101010101" pitchFamily="49" charset="-122"/>
              <a:sym typeface="宋体" panose="02010600030101010101" pitchFamily="2" charset="-122"/>
            </a:endParaRPr>
          </a:p>
          <a:p>
            <a:pPr>
              <a:lnSpc>
                <a:spcPct val="150000"/>
              </a:lnSpc>
            </a:pPr>
            <a:r>
              <a:rPr lang="zh-CN" altLang="en-US" sz="2400">
                <a:solidFill>
                  <a:srgbClr val="FF0000"/>
                </a:solidFill>
                <a:latin typeface="楷体" panose="02010609060101010101" pitchFamily="49" charset="-122"/>
                <a:ea typeface="楷体" panose="02010609060101010101" pitchFamily="49" charset="-122"/>
                <a:sym typeface="宋体" panose="02010600030101010101" pitchFamily="2" charset="-122"/>
              </a:rPr>
              <a:t>  </a:t>
            </a:r>
            <a:r>
              <a:rPr lang="zh-CN" altLang="en-US" sz="2400" b="1">
                <a:latin typeface="楷体" panose="02010609060101010101" pitchFamily="49" charset="-122"/>
                <a:ea typeface="楷体" panose="02010609060101010101" pitchFamily="49" charset="-122"/>
                <a:sym typeface="宋体" panose="02010600030101010101" pitchFamily="2" charset="-122"/>
              </a:rPr>
              <a:t>职能：</a:t>
            </a:r>
            <a:r>
              <a:rPr lang="zh-CN" altLang="en-US" sz="2400">
                <a:solidFill>
                  <a:srgbClr val="FF0000"/>
                </a:solidFill>
                <a:latin typeface="楷体" panose="02010609060101010101" pitchFamily="49" charset="-122"/>
                <a:ea typeface="楷体" panose="02010609060101010101" pitchFamily="49" charset="-122"/>
                <a:sym typeface="宋体" panose="02010600030101010101" pitchFamily="2" charset="-122"/>
              </a:rPr>
              <a:t>内容提供</a:t>
            </a:r>
            <a:endParaRPr lang="zh-CN" altLang="en-US" sz="2400">
              <a:latin typeface="楷体" panose="02010609060101010101" pitchFamily="49" charset="-122"/>
              <a:ea typeface="楷体" panose="02010609060101010101" pitchFamily="49" charset="-122"/>
            </a:endParaRPr>
          </a:p>
          <a:p>
            <a:pPr>
              <a:lnSpc>
                <a:spcPct val="150000"/>
              </a:lnSpc>
              <a:buFont typeface="Arial" panose="020B0604020202020204" pitchFamily="34" charset="0"/>
              <a:buChar char="•"/>
            </a:pPr>
            <a:r>
              <a:rPr lang="zh-CN" altLang="en-US" sz="2400" b="1">
                <a:latin typeface="楷体" panose="02010609060101010101" pitchFamily="49" charset="-122"/>
                <a:ea typeface="楷体" panose="02010609060101010101" pitchFamily="49" charset="-122"/>
                <a:sym typeface="宋体" panose="02010600030101010101" pitchFamily="2" charset="-122"/>
              </a:rPr>
              <a:t>智力支持单位：</a:t>
            </a:r>
            <a:r>
              <a:rPr lang="zh-CN" altLang="en-US" sz="2400">
                <a:latin typeface="楷体" panose="02010609060101010101" pitchFamily="49" charset="-122"/>
                <a:ea typeface="楷体" panose="02010609060101010101" pitchFamily="49" charset="-122"/>
                <a:sym typeface="宋体" panose="02010600030101010101" pitchFamily="2" charset="-122"/>
              </a:rPr>
              <a:t>中央党校  国家社科院  清华大学等</a:t>
            </a:r>
            <a:endParaRPr lang="zh-CN" altLang="en-US" sz="2400">
              <a:latin typeface="楷体" panose="02010609060101010101" pitchFamily="49" charset="-122"/>
              <a:ea typeface="楷体" panose="02010609060101010101" pitchFamily="49" charset="-122"/>
              <a:sym typeface="宋体" panose="02010600030101010101" pitchFamily="2" charset="-122"/>
            </a:endParaRPr>
          </a:p>
          <a:p>
            <a:pPr>
              <a:lnSpc>
                <a:spcPct val="150000"/>
              </a:lnSpc>
            </a:pPr>
            <a:r>
              <a:rPr lang="zh-CN" altLang="en-US" sz="2400">
                <a:solidFill>
                  <a:srgbClr val="FF0000"/>
                </a:solidFill>
                <a:latin typeface="楷体" panose="02010609060101010101" pitchFamily="49" charset="-122"/>
                <a:ea typeface="楷体" panose="02010609060101010101" pitchFamily="49" charset="-122"/>
                <a:sym typeface="宋体" panose="02010600030101010101" pitchFamily="2" charset="-122"/>
              </a:rPr>
              <a:t>  </a:t>
            </a:r>
            <a:r>
              <a:rPr lang="zh-CN" altLang="en-US" sz="2400" b="1">
                <a:latin typeface="楷体" panose="02010609060101010101" pitchFamily="49" charset="-122"/>
                <a:ea typeface="楷体" panose="02010609060101010101" pitchFamily="49" charset="-122"/>
                <a:sym typeface="宋体" panose="02010600030101010101" pitchFamily="2" charset="-122"/>
              </a:rPr>
              <a:t>职能：</a:t>
            </a:r>
            <a:r>
              <a:rPr lang="zh-CN" altLang="en-US" sz="2400">
                <a:solidFill>
                  <a:srgbClr val="FF0000"/>
                </a:solidFill>
                <a:latin typeface="楷体" panose="02010609060101010101" pitchFamily="49" charset="-122"/>
                <a:ea typeface="楷体" panose="02010609060101010101" pitchFamily="49" charset="-122"/>
                <a:sym typeface="宋体" panose="02010600030101010101" pitchFamily="2" charset="-122"/>
              </a:rPr>
              <a:t>专业知识点的分析提炼、专业知识的系统分类等</a:t>
            </a:r>
            <a:endParaRPr lang="zh-CN" altLang="en-US" sz="2400" b="1">
              <a:latin typeface="楷体" panose="02010609060101010101" pitchFamily="49" charset="-122"/>
              <a:ea typeface="楷体" panose="02010609060101010101" pitchFamily="49" charset="-122"/>
              <a:sym typeface="宋体" panose="02010600030101010101" pitchFamily="2" charset="-122"/>
            </a:endParaRPr>
          </a:p>
          <a:p>
            <a:pPr>
              <a:lnSpc>
                <a:spcPct val="200000"/>
              </a:lnSpc>
            </a:pPr>
            <a:endParaRPr lang="zh-CN" altLang="en-US" sz="2400" b="1">
              <a:latin typeface="楷体" panose="02010609060101010101" pitchFamily="49" charset="-122"/>
              <a:ea typeface="楷体" panose="02010609060101010101" pitchFamily="49" charset="-122"/>
              <a:sym typeface="宋体" panose="02010600030101010101" pitchFamily="2" charset="-122"/>
            </a:endParaRP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3" name="文本框 18433"/>
          <p:cNvSpPr txBox="1"/>
          <p:nvPr/>
        </p:nvSpPr>
        <p:spPr>
          <a:xfrm>
            <a:off x="1685925" y="0"/>
            <a:ext cx="2157413" cy="454025"/>
          </a:xfrm>
          <a:prstGeom prst="rect">
            <a:avLst/>
          </a:prstGeom>
          <a:noFill/>
          <a:ln w="9525">
            <a:noFill/>
          </a:ln>
        </p:spPr>
        <p:txBody>
          <a:bodyPr anchor="t" anchorCtr="0">
            <a:spAutoFit/>
          </a:bodyPr>
          <a:p>
            <a:pPr marL="285750" indent="-285750">
              <a:buFont typeface="Wingdings" panose="05000000000000000000" pitchFamily="2" charset="2"/>
              <a:buChar char="n"/>
            </a:pPr>
            <a:r>
              <a:rPr lang="zh-CN" altLang="en-US" sz="2400" b="1">
                <a:solidFill>
                  <a:srgbClr val="FF0000"/>
                </a:solidFill>
                <a:latin typeface="微软雅黑" panose="020B0503020204020204" pitchFamily="34" charset="-122"/>
                <a:ea typeface="微软雅黑" panose="020B0503020204020204" pitchFamily="34" charset="-122"/>
              </a:rPr>
              <a:t>数据库首页</a:t>
            </a:r>
            <a:endParaRPr lang="zh-CN" altLang="en-US" sz="2400" b="1">
              <a:solidFill>
                <a:srgbClr val="FF0000"/>
              </a:solidFill>
              <a:latin typeface="微软雅黑" panose="020B0503020204020204" pitchFamily="34" charset="-122"/>
              <a:ea typeface="微软雅黑" panose="020B0503020204020204" pitchFamily="34" charset="-122"/>
            </a:endParaRPr>
          </a:p>
        </p:txBody>
      </p:sp>
      <p:pic>
        <p:nvPicPr>
          <p:cNvPr id="23554" name="图片 18434" descr="20210409-首页1"/>
          <p:cNvPicPr>
            <a:picLocks noChangeAspect="1"/>
          </p:cNvPicPr>
          <p:nvPr/>
        </p:nvPicPr>
        <p:blipFill>
          <a:blip r:embed="rId1"/>
          <a:stretch>
            <a:fillRect/>
          </a:stretch>
        </p:blipFill>
        <p:spPr>
          <a:xfrm>
            <a:off x="-3175" y="582613"/>
            <a:ext cx="9188450" cy="6288087"/>
          </a:xfrm>
          <a:prstGeom prst="rect">
            <a:avLst/>
          </a:prstGeom>
          <a:noFill/>
          <a:ln w="9525">
            <a:noFill/>
          </a:ln>
        </p:spPr>
      </p:pic>
      <p:sp>
        <p:nvSpPr>
          <p:cNvPr id="23555" name="矩形标注 18435"/>
          <p:cNvSpPr/>
          <p:nvPr/>
        </p:nvSpPr>
        <p:spPr>
          <a:xfrm>
            <a:off x="209550" y="2336800"/>
            <a:ext cx="827088" cy="1428750"/>
          </a:xfrm>
          <a:prstGeom prst="wedgeRectCallout">
            <a:avLst>
              <a:gd name="adj1" fmla="val 29708"/>
              <a:gd name="adj2" fmla="val 61116"/>
            </a:avLst>
          </a:prstGeom>
          <a:solidFill>
            <a:srgbClr val="FFFFFF"/>
          </a:solidFill>
          <a:ln w="12700" cap="flat" cmpd="sng">
            <a:solidFill>
              <a:srgbClr val="00B0F0"/>
            </a:solidFill>
            <a:prstDash val="solid"/>
            <a:miter/>
            <a:headEnd type="none" w="med" len="med"/>
            <a:tailEnd type="none" w="med" len="med"/>
          </a:ln>
        </p:spPr>
        <p:txBody>
          <a:bodyPr anchor="ctr" anchorCtr="0"/>
          <a:p>
            <a:pPr algn="ctr"/>
            <a:r>
              <a:rPr lang="en-US" altLang="zh-CN">
                <a:solidFill>
                  <a:srgbClr val="FF0000"/>
                </a:solidFill>
                <a:latin typeface="Calibri" panose="020F05020202040A0204" pitchFamily="34" charset="0"/>
                <a:ea typeface="宋体" panose="02010600030101010101" pitchFamily="2" charset="-122"/>
              </a:rPr>
              <a:t>12</a:t>
            </a:r>
            <a:r>
              <a:rPr lang="zh-CN" altLang="en-US">
                <a:solidFill>
                  <a:srgbClr val="FF0000"/>
                </a:solidFill>
                <a:latin typeface="Calibri" panose="020F05020202040A0204" pitchFamily="34" charset="0"/>
                <a:ea typeface="宋体" panose="02010600030101010101" pitchFamily="2" charset="-122"/>
              </a:rPr>
              <a:t>个资源子库</a:t>
            </a:r>
            <a:endParaRPr lang="zh-CN" altLang="en-US">
              <a:solidFill>
                <a:srgbClr val="FF0000"/>
              </a:solidFill>
              <a:latin typeface="Calibri" panose="020F05020202040A0204" pitchFamily="34" charset="0"/>
              <a:ea typeface="宋体" panose="02010600030101010101" pitchFamily="2" charset="-122"/>
            </a:endParaRPr>
          </a:p>
        </p:txBody>
      </p:sp>
      <p:sp>
        <p:nvSpPr>
          <p:cNvPr id="23556" name="矩形标注 18436"/>
          <p:cNvSpPr/>
          <p:nvPr/>
        </p:nvSpPr>
        <p:spPr>
          <a:xfrm>
            <a:off x="1328738" y="1212850"/>
            <a:ext cx="1587500" cy="630238"/>
          </a:xfrm>
          <a:prstGeom prst="wedgeRectCallout">
            <a:avLst>
              <a:gd name="adj1" fmla="val 89056"/>
              <a:gd name="adj2" fmla="val 20736"/>
            </a:avLst>
          </a:prstGeom>
          <a:solidFill>
            <a:srgbClr val="FFFFFF"/>
          </a:solidFill>
          <a:ln w="12700" cap="flat" cmpd="sng">
            <a:solidFill>
              <a:srgbClr val="00B0F0"/>
            </a:solidFill>
            <a:prstDash val="solid"/>
            <a:miter/>
            <a:headEnd type="none" w="med" len="med"/>
            <a:tailEnd type="none" w="med" len="med"/>
          </a:ln>
        </p:spPr>
        <p:txBody>
          <a:bodyPr anchor="ctr" anchorCtr="0"/>
          <a:p>
            <a:pPr algn="ctr"/>
            <a:r>
              <a:rPr lang="zh-CN" altLang="en-US">
                <a:solidFill>
                  <a:srgbClr val="FF0000"/>
                </a:solidFill>
                <a:latin typeface="Calibri" panose="020F05020202040A0204" pitchFamily="34" charset="0"/>
                <a:ea typeface="宋体" panose="02010600030101010101" pitchFamily="2" charset="-122"/>
                <a:sym typeface="宋体" panose="02010600030101010101" pitchFamily="2" charset="-122"/>
              </a:rPr>
              <a:t>展示</a:t>
            </a:r>
            <a:r>
              <a:rPr lang="zh-CN" altLang="en-US">
                <a:solidFill>
                  <a:srgbClr val="FF0000"/>
                </a:solidFill>
                <a:latin typeface="Calibri" panose="020F05020202040A0204" pitchFamily="34" charset="0"/>
                <a:ea typeface="宋体" panose="02010600030101010101" pitchFamily="2" charset="-122"/>
              </a:rPr>
              <a:t>数据库</a:t>
            </a:r>
            <a:endParaRPr lang="zh-CN" altLang="en-US">
              <a:solidFill>
                <a:srgbClr val="FF0000"/>
              </a:solidFill>
              <a:latin typeface="Calibri" panose="020F05020202040A0204" pitchFamily="34" charset="0"/>
              <a:ea typeface="宋体" panose="02010600030101010101" pitchFamily="2" charset="-122"/>
            </a:endParaRPr>
          </a:p>
          <a:p>
            <a:pPr algn="ctr"/>
            <a:r>
              <a:rPr lang="zh-CN" altLang="en-US">
                <a:solidFill>
                  <a:srgbClr val="FF0000"/>
                </a:solidFill>
                <a:latin typeface="Calibri" panose="020F05020202040A0204" pitchFamily="34" charset="0"/>
                <a:ea typeface="宋体" panose="02010600030101010101" pitchFamily="2" charset="-122"/>
              </a:rPr>
              <a:t>功能的栏目</a:t>
            </a:r>
            <a:endParaRPr lang="zh-CN" altLang="en-US">
              <a:solidFill>
                <a:srgbClr val="FF0000"/>
              </a:solidFill>
              <a:latin typeface="Calibri" panose="020F05020202040A0204" pitchFamily="34" charset="0"/>
              <a:ea typeface="宋体" panose="02010600030101010101" pitchFamily="2" charset="-122"/>
            </a:endParaRPr>
          </a:p>
        </p:txBody>
      </p:sp>
      <p:sp>
        <p:nvSpPr>
          <p:cNvPr id="23557" name="矩形标注 18437"/>
          <p:cNvSpPr/>
          <p:nvPr/>
        </p:nvSpPr>
        <p:spPr>
          <a:xfrm>
            <a:off x="5873750" y="1423988"/>
            <a:ext cx="1587500" cy="628650"/>
          </a:xfrm>
          <a:prstGeom prst="wedgeRectCallout">
            <a:avLst>
              <a:gd name="adj1" fmla="val -119787"/>
              <a:gd name="adj2" fmla="val 87338"/>
            </a:avLst>
          </a:prstGeom>
          <a:solidFill>
            <a:srgbClr val="FFFFFF"/>
          </a:solidFill>
          <a:ln w="12700" cap="flat" cmpd="sng">
            <a:solidFill>
              <a:srgbClr val="00B0F0"/>
            </a:solidFill>
            <a:prstDash val="solid"/>
            <a:miter/>
            <a:headEnd type="none" w="med" len="med"/>
            <a:tailEnd type="none" w="med" len="med"/>
          </a:ln>
        </p:spPr>
        <p:txBody>
          <a:bodyPr anchor="ctr" anchorCtr="0"/>
          <a:p>
            <a:pPr algn="ctr"/>
            <a:r>
              <a:rPr lang="zh-CN" altLang="en-US">
                <a:solidFill>
                  <a:srgbClr val="FF0000"/>
                </a:solidFill>
                <a:latin typeface="Calibri" panose="020F05020202040A0204" pitchFamily="34" charset="0"/>
                <a:ea typeface="宋体" panose="02010600030101010101" pitchFamily="2" charset="-122"/>
                <a:sym typeface="宋体" panose="02010600030101010101" pitchFamily="2" charset="-122"/>
              </a:rPr>
              <a:t>展示基本</a:t>
            </a:r>
            <a:endParaRPr lang="zh-CN" altLang="en-US">
              <a:solidFill>
                <a:srgbClr val="FF0000"/>
              </a:solidFill>
              <a:latin typeface="Calibri" panose="020F05020202040A0204" pitchFamily="34" charset="0"/>
              <a:ea typeface="宋体" panose="02010600030101010101" pitchFamily="2" charset="-122"/>
            </a:endParaRPr>
          </a:p>
          <a:p>
            <a:pPr algn="ctr"/>
            <a:r>
              <a:rPr lang="zh-CN" altLang="en-US">
                <a:solidFill>
                  <a:srgbClr val="FF0000"/>
                </a:solidFill>
                <a:latin typeface="Calibri" panose="020F05020202040A0204" pitchFamily="34" charset="0"/>
                <a:ea typeface="宋体" panose="02010600030101010101" pitchFamily="2" charset="-122"/>
              </a:rPr>
              <a:t>功能的检索框</a:t>
            </a:r>
            <a:endParaRPr lang="zh-CN" altLang="en-US">
              <a:solidFill>
                <a:srgbClr val="FF0000"/>
              </a:solidFill>
              <a:latin typeface="Calibri" panose="020F05020202040A0204" pitchFamily="34" charset="0"/>
              <a:ea typeface="宋体" panose="02010600030101010101" pitchFamily="2" charset="-122"/>
            </a:endParaRPr>
          </a:p>
        </p:txBody>
      </p:sp>
      <p:sp>
        <p:nvSpPr>
          <p:cNvPr id="23558" name="矩形标注 18438"/>
          <p:cNvSpPr/>
          <p:nvPr/>
        </p:nvSpPr>
        <p:spPr>
          <a:xfrm>
            <a:off x="7597775" y="2336800"/>
            <a:ext cx="1422400" cy="628650"/>
          </a:xfrm>
          <a:prstGeom prst="wedgeRectCallout">
            <a:avLst>
              <a:gd name="adj1" fmla="val -60565"/>
              <a:gd name="adj2" fmla="val 93389"/>
            </a:avLst>
          </a:prstGeom>
          <a:solidFill>
            <a:srgbClr val="FFFFFF"/>
          </a:solidFill>
          <a:ln w="12700" cap="flat" cmpd="sng">
            <a:solidFill>
              <a:srgbClr val="00B0F0"/>
            </a:solidFill>
            <a:prstDash val="solid"/>
            <a:miter/>
            <a:headEnd type="none" w="med" len="med"/>
            <a:tailEnd type="none" w="med" len="med"/>
          </a:ln>
        </p:spPr>
        <p:txBody>
          <a:bodyPr anchor="ctr" anchorCtr="0"/>
          <a:p>
            <a:pPr algn="ctr"/>
            <a:r>
              <a:rPr lang="zh-CN" altLang="en-US">
                <a:solidFill>
                  <a:srgbClr val="FF0000"/>
                </a:solidFill>
                <a:latin typeface="Calibri" panose="020F05020202040A0204" pitchFamily="34" charset="0"/>
                <a:ea typeface="宋体" panose="02010600030101010101" pitchFamily="2" charset="-122"/>
              </a:rPr>
              <a:t>建党百年</a:t>
            </a:r>
            <a:endParaRPr lang="zh-CN" altLang="en-US">
              <a:solidFill>
                <a:srgbClr val="FF0000"/>
              </a:solidFill>
              <a:latin typeface="Calibri" panose="020F05020202040A0204" pitchFamily="34" charset="0"/>
              <a:ea typeface="宋体" panose="02010600030101010101" pitchFamily="2" charset="-122"/>
            </a:endParaRPr>
          </a:p>
          <a:p>
            <a:pPr algn="ctr"/>
            <a:r>
              <a:rPr lang="zh-CN" altLang="en-US">
                <a:solidFill>
                  <a:srgbClr val="FF0000"/>
                </a:solidFill>
                <a:latin typeface="Calibri" panose="020F05020202040A0204" pitchFamily="34" charset="0"/>
                <a:ea typeface="宋体" panose="02010600030101010101" pitchFamily="2" charset="-122"/>
              </a:rPr>
              <a:t>专栏图书</a:t>
            </a:r>
            <a:endParaRPr lang="zh-CN" altLang="en-US">
              <a:solidFill>
                <a:srgbClr val="FF0000"/>
              </a:solidFill>
              <a:latin typeface="Calibri" panose="020F05020202040A0204" pitchFamily="34" charset="0"/>
              <a:ea typeface="宋体" panose="02010600030101010101" pitchFamily="2" charset="-122"/>
            </a:endParaRPr>
          </a:p>
        </p:txBody>
      </p:sp>
      <p:sp>
        <p:nvSpPr>
          <p:cNvPr id="23559" name="矩形标注 18439"/>
          <p:cNvSpPr/>
          <p:nvPr/>
        </p:nvSpPr>
        <p:spPr>
          <a:xfrm>
            <a:off x="7165975" y="5876925"/>
            <a:ext cx="1854200" cy="628650"/>
          </a:xfrm>
          <a:prstGeom prst="wedgeRectCallout">
            <a:avLst>
              <a:gd name="adj1" fmla="val -49167"/>
              <a:gd name="adj2" fmla="val -84106"/>
            </a:avLst>
          </a:prstGeom>
          <a:solidFill>
            <a:srgbClr val="FFFFFF"/>
          </a:solidFill>
          <a:ln w="12700" cap="flat" cmpd="sng">
            <a:solidFill>
              <a:srgbClr val="00B0F0"/>
            </a:solidFill>
            <a:prstDash val="solid"/>
            <a:miter/>
            <a:headEnd type="none" w="med" len="med"/>
            <a:tailEnd type="none" w="med" len="med"/>
          </a:ln>
        </p:spPr>
        <p:txBody>
          <a:bodyPr anchor="ctr" anchorCtr="0"/>
          <a:p>
            <a:pPr algn="ctr"/>
            <a:r>
              <a:rPr lang="zh-CN" altLang="en-US">
                <a:solidFill>
                  <a:srgbClr val="FF0000"/>
                </a:solidFill>
                <a:latin typeface="Calibri" panose="020F05020202040A0204" pitchFamily="34" charset="0"/>
                <a:ea typeface="宋体" panose="02010600030101010101" pitchFamily="2" charset="-122"/>
              </a:rPr>
              <a:t>实时更新进入</a:t>
            </a:r>
            <a:endParaRPr lang="zh-CN" altLang="en-US">
              <a:solidFill>
                <a:srgbClr val="FF0000"/>
              </a:solidFill>
              <a:latin typeface="Calibri" panose="020F05020202040A0204" pitchFamily="34" charset="0"/>
              <a:ea typeface="宋体" panose="02010600030101010101" pitchFamily="2" charset="-122"/>
            </a:endParaRPr>
          </a:p>
          <a:p>
            <a:pPr algn="ctr"/>
            <a:r>
              <a:rPr lang="zh-CN" altLang="en-US">
                <a:solidFill>
                  <a:srgbClr val="FF0000"/>
                </a:solidFill>
                <a:latin typeface="Calibri" panose="020F05020202040A0204" pitchFamily="34" charset="0"/>
                <a:ea typeface="宋体" panose="02010600030101010101" pitchFamily="2" charset="-122"/>
              </a:rPr>
              <a:t>数据库的图书</a:t>
            </a:r>
            <a:endParaRPr lang="zh-CN" altLang="en-US">
              <a:solidFill>
                <a:srgbClr val="FF0000"/>
              </a:solidFill>
              <a:latin typeface="Calibri" panose="020F05020202040A0204" pitchFamily="34" charset="0"/>
              <a:ea typeface="宋体" panose="02010600030101010101" pitchFamily="2" charset="-122"/>
            </a:endParaRP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4577" name="文本框 19457"/>
          <p:cNvSpPr txBox="1"/>
          <p:nvPr/>
        </p:nvSpPr>
        <p:spPr>
          <a:xfrm>
            <a:off x="1685925" y="0"/>
            <a:ext cx="2157413" cy="454025"/>
          </a:xfrm>
          <a:prstGeom prst="rect">
            <a:avLst/>
          </a:prstGeom>
          <a:noFill/>
          <a:ln w="9525">
            <a:noFill/>
          </a:ln>
        </p:spPr>
        <p:txBody>
          <a:bodyPr anchor="t" anchorCtr="0">
            <a:spAutoFit/>
          </a:bodyPr>
          <a:p>
            <a:pPr marL="285750" indent="-285750">
              <a:buFont typeface="Wingdings" panose="05000000000000000000" pitchFamily="2" charset="2"/>
              <a:buChar char="n"/>
            </a:pPr>
            <a:r>
              <a:rPr lang="zh-CN" altLang="en-US" sz="2400" b="1">
                <a:solidFill>
                  <a:srgbClr val="FF0000"/>
                </a:solidFill>
                <a:latin typeface="微软雅黑" panose="020B0503020204020204" pitchFamily="34" charset="-122"/>
                <a:ea typeface="微软雅黑" panose="020B0503020204020204" pitchFamily="34" charset="-122"/>
              </a:rPr>
              <a:t>数据库介绍</a:t>
            </a:r>
            <a:endParaRPr lang="zh-CN" altLang="en-US" sz="2400" b="1">
              <a:solidFill>
                <a:srgbClr val="FF0000"/>
              </a:solidFill>
              <a:latin typeface="微软雅黑" panose="020B0503020204020204" pitchFamily="34" charset="-122"/>
              <a:ea typeface="微软雅黑" panose="020B0503020204020204" pitchFamily="34" charset="-122"/>
            </a:endParaRPr>
          </a:p>
        </p:txBody>
      </p:sp>
      <p:sp>
        <p:nvSpPr>
          <p:cNvPr id="24578" name="文本框 19458"/>
          <p:cNvSpPr txBox="1"/>
          <p:nvPr/>
        </p:nvSpPr>
        <p:spPr>
          <a:xfrm>
            <a:off x="273050" y="549275"/>
            <a:ext cx="8596313" cy="4184650"/>
          </a:xfrm>
          <a:prstGeom prst="rect">
            <a:avLst/>
          </a:prstGeom>
          <a:noFill/>
          <a:ln w="9525">
            <a:noFill/>
          </a:ln>
        </p:spPr>
        <p:txBody>
          <a:bodyPr anchor="ctr" anchorCtr="0">
            <a:spAutoFit/>
          </a:bodyPr>
          <a:p>
            <a:pPr>
              <a:lnSpc>
                <a:spcPct val="200000"/>
              </a:lnSpc>
            </a:pPr>
            <a:r>
              <a:rPr lang="zh-CN" altLang="en-US" sz="2800" b="1">
                <a:latin typeface="楷体" panose="02010609060101010101" pitchFamily="49" charset="-122"/>
                <a:ea typeface="楷体" panose="02010609060101010101" pitchFamily="49" charset="-122"/>
                <a:sym typeface="宋体" panose="02010600030101010101" pitchFamily="2" charset="-122"/>
              </a:rPr>
              <a:t>资源内容</a:t>
            </a:r>
            <a:endParaRPr lang="zh-CN" altLang="en-US" sz="2800" b="1">
              <a:latin typeface="楷体" panose="02010609060101010101" pitchFamily="49" charset="-122"/>
              <a:ea typeface="楷体" panose="02010609060101010101" pitchFamily="49" charset="-122"/>
              <a:sym typeface="宋体" panose="02010600030101010101" pitchFamily="2" charset="-122"/>
            </a:endParaRPr>
          </a:p>
          <a:p>
            <a:pPr>
              <a:lnSpc>
                <a:spcPct val="150000"/>
              </a:lnSpc>
              <a:buFont typeface="Arial" panose="020B0604020202020204" pitchFamily="34" charset="0"/>
              <a:buChar char="•"/>
            </a:pPr>
            <a:r>
              <a:rPr lang="zh-CN" altLang="en-US" sz="2800" b="1">
                <a:latin typeface="楷体" panose="02010609060101010101" pitchFamily="49" charset="-122"/>
                <a:ea typeface="楷体" panose="02010609060101010101" pitchFamily="49" charset="-122"/>
                <a:sym typeface="宋体" panose="02010600030101010101" pitchFamily="2" charset="-122"/>
              </a:rPr>
              <a:t>资源体系：</a:t>
            </a:r>
            <a:r>
              <a:rPr lang="en-US" altLang="zh-CN" sz="2800">
                <a:latin typeface="楷体" panose="02010609060101010101" pitchFamily="49" charset="-122"/>
                <a:ea typeface="楷体" panose="02010609060101010101" pitchFamily="49" charset="-122"/>
                <a:sym typeface="宋体" panose="02010600030101010101" pitchFamily="2" charset="-122"/>
              </a:rPr>
              <a:t>12</a:t>
            </a:r>
            <a:r>
              <a:rPr lang="zh-CN" altLang="en-US" sz="2800">
                <a:latin typeface="楷体" panose="02010609060101010101" pitchFamily="49" charset="-122"/>
                <a:ea typeface="楷体" panose="02010609060101010101" pitchFamily="49" charset="-122"/>
                <a:sym typeface="宋体" panose="02010600030101010101" pitchFamily="2" charset="-122"/>
              </a:rPr>
              <a:t>个子库</a:t>
            </a:r>
            <a:endParaRPr lang="zh-CN" altLang="en-US" sz="2800">
              <a:latin typeface="楷体" panose="02010609060101010101" pitchFamily="49" charset="-122"/>
              <a:ea typeface="楷体" panose="02010609060101010101" pitchFamily="49" charset="-122"/>
              <a:sym typeface="宋体" panose="02010600030101010101" pitchFamily="2" charset="-122"/>
            </a:endParaRPr>
          </a:p>
          <a:p>
            <a:pPr>
              <a:lnSpc>
                <a:spcPct val="150000"/>
              </a:lnSpc>
              <a:buFont typeface="Arial" panose="020B0604020202020204" pitchFamily="34" charset="0"/>
              <a:buChar char="•"/>
            </a:pPr>
            <a:r>
              <a:rPr lang="zh-CN" altLang="en-US" sz="2800" b="1">
                <a:latin typeface="楷体" panose="02010609060101010101" pitchFamily="49" charset="-122"/>
                <a:ea typeface="楷体" panose="02010609060101010101" pitchFamily="49" charset="-122"/>
                <a:sym typeface="宋体" panose="02010600030101010101" pitchFamily="2" charset="-122"/>
              </a:rPr>
              <a:t>资源载体形式：</a:t>
            </a:r>
            <a:r>
              <a:rPr lang="zh-CN" altLang="en-US" sz="2800">
                <a:latin typeface="楷体" panose="02010609060101010101" pitchFamily="49" charset="-122"/>
                <a:ea typeface="楷体" panose="02010609060101010101" pitchFamily="49" charset="-122"/>
                <a:sym typeface="宋体" panose="02010600030101010101" pitchFamily="2" charset="-122"/>
              </a:rPr>
              <a:t>电子图书</a:t>
            </a:r>
            <a:endParaRPr lang="zh-CN" altLang="en-US" sz="2800">
              <a:latin typeface="楷体" panose="02010609060101010101" pitchFamily="49" charset="-122"/>
              <a:ea typeface="楷体" panose="02010609060101010101" pitchFamily="49" charset="-122"/>
              <a:sym typeface="宋体" panose="02010600030101010101" pitchFamily="2" charset="-122"/>
            </a:endParaRPr>
          </a:p>
          <a:p>
            <a:pPr>
              <a:lnSpc>
                <a:spcPct val="150000"/>
              </a:lnSpc>
              <a:buFont typeface="Arial" panose="020B0604020202020204" pitchFamily="34" charset="0"/>
              <a:buChar char="•"/>
            </a:pPr>
            <a:r>
              <a:rPr lang="zh-CN" altLang="en-US" sz="2800" b="1">
                <a:latin typeface="楷体" panose="02010609060101010101" pitchFamily="49" charset="-122"/>
                <a:ea typeface="楷体" panose="02010609060101010101" pitchFamily="49" charset="-122"/>
                <a:sym typeface="宋体" panose="02010600030101010101" pitchFamily="2" charset="-122"/>
              </a:rPr>
              <a:t>资源展现形式：</a:t>
            </a:r>
            <a:r>
              <a:rPr lang="zh-CN" altLang="en-US" sz="2800">
                <a:latin typeface="楷体" panose="02010609060101010101" pitchFamily="49" charset="-122"/>
                <a:ea typeface="楷体" panose="02010609060101010101" pitchFamily="49" charset="-122"/>
                <a:sym typeface="宋体" panose="02010600030101010101" pitchFamily="2" charset="-122"/>
              </a:rPr>
              <a:t>语句、语段、</a:t>
            </a:r>
            <a:r>
              <a:rPr lang="zh-CN" altLang="en-US" sz="2800">
                <a:solidFill>
                  <a:srgbClr val="FF0000"/>
                </a:solidFill>
                <a:latin typeface="楷体" panose="02010609060101010101" pitchFamily="49" charset="-122"/>
                <a:ea typeface="楷体" panose="02010609060101010101" pitchFamily="49" charset="-122"/>
                <a:sym typeface="宋体" panose="02010600030101010101" pitchFamily="2" charset="-122"/>
              </a:rPr>
              <a:t>知识点（具有一定主题意义的语句（语段））</a:t>
            </a:r>
            <a:endParaRPr lang="zh-CN" altLang="en-US" sz="2800" b="1">
              <a:latin typeface="楷体" panose="02010609060101010101" pitchFamily="49" charset="-122"/>
              <a:ea typeface="楷体" panose="02010609060101010101" pitchFamily="49" charset="-122"/>
              <a:sym typeface="宋体" panose="02010600030101010101" pitchFamily="2" charset="-122"/>
            </a:endParaRPr>
          </a:p>
          <a:p>
            <a:pPr>
              <a:lnSpc>
                <a:spcPct val="150000"/>
              </a:lnSpc>
              <a:buFont typeface="Arial" panose="020B0604020202020204" pitchFamily="34" charset="0"/>
              <a:buChar char="•"/>
            </a:pPr>
            <a:r>
              <a:rPr lang="zh-CN" altLang="en-US" sz="2800" b="1">
                <a:latin typeface="楷体" panose="02010609060101010101" pitchFamily="49" charset="-122"/>
                <a:ea typeface="楷体" panose="02010609060101010101" pitchFamily="49" charset="-122"/>
                <a:sym typeface="宋体" panose="02010600030101010101" pitchFamily="2" charset="-122"/>
              </a:rPr>
              <a:t>资源数量：</a:t>
            </a:r>
            <a:r>
              <a:rPr lang="zh-CN" altLang="en-US" sz="2800">
                <a:latin typeface="楷体" panose="02010609060101010101" pitchFamily="49" charset="-122"/>
                <a:ea typeface="楷体" panose="02010609060101010101" pitchFamily="49" charset="-122"/>
                <a:sym typeface="宋体" panose="02010600030101010101" pitchFamily="2" charset="-122"/>
              </a:rPr>
              <a:t>约</a:t>
            </a:r>
            <a:r>
              <a:rPr lang="en-US" altLang="zh-CN" sz="2800">
                <a:latin typeface="楷体" panose="02010609060101010101" pitchFamily="49" charset="-122"/>
                <a:ea typeface="楷体" panose="02010609060101010101" pitchFamily="49" charset="-122"/>
                <a:sym typeface="宋体" panose="02010600030101010101" pitchFamily="2" charset="-122"/>
              </a:rPr>
              <a:t>13000</a:t>
            </a:r>
            <a:r>
              <a:rPr lang="zh-CN" altLang="en-US" sz="2800">
                <a:latin typeface="楷体" panose="02010609060101010101" pitchFamily="49" charset="-122"/>
                <a:ea typeface="楷体" panose="02010609060101010101" pitchFamily="49" charset="-122"/>
                <a:sym typeface="宋体" panose="02010600030101010101" pitchFamily="2" charset="-122"/>
              </a:rPr>
              <a:t>多册电子图书分布于子库。</a:t>
            </a:r>
            <a:endParaRPr lang="zh-CN" altLang="en-US" sz="2800" b="1">
              <a:latin typeface="楷体" panose="02010609060101010101" pitchFamily="49" charset="-122"/>
              <a:ea typeface="楷体" panose="02010609060101010101" pitchFamily="49" charset="-122"/>
              <a:sym typeface="宋体" panose="02010600030101010101" pitchFamily="2" charset="-122"/>
            </a:endParaRP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5601" name="文本框 20481"/>
          <p:cNvSpPr txBox="1"/>
          <p:nvPr/>
        </p:nvSpPr>
        <p:spPr>
          <a:xfrm>
            <a:off x="1685925" y="0"/>
            <a:ext cx="2157413" cy="454025"/>
          </a:xfrm>
          <a:prstGeom prst="rect">
            <a:avLst/>
          </a:prstGeom>
          <a:noFill/>
          <a:ln w="9525">
            <a:noFill/>
          </a:ln>
        </p:spPr>
        <p:txBody>
          <a:bodyPr anchor="t" anchorCtr="0">
            <a:spAutoFit/>
          </a:bodyPr>
          <a:p>
            <a:pPr marL="285750" indent="-285750">
              <a:buFont typeface="Wingdings" panose="05000000000000000000" pitchFamily="2" charset="2"/>
              <a:buChar char="n"/>
            </a:pPr>
            <a:r>
              <a:rPr lang="zh-CN" altLang="en-US" sz="2400" b="1">
                <a:solidFill>
                  <a:srgbClr val="FF0000"/>
                </a:solidFill>
                <a:latin typeface="微软雅黑" panose="020B0503020204020204" pitchFamily="34" charset="-122"/>
                <a:ea typeface="微软雅黑" panose="020B0503020204020204" pitchFamily="34" charset="-122"/>
              </a:rPr>
              <a:t>数据库介绍</a:t>
            </a:r>
            <a:endParaRPr lang="zh-CN" altLang="en-US" sz="2400" b="1">
              <a:solidFill>
                <a:srgbClr val="FF0000"/>
              </a:solidFill>
              <a:latin typeface="微软雅黑" panose="020B0503020204020204" pitchFamily="34" charset="-122"/>
              <a:ea typeface="微软雅黑" panose="020B0503020204020204" pitchFamily="34" charset="-122"/>
            </a:endParaRPr>
          </a:p>
        </p:txBody>
      </p:sp>
      <p:sp>
        <p:nvSpPr>
          <p:cNvPr id="25602" name="文本框 20482"/>
          <p:cNvSpPr txBox="1"/>
          <p:nvPr/>
        </p:nvSpPr>
        <p:spPr>
          <a:xfrm>
            <a:off x="273050" y="542925"/>
            <a:ext cx="8596313" cy="5908675"/>
          </a:xfrm>
          <a:prstGeom prst="rect">
            <a:avLst/>
          </a:prstGeom>
          <a:noFill/>
          <a:ln w="9525">
            <a:noFill/>
          </a:ln>
        </p:spPr>
        <p:txBody>
          <a:bodyPr wrap="square" anchor="ctr">
            <a:spAutoFit/>
          </a:bodyPr>
          <a:p>
            <a:pPr>
              <a:lnSpc>
                <a:spcPct val="200000"/>
              </a:lnSpc>
            </a:pPr>
            <a:r>
              <a:rPr lang="en-US" altLang="zh-CN" sz="2700" b="1" noProof="1">
                <a:latin typeface="楷体" panose="02010609060101010101" pitchFamily="49" charset="-122"/>
                <a:ea typeface="楷体" panose="02010609060101010101" pitchFamily="49" charset="-122"/>
                <a:cs typeface="+mn-cs"/>
                <a:sym typeface="宋体" panose="02010600030101010101" pitchFamily="2" charset="-122"/>
              </a:rPr>
              <a:t>12</a:t>
            </a:r>
            <a:r>
              <a:rPr lang="zh-CN" altLang="en-US" sz="2700" b="1" noProof="1">
                <a:latin typeface="楷体" panose="02010609060101010101" pitchFamily="49" charset="-122"/>
                <a:ea typeface="楷体" panose="02010609060101010101" pitchFamily="49" charset="-122"/>
                <a:cs typeface="+mn-cs"/>
                <a:sym typeface="宋体" panose="02010600030101010101" pitchFamily="2" charset="-122"/>
              </a:rPr>
              <a:t>个子库</a:t>
            </a:r>
            <a:endParaRPr lang="zh-CN" altLang="en-US" sz="2700" b="1" noProof="1">
              <a:latin typeface="楷体" panose="02010609060101010101" pitchFamily="49" charset="-122"/>
              <a:ea typeface="楷体" panose="02010609060101010101" pitchFamily="49" charset="-122"/>
              <a:sym typeface="宋体" panose="02010600030101010101" pitchFamily="2" charset="-122"/>
            </a:endParaRPr>
          </a:p>
          <a:p>
            <a:pPr marL="1371600" lvl="2" indent="-457200" fontAlgn="base">
              <a:buSzPct val="100000"/>
              <a:buFont typeface="Wingdings" panose="05000000000000000000" pitchFamily="2" charset="2"/>
              <a:buChar char="n"/>
            </a:pPr>
            <a:r>
              <a:rPr lang="zh-CN" altLang="en-US" sz="2700" strike="noStrike" noProof="1">
                <a:latin typeface="楷体" panose="02010609060101010101" pitchFamily="49" charset="-122"/>
                <a:ea typeface="楷体" panose="02010609060101010101" pitchFamily="49" charset="-122"/>
                <a:cs typeface="+mn-cs"/>
                <a:sym typeface="宋体" panose="02010600030101010101" pitchFamily="2" charset="-122"/>
              </a:rPr>
              <a:t>习近平新时代中国特色社会主义思想库</a:t>
            </a:r>
            <a:endParaRPr lang="zh-CN" altLang="en-US" sz="2700" strike="noStrike" noProof="1">
              <a:latin typeface="楷体" panose="02010609060101010101" pitchFamily="49" charset="-122"/>
              <a:ea typeface="楷体" panose="02010609060101010101" pitchFamily="49" charset="-122"/>
            </a:endParaRPr>
          </a:p>
          <a:p>
            <a:pPr marL="1371600" lvl="2" indent="-457200" fontAlgn="base">
              <a:buSzPct val="100000"/>
              <a:buFont typeface="Wingdings" panose="05000000000000000000" pitchFamily="2" charset="2"/>
              <a:buChar char="n"/>
            </a:pPr>
            <a:r>
              <a:rPr lang="zh-CN" altLang="en-US" sz="2700" strike="noStrike" noProof="1">
                <a:solidFill>
                  <a:srgbClr val="FF0000"/>
                </a:solidFill>
                <a:latin typeface="楷体" panose="02010609060101010101" pitchFamily="49" charset="-122"/>
                <a:ea typeface="楷体" panose="02010609060101010101" pitchFamily="49" charset="-122"/>
                <a:cs typeface="+mn-cs"/>
                <a:sym typeface="宋体" panose="02010600030101010101" pitchFamily="2" charset="-122"/>
              </a:rPr>
              <a:t>马克思主义著作库</a:t>
            </a:r>
            <a:endParaRPr lang="zh-CN" altLang="en-US" sz="2700" strike="noStrike" noProof="1">
              <a:solidFill>
                <a:srgbClr val="FF0000"/>
              </a:solidFill>
              <a:latin typeface="楷体" panose="02010609060101010101" pitchFamily="49" charset="-122"/>
              <a:ea typeface="楷体" panose="02010609060101010101" pitchFamily="49" charset="-122"/>
            </a:endParaRPr>
          </a:p>
          <a:p>
            <a:pPr marL="1371600" lvl="2" indent="-457200" fontAlgn="base">
              <a:buSzPct val="100000"/>
              <a:buFont typeface="Wingdings" panose="05000000000000000000" pitchFamily="2" charset="2"/>
              <a:buChar char="n"/>
            </a:pPr>
            <a:r>
              <a:rPr lang="zh-CN" altLang="en-US" sz="2700" strike="noStrike" noProof="1">
                <a:solidFill>
                  <a:srgbClr val="FF0000"/>
                </a:solidFill>
                <a:latin typeface="楷体" panose="02010609060101010101" pitchFamily="49" charset="-122"/>
                <a:ea typeface="楷体" panose="02010609060101010101" pitchFamily="49" charset="-122"/>
                <a:cs typeface="+mn-cs"/>
                <a:sym typeface="宋体" panose="02010600030101010101" pitchFamily="2" charset="-122"/>
              </a:rPr>
              <a:t>党和国家主要领导人著作库</a:t>
            </a:r>
            <a:endParaRPr lang="zh-CN" altLang="en-US" sz="2700" strike="noStrike" noProof="1">
              <a:solidFill>
                <a:srgbClr val="FF0000"/>
              </a:solidFill>
              <a:latin typeface="楷体" panose="02010609060101010101" pitchFamily="49" charset="-122"/>
              <a:ea typeface="楷体" panose="02010609060101010101" pitchFamily="49" charset="-122"/>
            </a:endParaRPr>
          </a:p>
          <a:p>
            <a:pPr marL="1371600" lvl="2" indent="-457200" fontAlgn="base">
              <a:buSzPct val="100000"/>
              <a:buFont typeface="Wingdings" panose="05000000000000000000" pitchFamily="2" charset="2"/>
              <a:buChar char="n"/>
            </a:pPr>
            <a:r>
              <a:rPr lang="zh-CN" altLang="en-US" sz="2700" strike="noStrike" noProof="1">
                <a:solidFill>
                  <a:srgbClr val="FF0000"/>
                </a:solidFill>
                <a:latin typeface="楷体" panose="02010609060101010101" pitchFamily="49" charset="-122"/>
                <a:ea typeface="楷体" panose="02010609060101010101" pitchFamily="49" charset="-122"/>
                <a:cs typeface="+mn-cs"/>
                <a:sym typeface="宋体" panose="02010600030101010101" pitchFamily="2" charset="-122"/>
              </a:rPr>
              <a:t>党和国家重要文献库</a:t>
            </a:r>
            <a:endParaRPr lang="zh-CN" altLang="en-US" sz="2700" strike="noStrike" noProof="1">
              <a:solidFill>
                <a:srgbClr val="FF0000"/>
              </a:solidFill>
              <a:latin typeface="楷体" panose="02010609060101010101" pitchFamily="49" charset="-122"/>
              <a:ea typeface="楷体" panose="02010609060101010101" pitchFamily="49" charset="-122"/>
            </a:endParaRPr>
          </a:p>
          <a:p>
            <a:pPr marL="1371600" lvl="2" indent="-457200" fontAlgn="base">
              <a:buSzPct val="100000"/>
              <a:buFont typeface="Wingdings" panose="05000000000000000000" pitchFamily="2" charset="2"/>
              <a:buChar char="n"/>
            </a:pPr>
            <a:r>
              <a:rPr lang="zh-CN" altLang="en-US" sz="2700" strike="noStrike" noProof="1">
                <a:latin typeface="楷体" panose="02010609060101010101" pitchFamily="49" charset="-122"/>
                <a:ea typeface="楷体" panose="02010609060101010101" pitchFamily="49" charset="-122"/>
                <a:cs typeface="+mn-cs"/>
                <a:sym typeface="宋体" panose="02010600030101010101" pitchFamily="2" charset="-122"/>
              </a:rPr>
              <a:t>经典著作选编和重要论述摘编库</a:t>
            </a:r>
            <a:endParaRPr lang="zh-CN" altLang="en-US" sz="2700" strike="noStrike" noProof="1">
              <a:latin typeface="楷体" panose="02010609060101010101" pitchFamily="49" charset="-122"/>
              <a:ea typeface="楷体" panose="02010609060101010101" pitchFamily="49" charset="-122"/>
            </a:endParaRPr>
          </a:p>
          <a:p>
            <a:pPr marL="1371600" lvl="2" indent="-457200" fontAlgn="base">
              <a:buSzPct val="100000"/>
              <a:buFont typeface="Wingdings" panose="05000000000000000000" pitchFamily="2" charset="2"/>
              <a:buChar char="n"/>
            </a:pPr>
            <a:r>
              <a:rPr lang="zh-CN" altLang="en-US" sz="2700" strike="noStrike" noProof="1">
                <a:latin typeface="楷体" panose="02010609060101010101" pitchFamily="49" charset="-122"/>
                <a:ea typeface="楷体" panose="02010609060101010101" pitchFamily="49" charset="-122"/>
                <a:cs typeface="+mn-cs"/>
                <a:sym typeface="宋体" panose="02010600030101010101" pitchFamily="2" charset="-122"/>
              </a:rPr>
              <a:t>党的思想理论研究成果库</a:t>
            </a:r>
            <a:endParaRPr lang="zh-CN" altLang="en-US" sz="2700" strike="noStrike" noProof="1">
              <a:latin typeface="楷体" panose="02010609060101010101" pitchFamily="49" charset="-122"/>
              <a:ea typeface="楷体" panose="02010609060101010101" pitchFamily="49" charset="-122"/>
            </a:endParaRPr>
          </a:p>
          <a:p>
            <a:pPr marL="1371600" lvl="2" indent="-457200" fontAlgn="base">
              <a:buSzPct val="100000"/>
              <a:buFont typeface="Wingdings" panose="05000000000000000000" pitchFamily="2" charset="2"/>
              <a:buChar char="n"/>
            </a:pPr>
            <a:r>
              <a:rPr lang="zh-CN" altLang="en-US" sz="2700" strike="noStrike" noProof="1">
                <a:latin typeface="楷体" panose="02010609060101010101" pitchFamily="49" charset="-122"/>
                <a:ea typeface="楷体" panose="02010609060101010101" pitchFamily="49" charset="-122"/>
                <a:cs typeface="+mn-cs"/>
                <a:sym typeface="宋体" panose="02010600030101010101" pitchFamily="2" charset="-122"/>
              </a:rPr>
              <a:t>中国特色社会主义建设库</a:t>
            </a:r>
            <a:endParaRPr lang="zh-CN" altLang="en-US" sz="2700" strike="noStrike" noProof="1">
              <a:latin typeface="楷体" panose="02010609060101010101" pitchFamily="49" charset="-122"/>
              <a:ea typeface="楷体" panose="02010609060101010101" pitchFamily="49" charset="-122"/>
            </a:endParaRPr>
          </a:p>
          <a:p>
            <a:pPr marL="1371600" lvl="2" indent="-457200" fontAlgn="base">
              <a:buSzPct val="100000"/>
              <a:buFont typeface="Wingdings" panose="05000000000000000000" pitchFamily="2" charset="2"/>
              <a:buChar char="n"/>
            </a:pPr>
            <a:r>
              <a:rPr lang="zh-CN" altLang="en-US" sz="2700" strike="noStrike" noProof="1">
                <a:solidFill>
                  <a:srgbClr val="FF0000"/>
                </a:solidFill>
                <a:latin typeface="楷体" panose="02010609060101010101" pitchFamily="49" charset="-122"/>
                <a:ea typeface="楷体" panose="02010609060101010101" pitchFamily="49" charset="-122"/>
                <a:cs typeface="+mn-cs"/>
                <a:sym typeface="宋体" panose="02010600030101010101" pitchFamily="2" charset="-122"/>
              </a:rPr>
              <a:t>法律法规库</a:t>
            </a:r>
            <a:endParaRPr lang="zh-CN" altLang="en-US" sz="2700" strike="noStrike" noProof="1">
              <a:solidFill>
                <a:srgbClr val="FF0000"/>
              </a:solidFill>
              <a:latin typeface="楷体" panose="02010609060101010101" pitchFamily="49" charset="-122"/>
              <a:ea typeface="楷体" panose="02010609060101010101" pitchFamily="49" charset="-122"/>
            </a:endParaRPr>
          </a:p>
          <a:p>
            <a:pPr marL="1371600" lvl="2" indent="-457200" fontAlgn="base">
              <a:buSzPct val="100000"/>
              <a:buFont typeface="Wingdings" panose="05000000000000000000" pitchFamily="2" charset="2"/>
              <a:buChar char="n"/>
            </a:pPr>
            <a:r>
              <a:rPr lang="zh-CN" altLang="en-US" sz="2700" strike="noStrike" noProof="1">
                <a:latin typeface="楷体" panose="02010609060101010101" pitchFamily="49" charset="-122"/>
                <a:ea typeface="楷体" panose="02010609060101010101" pitchFamily="49" charset="-122"/>
                <a:cs typeface="+mn-cs"/>
                <a:sym typeface="宋体" panose="02010600030101010101" pitchFamily="2" charset="-122"/>
              </a:rPr>
              <a:t>中共党史库</a:t>
            </a:r>
            <a:endParaRPr lang="zh-CN" altLang="en-US" sz="2700" strike="noStrike" noProof="1">
              <a:latin typeface="楷体" panose="02010609060101010101" pitchFamily="49" charset="-122"/>
              <a:ea typeface="楷体" panose="02010609060101010101" pitchFamily="49" charset="-122"/>
            </a:endParaRPr>
          </a:p>
          <a:p>
            <a:pPr marL="1371600" lvl="2" indent="-457200" fontAlgn="base">
              <a:buSzPct val="100000"/>
              <a:buFont typeface="Wingdings" panose="05000000000000000000" pitchFamily="2" charset="2"/>
              <a:buChar char="n"/>
            </a:pPr>
            <a:r>
              <a:rPr lang="zh-CN" altLang="en-US" sz="2700" strike="noStrike" noProof="1">
                <a:latin typeface="楷体" panose="02010609060101010101" pitchFamily="49" charset="-122"/>
                <a:ea typeface="楷体" panose="02010609060101010101" pitchFamily="49" charset="-122"/>
                <a:cs typeface="+mn-cs"/>
                <a:sym typeface="宋体" panose="02010600030101010101" pitchFamily="2" charset="-122"/>
              </a:rPr>
              <a:t>党的建设库</a:t>
            </a:r>
            <a:endParaRPr lang="zh-CN" altLang="en-US" sz="2700" strike="noStrike" noProof="1">
              <a:latin typeface="楷体" panose="02010609060101010101" pitchFamily="49" charset="-122"/>
              <a:ea typeface="楷体" panose="02010609060101010101" pitchFamily="49" charset="-122"/>
            </a:endParaRPr>
          </a:p>
          <a:p>
            <a:pPr marL="1371600" lvl="2" indent="-457200" fontAlgn="base">
              <a:buSzPct val="100000"/>
              <a:buFont typeface="Wingdings" panose="05000000000000000000" pitchFamily="2" charset="2"/>
              <a:buChar char="n"/>
            </a:pPr>
            <a:r>
              <a:rPr lang="zh-CN" altLang="en-US" sz="2700" strike="noStrike" noProof="1">
                <a:latin typeface="楷体" panose="02010609060101010101" pitchFamily="49" charset="-122"/>
                <a:ea typeface="楷体" panose="02010609060101010101" pitchFamily="49" charset="-122"/>
                <a:cs typeface="+mn-cs"/>
                <a:sym typeface="宋体" panose="02010600030101010101" pitchFamily="2" charset="-122"/>
              </a:rPr>
              <a:t>革命时期出版图书库</a:t>
            </a:r>
            <a:endParaRPr lang="zh-CN" altLang="en-US" sz="2700" strike="noStrike" noProof="1">
              <a:latin typeface="楷体" panose="02010609060101010101" pitchFamily="49" charset="-122"/>
              <a:ea typeface="楷体" panose="02010609060101010101" pitchFamily="49" charset="-122"/>
            </a:endParaRPr>
          </a:p>
          <a:p>
            <a:pPr lvl="2" fontAlgn="base">
              <a:buSzPct val="100000"/>
              <a:buFont typeface="Wingdings" panose="05000000000000000000" pitchFamily="2" charset="2"/>
            </a:pPr>
            <a:endParaRPr lang="zh-CN" altLang="zh-CN" sz="2700" strike="noStrike" noProof="1">
              <a:latin typeface="楷体" panose="02010609060101010101" pitchFamily="49" charset="-122"/>
              <a:ea typeface="楷体" panose="02010609060101010101" pitchFamily="49" charset="-122"/>
              <a:sym typeface="宋体" panose="02010600030101010101" pitchFamily="2" charset="-122"/>
            </a:endParaRP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6625" name="文本框 21505"/>
          <p:cNvSpPr txBox="1"/>
          <p:nvPr/>
        </p:nvSpPr>
        <p:spPr>
          <a:xfrm>
            <a:off x="1685925" y="0"/>
            <a:ext cx="2157413" cy="454025"/>
          </a:xfrm>
          <a:prstGeom prst="rect">
            <a:avLst/>
          </a:prstGeom>
          <a:noFill/>
          <a:ln w="9525">
            <a:noFill/>
          </a:ln>
        </p:spPr>
        <p:txBody>
          <a:bodyPr anchor="t" anchorCtr="0">
            <a:spAutoFit/>
          </a:bodyPr>
          <a:p>
            <a:pPr marL="285750" indent="-285750">
              <a:buFont typeface="Wingdings" panose="05000000000000000000" pitchFamily="2" charset="2"/>
              <a:buChar char="n"/>
            </a:pPr>
            <a:r>
              <a:rPr lang="zh-CN" altLang="en-US" sz="2400" b="1">
                <a:solidFill>
                  <a:srgbClr val="FF0000"/>
                </a:solidFill>
                <a:latin typeface="微软雅黑" panose="020B0503020204020204" pitchFamily="34" charset="-122"/>
                <a:ea typeface="微软雅黑" panose="020B0503020204020204" pitchFamily="34" charset="-122"/>
              </a:rPr>
              <a:t>数据库介绍</a:t>
            </a:r>
            <a:endParaRPr lang="zh-CN" altLang="en-US" sz="2400" b="1">
              <a:solidFill>
                <a:srgbClr val="FF0000"/>
              </a:solidFill>
              <a:latin typeface="微软雅黑" panose="020B0503020204020204" pitchFamily="34" charset="-122"/>
              <a:ea typeface="微软雅黑" panose="020B0503020204020204" pitchFamily="34" charset="-122"/>
            </a:endParaRPr>
          </a:p>
        </p:txBody>
      </p:sp>
      <p:sp>
        <p:nvSpPr>
          <p:cNvPr id="26626" name="文本框 21506"/>
          <p:cNvSpPr txBox="1"/>
          <p:nvPr/>
        </p:nvSpPr>
        <p:spPr>
          <a:xfrm>
            <a:off x="274638" y="892175"/>
            <a:ext cx="8596312" cy="3538538"/>
          </a:xfrm>
          <a:prstGeom prst="rect">
            <a:avLst/>
          </a:prstGeom>
          <a:noFill/>
          <a:ln w="9525">
            <a:noFill/>
          </a:ln>
        </p:spPr>
        <p:txBody>
          <a:bodyPr anchor="ctr" anchorCtr="0">
            <a:spAutoFit/>
          </a:bodyPr>
          <a:p>
            <a:pPr>
              <a:lnSpc>
                <a:spcPct val="200000"/>
              </a:lnSpc>
            </a:pPr>
            <a:r>
              <a:rPr lang="zh-CN" altLang="en-US" sz="2800" b="1">
                <a:latin typeface="楷体" panose="02010609060101010101" pitchFamily="49" charset="-122"/>
                <a:ea typeface="楷体" panose="02010609060101010101" pitchFamily="49" charset="-122"/>
                <a:sym typeface="宋体" panose="02010600030101010101" pitchFamily="2" charset="-122"/>
              </a:rPr>
              <a:t>资源特点</a:t>
            </a:r>
            <a:endParaRPr lang="zh-CN" altLang="en-US" sz="2800" b="1">
              <a:latin typeface="楷体" panose="02010609060101010101" pitchFamily="49" charset="-122"/>
              <a:ea typeface="楷体" panose="02010609060101010101" pitchFamily="49" charset="-122"/>
              <a:sym typeface="宋体" panose="02010600030101010101" pitchFamily="2" charset="-122"/>
            </a:endParaRPr>
          </a:p>
          <a:p>
            <a:pPr>
              <a:lnSpc>
                <a:spcPct val="150000"/>
              </a:lnSpc>
              <a:buFont typeface="Wingdings" panose="05000000000000000000" pitchFamily="2" charset="2"/>
              <a:buChar char=""/>
            </a:pPr>
            <a:r>
              <a:rPr lang="zh-CN" altLang="en-US" sz="2800">
                <a:latin typeface="楷体" panose="02010609060101010101" pitchFamily="49" charset="-122"/>
                <a:ea typeface="楷体" panose="02010609060101010101" pitchFamily="49" charset="-122"/>
              </a:rPr>
              <a:t> </a:t>
            </a:r>
            <a:r>
              <a:rPr lang="zh-CN" altLang="en-US" sz="2800">
                <a:latin typeface="楷体" panose="02010609060101010101" pitchFamily="49" charset="-122"/>
                <a:ea typeface="楷体" panose="02010609060101010101" pitchFamily="49" charset="-122"/>
                <a:sym typeface="宋体" panose="02010600030101010101" pitchFamily="2" charset="-122"/>
              </a:rPr>
              <a:t>内容系统完备，实现“四个全覆盖”。</a:t>
            </a:r>
            <a:endParaRPr lang="zh-CN" altLang="en-US" sz="2800">
              <a:latin typeface="楷体" panose="02010609060101010101" pitchFamily="49" charset="-122"/>
              <a:ea typeface="楷体" panose="02010609060101010101" pitchFamily="49" charset="-122"/>
            </a:endParaRPr>
          </a:p>
          <a:p>
            <a:pPr>
              <a:lnSpc>
                <a:spcPct val="150000"/>
              </a:lnSpc>
              <a:buFont typeface="Wingdings" panose="05000000000000000000" pitchFamily="2" charset="2"/>
              <a:buChar char=""/>
            </a:pPr>
            <a:r>
              <a:rPr lang="zh-CN" altLang="en-US" sz="2800">
                <a:latin typeface="楷体" panose="02010609060101010101" pitchFamily="49" charset="-122"/>
                <a:ea typeface="楷体" panose="02010609060101010101" pitchFamily="49" charset="-122"/>
              </a:rPr>
              <a:t> </a:t>
            </a:r>
            <a:r>
              <a:rPr lang="zh-CN" altLang="en-US" sz="2800">
                <a:latin typeface="楷体" panose="02010609060101010101" pitchFamily="49" charset="-122"/>
                <a:ea typeface="楷体" panose="02010609060101010101" pitchFamily="49" charset="-122"/>
                <a:sym typeface="宋体" panose="02010600030101010101" pitchFamily="2" charset="-122"/>
              </a:rPr>
              <a:t>基于知识点的查询比对功能，可实现精准便捷地查询比对。</a:t>
            </a:r>
            <a:endParaRPr lang="zh-CN" altLang="en-US" sz="2800">
              <a:latin typeface="楷体" panose="02010609060101010101" pitchFamily="49" charset="-122"/>
              <a:ea typeface="楷体" panose="02010609060101010101" pitchFamily="49" charset="-122"/>
            </a:endParaRPr>
          </a:p>
          <a:p>
            <a:pPr>
              <a:lnSpc>
                <a:spcPct val="150000"/>
              </a:lnSpc>
              <a:buFont typeface="Wingdings" panose="05000000000000000000" pitchFamily="2" charset="2"/>
              <a:buChar char=""/>
            </a:pPr>
            <a:r>
              <a:rPr lang="zh-CN" altLang="en-US" sz="2800">
                <a:latin typeface="楷体" panose="02010609060101010101" pitchFamily="49" charset="-122"/>
                <a:ea typeface="楷体" panose="02010609060101010101" pitchFamily="49" charset="-122"/>
              </a:rPr>
              <a:t> </a:t>
            </a:r>
            <a:r>
              <a:rPr lang="zh-CN" altLang="en-US" sz="2800">
                <a:latin typeface="楷体" panose="02010609060101010101" pitchFamily="49" charset="-122"/>
                <a:ea typeface="楷体" panose="02010609060101010101" pitchFamily="49" charset="-122"/>
                <a:sym typeface="宋体" panose="02010600030101010101" pitchFamily="2" charset="-122"/>
              </a:rPr>
              <a:t>内容权威规范质优，校验标准极高。</a:t>
            </a:r>
            <a:endParaRPr lang="zh-CN" altLang="en-US" sz="2800">
              <a:latin typeface="楷体" panose="02010609060101010101" pitchFamily="49" charset="-122"/>
              <a:ea typeface="楷体" panose="02010609060101010101" pitchFamily="49" charset="-122"/>
              <a:sym typeface="宋体" panose="02010600030101010101" pitchFamily="2" charset="-122"/>
            </a:endParaRP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7649" name="文本框 22529"/>
          <p:cNvSpPr txBox="1"/>
          <p:nvPr/>
        </p:nvSpPr>
        <p:spPr>
          <a:xfrm>
            <a:off x="1685925" y="0"/>
            <a:ext cx="2157413" cy="454025"/>
          </a:xfrm>
          <a:prstGeom prst="rect">
            <a:avLst/>
          </a:prstGeom>
          <a:noFill/>
          <a:ln w="9525">
            <a:noFill/>
          </a:ln>
        </p:spPr>
        <p:txBody>
          <a:bodyPr anchor="t" anchorCtr="0">
            <a:spAutoFit/>
          </a:bodyPr>
          <a:p>
            <a:pPr marL="285750" indent="-285750">
              <a:buFont typeface="Wingdings" panose="05000000000000000000" pitchFamily="2" charset="2"/>
              <a:buChar char="n"/>
            </a:pPr>
            <a:r>
              <a:rPr lang="zh-CN" altLang="en-US" sz="2400" b="1">
                <a:solidFill>
                  <a:srgbClr val="FF0000"/>
                </a:solidFill>
                <a:latin typeface="微软雅黑" panose="020B0503020204020204" pitchFamily="34" charset="-122"/>
                <a:ea typeface="微软雅黑" panose="020B0503020204020204" pitchFamily="34" charset="-122"/>
              </a:rPr>
              <a:t>数据库介绍</a:t>
            </a:r>
            <a:endParaRPr lang="zh-CN" altLang="en-US" sz="2400" b="1">
              <a:solidFill>
                <a:srgbClr val="FF0000"/>
              </a:solidFill>
              <a:latin typeface="微软雅黑" panose="020B0503020204020204" pitchFamily="34" charset="-122"/>
              <a:ea typeface="微软雅黑" panose="020B0503020204020204" pitchFamily="34" charset="-122"/>
            </a:endParaRPr>
          </a:p>
        </p:txBody>
      </p:sp>
      <p:sp>
        <p:nvSpPr>
          <p:cNvPr id="27650" name="文本框 22530"/>
          <p:cNvSpPr txBox="1"/>
          <p:nvPr/>
        </p:nvSpPr>
        <p:spPr>
          <a:xfrm>
            <a:off x="273050" y="884238"/>
            <a:ext cx="8594725" cy="3322637"/>
          </a:xfrm>
          <a:prstGeom prst="rect">
            <a:avLst/>
          </a:prstGeom>
          <a:noFill/>
          <a:ln w="9525">
            <a:noFill/>
          </a:ln>
        </p:spPr>
        <p:txBody>
          <a:bodyPr anchor="ctr" anchorCtr="0">
            <a:spAutoFit/>
          </a:bodyPr>
          <a:p>
            <a:pPr marL="457200" indent="-457200">
              <a:lnSpc>
                <a:spcPct val="150000"/>
              </a:lnSpc>
              <a:buFont typeface="Wingdings" panose="05000000000000000000" pitchFamily="2" charset="2"/>
              <a:buChar char="l"/>
            </a:pPr>
            <a:r>
              <a:rPr lang="zh-CN" altLang="en-US" sz="2800" b="1">
                <a:latin typeface="楷体" panose="02010609060101010101" pitchFamily="49" charset="-122"/>
                <a:ea typeface="楷体" panose="02010609060101010101" pitchFamily="49" charset="-122"/>
                <a:sym typeface="宋体" panose="02010600030101010101" pitchFamily="2" charset="-122"/>
              </a:rPr>
              <a:t>内容系统完备，实现“四个全覆盖”</a:t>
            </a:r>
            <a:endParaRPr lang="zh-CN" altLang="en-US" sz="2800" b="1">
              <a:latin typeface="楷体" panose="02010609060101010101" pitchFamily="49" charset="-122"/>
              <a:ea typeface="楷体" panose="02010609060101010101" pitchFamily="49" charset="-122"/>
              <a:sym typeface="宋体" panose="02010600030101010101" pitchFamily="2" charset="-122"/>
            </a:endParaRPr>
          </a:p>
          <a:p>
            <a:pPr marL="457200" indent="-457200">
              <a:lnSpc>
                <a:spcPct val="150000"/>
              </a:lnSpc>
            </a:pPr>
            <a:r>
              <a:rPr lang="zh-CN" altLang="en-US" sz="2800">
                <a:latin typeface="楷体" panose="02010609060101010101" pitchFamily="49" charset="-122"/>
                <a:ea typeface="楷体" panose="02010609060101010101" pitchFamily="49" charset="-122"/>
              </a:rPr>
              <a:t>  </a:t>
            </a:r>
            <a:r>
              <a:rPr lang="zh-CN" altLang="en-US" sz="2800">
                <a:latin typeface="楷体" panose="02010609060101010101" pitchFamily="49" charset="-122"/>
                <a:ea typeface="楷体" panose="02010609060101010101" pitchFamily="49" charset="-122"/>
                <a:sym typeface="宋体" panose="02010600030101010101" pitchFamily="2" charset="-122"/>
              </a:rPr>
              <a:t>对于党的思想理论著作做好系统完备地收录，其中对核心经典著作及其内容做到有效覆盖：覆盖了</a:t>
            </a:r>
            <a:r>
              <a:rPr lang="zh-CN" altLang="en-US" sz="2800">
                <a:solidFill>
                  <a:srgbClr val="FF0000"/>
                </a:solidFill>
                <a:latin typeface="楷体" panose="02010609060101010101" pitchFamily="49" charset="-122"/>
                <a:ea typeface="楷体" panose="02010609060101010101" pitchFamily="49" charset="-122"/>
                <a:sym typeface="微软雅黑" panose="020B0503020204020204" pitchFamily="34" charset="-122"/>
              </a:rPr>
              <a:t>马列经典著作、党和国家主要领导人著作、党和国家重要文献、法律法规等核心内容。</a:t>
            </a:r>
            <a:endParaRPr lang="zh-CN" altLang="en-US" sz="2800">
              <a:latin typeface="楷体" panose="02010609060101010101" pitchFamily="49" charset="-122"/>
              <a:ea typeface="楷体" panose="02010609060101010101" pitchFamily="49" charset="-122"/>
              <a:sym typeface="宋体" panose="02010600030101010101" pitchFamily="2" charset="-122"/>
            </a:endParaRP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673" name="文本框 23553"/>
          <p:cNvSpPr txBox="1"/>
          <p:nvPr/>
        </p:nvSpPr>
        <p:spPr>
          <a:xfrm>
            <a:off x="1685925" y="0"/>
            <a:ext cx="2157413" cy="454025"/>
          </a:xfrm>
          <a:prstGeom prst="rect">
            <a:avLst/>
          </a:prstGeom>
          <a:noFill/>
          <a:ln w="9525">
            <a:noFill/>
          </a:ln>
        </p:spPr>
        <p:txBody>
          <a:bodyPr anchor="t" anchorCtr="0">
            <a:spAutoFit/>
          </a:bodyPr>
          <a:p>
            <a:pPr marL="285750" indent="-285750">
              <a:buFont typeface="Wingdings" panose="05000000000000000000" pitchFamily="2" charset="2"/>
              <a:buChar char="n"/>
            </a:pPr>
            <a:r>
              <a:rPr lang="zh-CN" altLang="en-US" sz="2400" b="1">
                <a:solidFill>
                  <a:srgbClr val="FF0000"/>
                </a:solidFill>
                <a:latin typeface="微软雅黑" panose="020B0503020204020204" pitchFamily="34" charset="-122"/>
                <a:ea typeface="微软雅黑" panose="020B0503020204020204" pitchFamily="34" charset="-122"/>
              </a:rPr>
              <a:t>数据库介绍</a:t>
            </a:r>
            <a:endParaRPr lang="zh-CN" altLang="en-US" sz="2400" b="1">
              <a:solidFill>
                <a:srgbClr val="FF0000"/>
              </a:solidFill>
              <a:latin typeface="微软雅黑" panose="020B0503020204020204" pitchFamily="34" charset="-122"/>
              <a:ea typeface="微软雅黑" panose="020B0503020204020204" pitchFamily="34" charset="-122"/>
            </a:endParaRPr>
          </a:p>
        </p:txBody>
      </p:sp>
      <p:sp>
        <p:nvSpPr>
          <p:cNvPr id="28674" name="文本框 23554"/>
          <p:cNvSpPr txBox="1"/>
          <p:nvPr/>
        </p:nvSpPr>
        <p:spPr>
          <a:xfrm>
            <a:off x="271463" y="563563"/>
            <a:ext cx="8596312" cy="5233987"/>
          </a:xfrm>
          <a:prstGeom prst="rect">
            <a:avLst/>
          </a:prstGeom>
          <a:noFill/>
          <a:ln w="9525">
            <a:noFill/>
          </a:ln>
        </p:spPr>
        <p:txBody>
          <a:bodyPr anchor="ctr" anchorCtr="0">
            <a:spAutoFit/>
          </a:bodyPr>
          <a:p>
            <a:pPr marL="457200" indent="-457200">
              <a:lnSpc>
                <a:spcPct val="150000"/>
              </a:lnSpc>
              <a:buFont typeface="Wingdings" panose="05000000000000000000" pitchFamily="2" charset="2"/>
              <a:buChar char="l"/>
            </a:pPr>
            <a:r>
              <a:rPr lang="zh-CN" altLang="en-US" sz="2800" b="1">
                <a:latin typeface="楷体" panose="02010609060101010101" pitchFamily="49" charset="-122"/>
                <a:ea typeface="楷体" panose="02010609060101010101" pitchFamily="49" charset="-122"/>
                <a:sym typeface="宋体" panose="02010600030101010101" pitchFamily="2" charset="-122"/>
              </a:rPr>
              <a:t>基于知识点的查询比对功能，可实现精准便捷地查询比对</a:t>
            </a:r>
            <a:endParaRPr lang="zh-CN" altLang="en-US" sz="2800" b="1">
              <a:latin typeface="楷体" panose="02010609060101010101" pitchFamily="49" charset="-122"/>
              <a:ea typeface="楷体" panose="02010609060101010101" pitchFamily="49" charset="-122"/>
              <a:sym typeface="宋体" panose="02010600030101010101" pitchFamily="2" charset="-122"/>
            </a:endParaRPr>
          </a:p>
          <a:p>
            <a:pPr marL="457200" indent="-457200">
              <a:lnSpc>
                <a:spcPct val="150000"/>
              </a:lnSpc>
            </a:pPr>
            <a:r>
              <a:rPr lang="zh-CN" altLang="en-US" sz="2800">
                <a:latin typeface="楷体" panose="02010609060101010101" pitchFamily="49" charset="-122"/>
                <a:ea typeface="楷体" panose="02010609060101010101" pitchFamily="49" charset="-122"/>
              </a:rPr>
              <a:t>  </a:t>
            </a:r>
            <a:r>
              <a:rPr lang="zh-CN" altLang="en-US" sz="2800">
                <a:latin typeface="楷体" panose="02010609060101010101" pitchFamily="49" charset="-122"/>
                <a:ea typeface="楷体" panose="02010609060101010101" pitchFamily="49" charset="-122"/>
                <a:sym typeface="宋体" panose="02010600030101010101" pitchFamily="2" charset="-122"/>
              </a:rPr>
              <a:t>以</a:t>
            </a:r>
            <a:r>
              <a:rPr lang="zh-CN" altLang="en-US" sz="2800">
                <a:solidFill>
                  <a:srgbClr val="FF0000"/>
                </a:solidFill>
                <a:latin typeface="楷体" panose="02010609060101010101" pitchFamily="49" charset="-122"/>
                <a:ea typeface="楷体" panose="02010609060101010101" pitchFamily="49" charset="-122"/>
                <a:sym typeface="宋体" panose="02010600030101010101" pitchFamily="2" charset="-122"/>
              </a:rPr>
              <a:t>具有一定主题的语段形成的知识点</a:t>
            </a:r>
            <a:r>
              <a:rPr lang="zh-CN" altLang="en-US" sz="2800">
                <a:latin typeface="楷体" panose="02010609060101010101" pitchFamily="49" charset="-122"/>
                <a:ea typeface="楷体" panose="02010609060101010101" pitchFamily="49" charset="-122"/>
                <a:sym typeface="宋体" panose="02010600030101010101" pitchFamily="2" charset="-122"/>
              </a:rPr>
              <a:t>为基础，减少和规避传统的关键词查询比对的问题：诸如查询比对结果冗余（缺少有效主题意义、没有学术价值的无用结果）、查询比对范围过大，查询比对内容学术价值不高等，实现</a:t>
            </a:r>
            <a:r>
              <a:rPr lang="zh-CN" altLang="en-US" sz="2800">
                <a:latin typeface="楷体" panose="02010609060101010101" pitchFamily="49" charset="-122"/>
                <a:ea typeface="楷体" panose="02010609060101010101" pitchFamily="49" charset="-122"/>
                <a:sym typeface="微软雅黑" panose="020B0503020204020204" pitchFamily="34" charset="-122"/>
              </a:rPr>
              <a:t>精准便捷的查询比对，为用户学习研究提质增速。</a:t>
            </a:r>
            <a:endParaRPr lang="zh-CN" altLang="en-US" sz="2800">
              <a:latin typeface="楷体" panose="02010609060101010101" pitchFamily="49" charset="-122"/>
              <a:ea typeface="楷体" panose="02010609060101010101" pitchFamily="49" charset="-122"/>
              <a:sym typeface="宋体" panose="02010600030101010101" pitchFamily="2" charset="-122"/>
            </a:endParaRP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9697" name="文本框 24577"/>
          <p:cNvSpPr txBox="1"/>
          <p:nvPr/>
        </p:nvSpPr>
        <p:spPr>
          <a:xfrm>
            <a:off x="1685925" y="0"/>
            <a:ext cx="2157413" cy="454025"/>
          </a:xfrm>
          <a:prstGeom prst="rect">
            <a:avLst/>
          </a:prstGeom>
          <a:noFill/>
          <a:ln w="9525">
            <a:noFill/>
          </a:ln>
        </p:spPr>
        <p:txBody>
          <a:bodyPr anchor="t" anchorCtr="0">
            <a:spAutoFit/>
          </a:bodyPr>
          <a:p>
            <a:pPr marL="285750" indent="-285750">
              <a:buFont typeface="Wingdings" panose="05000000000000000000" pitchFamily="2" charset="2"/>
              <a:buChar char="n"/>
            </a:pPr>
            <a:r>
              <a:rPr lang="zh-CN" altLang="en-US" sz="2400" b="1">
                <a:solidFill>
                  <a:srgbClr val="FF0000"/>
                </a:solidFill>
                <a:latin typeface="微软雅黑" panose="020B0503020204020204" pitchFamily="34" charset="-122"/>
                <a:ea typeface="微软雅黑" panose="020B0503020204020204" pitchFamily="34" charset="-122"/>
              </a:rPr>
              <a:t>数据库介绍</a:t>
            </a:r>
            <a:endParaRPr lang="zh-CN" altLang="en-US" sz="2400" b="1">
              <a:solidFill>
                <a:srgbClr val="FF0000"/>
              </a:solidFill>
              <a:latin typeface="微软雅黑" panose="020B0503020204020204" pitchFamily="34" charset="-122"/>
              <a:ea typeface="微软雅黑" panose="020B0503020204020204" pitchFamily="34" charset="-122"/>
            </a:endParaRPr>
          </a:p>
        </p:txBody>
      </p:sp>
      <p:sp>
        <p:nvSpPr>
          <p:cNvPr id="29698" name="文本框 24578"/>
          <p:cNvSpPr txBox="1"/>
          <p:nvPr/>
        </p:nvSpPr>
        <p:spPr>
          <a:xfrm>
            <a:off x="179388" y="693738"/>
            <a:ext cx="8596312" cy="4162425"/>
          </a:xfrm>
          <a:prstGeom prst="rect">
            <a:avLst/>
          </a:prstGeom>
          <a:noFill/>
          <a:ln w="9525">
            <a:noFill/>
          </a:ln>
        </p:spPr>
        <p:txBody>
          <a:bodyPr anchor="ctr" anchorCtr="0">
            <a:spAutoFit/>
          </a:bodyPr>
          <a:p>
            <a:pPr marL="457200" indent="-457200">
              <a:lnSpc>
                <a:spcPct val="150000"/>
              </a:lnSpc>
              <a:buFont typeface="Wingdings" panose="05000000000000000000" pitchFamily="2" charset="2"/>
              <a:buChar char="l"/>
            </a:pPr>
            <a:r>
              <a:rPr lang="zh-CN" altLang="en-US" sz="2800" b="1">
                <a:latin typeface="楷体" panose="02010609060101010101" pitchFamily="49" charset="-122"/>
                <a:ea typeface="楷体" panose="02010609060101010101" pitchFamily="49" charset="-122"/>
                <a:sym typeface="宋体" panose="02010600030101010101" pitchFamily="2" charset="-122"/>
              </a:rPr>
              <a:t>内容权威规范质优，校验标准极高</a:t>
            </a:r>
            <a:endParaRPr lang="zh-CN" altLang="en-US" sz="2800" b="1">
              <a:latin typeface="楷体" panose="02010609060101010101" pitchFamily="49" charset="-122"/>
              <a:ea typeface="楷体" panose="02010609060101010101" pitchFamily="49" charset="-122"/>
              <a:sym typeface="宋体" panose="02010600030101010101" pitchFamily="2" charset="-122"/>
            </a:endParaRPr>
          </a:p>
          <a:p>
            <a:pPr marL="457200" indent="-457200">
              <a:lnSpc>
                <a:spcPct val="200000"/>
              </a:lnSpc>
            </a:pPr>
            <a:r>
              <a:rPr lang="zh-CN" altLang="en-US" sz="2800">
                <a:latin typeface="楷体" panose="02010609060101010101" pitchFamily="49" charset="-122"/>
                <a:ea typeface="楷体" panose="02010609060101010101" pitchFamily="49" charset="-122"/>
              </a:rPr>
              <a:t>   </a:t>
            </a:r>
            <a:r>
              <a:rPr lang="zh-CN" altLang="en-US" sz="2800">
                <a:latin typeface="楷体" panose="02010609060101010101" pitchFamily="49" charset="-122"/>
                <a:ea typeface="楷体" panose="02010609060101010101" pitchFamily="49" charset="-122"/>
                <a:sym typeface="宋体" panose="02010600030101010101" pitchFamily="2" charset="-122"/>
              </a:rPr>
              <a:t>凭借着权威的建设、合作、审核等单位，规范的工作流程，严格的校验标准</a:t>
            </a:r>
            <a:r>
              <a:rPr lang="zh-CN" altLang="en-US" sz="2800">
                <a:solidFill>
                  <a:srgbClr val="FF0000"/>
                </a:solidFill>
                <a:latin typeface="楷体" panose="02010609060101010101" pitchFamily="49" charset="-122"/>
                <a:ea typeface="楷体" panose="02010609060101010101" pitchFamily="49" charset="-122"/>
                <a:sym typeface="宋体" panose="02010600030101010101" pitchFamily="2" charset="-122"/>
              </a:rPr>
              <a:t>（三万分之一的校验差错率）</a:t>
            </a:r>
            <a:r>
              <a:rPr lang="zh-CN" altLang="en-US" sz="2800">
                <a:latin typeface="楷体" panose="02010609060101010101" pitchFamily="49" charset="-122"/>
                <a:ea typeface="楷体" panose="02010609060101010101" pitchFamily="49" charset="-122"/>
                <a:sym typeface="宋体" panose="02010600030101010101" pitchFamily="2" charset="-122"/>
              </a:rPr>
              <a:t>，可有效保证资源内容满足用户学习研究的需求。</a:t>
            </a:r>
            <a:endParaRPr lang="zh-CN" altLang="en-US" sz="2800">
              <a:latin typeface="楷体" panose="02010609060101010101" pitchFamily="49" charset="-122"/>
              <a:ea typeface="楷体" panose="02010609060101010101" pitchFamily="49" charset="-122"/>
              <a:sym typeface="宋体" panose="02010600030101010101" pitchFamily="2" charset="-122"/>
            </a:endParaRP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0721" name="文本框 25601"/>
          <p:cNvSpPr txBox="1"/>
          <p:nvPr/>
        </p:nvSpPr>
        <p:spPr>
          <a:xfrm>
            <a:off x="1685925" y="0"/>
            <a:ext cx="2157413" cy="454025"/>
          </a:xfrm>
          <a:prstGeom prst="rect">
            <a:avLst/>
          </a:prstGeom>
          <a:noFill/>
          <a:ln w="9525">
            <a:noFill/>
          </a:ln>
        </p:spPr>
        <p:txBody>
          <a:bodyPr anchor="t" anchorCtr="0">
            <a:spAutoFit/>
          </a:bodyPr>
          <a:p>
            <a:pPr marL="285750" indent="-285750">
              <a:buFont typeface="Wingdings" panose="05000000000000000000" pitchFamily="2" charset="2"/>
              <a:buChar char="n"/>
            </a:pPr>
            <a:r>
              <a:rPr lang="zh-CN" altLang="en-US" sz="2400" b="1">
                <a:solidFill>
                  <a:srgbClr val="FF0000"/>
                </a:solidFill>
                <a:latin typeface="微软雅黑" panose="020B0503020204020204" pitchFamily="34" charset="-122"/>
                <a:ea typeface="微软雅黑" panose="020B0503020204020204" pitchFamily="34" charset="-122"/>
              </a:rPr>
              <a:t>数据库介绍</a:t>
            </a:r>
            <a:endParaRPr lang="zh-CN" altLang="en-US" sz="2400" b="1">
              <a:solidFill>
                <a:srgbClr val="FF0000"/>
              </a:solidFill>
              <a:latin typeface="微软雅黑" panose="020B0503020204020204" pitchFamily="34" charset="-122"/>
              <a:ea typeface="微软雅黑" panose="020B0503020204020204" pitchFamily="34" charset="-122"/>
            </a:endParaRPr>
          </a:p>
        </p:txBody>
      </p:sp>
      <p:sp>
        <p:nvSpPr>
          <p:cNvPr id="30722" name="文本框 25602"/>
          <p:cNvSpPr txBox="1"/>
          <p:nvPr/>
        </p:nvSpPr>
        <p:spPr>
          <a:xfrm>
            <a:off x="328613" y="695325"/>
            <a:ext cx="8596312" cy="5557838"/>
          </a:xfrm>
          <a:prstGeom prst="rect">
            <a:avLst/>
          </a:prstGeom>
          <a:noFill/>
          <a:ln w="9525">
            <a:noFill/>
          </a:ln>
        </p:spPr>
        <p:txBody>
          <a:bodyPr anchor="ctr" anchorCtr="0">
            <a:spAutoFit/>
          </a:bodyPr>
          <a:p>
            <a:pPr>
              <a:lnSpc>
                <a:spcPct val="200000"/>
              </a:lnSpc>
            </a:pPr>
            <a:r>
              <a:rPr lang="zh-CN" altLang="en-US" sz="2600" b="1">
                <a:latin typeface="楷体" panose="02010609060101010101" pitchFamily="49" charset="-122"/>
                <a:ea typeface="楷体" panose="02010609060101010101" pitchFamily="49" charset="-122"/>
                <a:sym typeface="宋体" panose="02010600030101010101" pitchFamily="2" charset="-122"/>
              </a:rPr>
              <a:t>数据库功能</a:t>
            </a:r>
            <a:endParaRPr lang="zh-CN" altLang="en-US" sz="2600" b="1">
              <a:latin typeface="楷体" panose="02010609060101010101" pitchFamily="49" charset="-122"/>
              <a:ea typeface="楷体" panose="02010609060101010101" pitchFamily="49" charset="-122"/>
              <a:sym typeface="宋体" panose="02010600030101010101" pitchFamily="2" charset="-122"/>
            </a:endParaRPr>
          </a:p>
          <a:p>
            <a:pPr>
              <a:lnSpc>
                <a:spcPct val="200000"/>
              </a:lnSpc>
              <a:buFont typeface="Wingdings" panose="05000000000000000000" pitchFamily="2" charset="2"/>
              <a:buChar char="l"/>
            </a:pPr>
            <a:r>
              <a:rPr lang="zh-CN" altLang="en-US" sz="2600" b="1">
                <a:latin typeface="楷体" panose="02010609060101010101" pitchFamily="49" charset="-122"/>
                <a:ea typeface="楷体" panose="02010609060101010101" pitchFamily="49" charset="-122"/>
              </a:rPr>
              <a:t> </a:t>
            </a:r>
            <a:r>
              <a:rPr lang="zh-CN" altLang="en-US" sz="2600" b="1">
                <a:latin typeface="楷体" panose="02010609060101010101" pitchFamily="49" charset="-122"/>
                <a:ea typeface="楷体" panose="02010609060101010101" pitchFamily="49" charset="-122"/>
                <a:sym typeface="宋体" panose="02010600030101010101" pitchFamily="2" charset="-122"/>
              </a:rPr>
              <a:t>数据库功能的展示栏目</a:t>
            </a:r>
            <a:endParaRPr lang="zh-CN" altLang="en-US" sz="2600" b="1">
              <a:latin typeface="楷体" panose="02010609060101010101" pitchFamily="49" charset="-122"/>
              <a:ea typeface="楷体" panose="02010609060101010101" pitchFamily="49" charset="-122"/>
              <a:sym typeface="宋体" panose="02010600030101010101" pitchFamily="2" charset="-122"/>
            </a:endParaRPr>
          </a:p>
          <a:p>
            <a:pPr>
              <a:lnSpc>
                <a:spcPct val="200000"/>
              </a:lnSpc>
            </a:pPr>
            <a:r>
              <a:rPr lang="zh-CN" altLang="en-US" sz="2600" b="1">
                <a:latin typeface="楷体" panose="02010609060101010101" pitchFamily="49" charset="-122"/>
                <a:ea typeface="楷体" panose="02010609060101010101" pitchFamily="49" charset="-122"/>
                <a:sym typeface="宋体" panose="02010600030101010101" pitchFamily="2" charset="-122"/>
              </a:rPr>
              <a:t> </a:t>
            </a:r>
            <a:r>
              <a:rPr lang="zh-CN" altLang="en-US" sz="2600">
                <a:latin typeface="楷体" panose="02010609060101010101" pitchFamily="49" charset="-122"/>
                <a:ea typeface="楷体" panose="02010609060101010101" pitchFamily="49" charset="-122"/>
                <a:sym typeface="宋体" panose="02010600030101010101" pitchFamily="2" charset="-122"/>
              </a:rPr>
              <a:t>图书库、知识库</a:t>
            </a:r>
            <a:endParaRPr lang="zh-CN" altLang="en-US" sz="2600">
              <a:latin typeface="楷体" panose="02010609060101010101" pitchFamily="49" charset="-122"/>
              <a:ea typeface="楷体" panose="02010609060101010101" pitchFamily="49" charset="-122"/>
              <a:sym typeface="宋体" panose="02010600030101010101" pitchFamily="2" charset="-122"/>
            </a:endParaRPr>
          </a:p>
          <a:p>
            <a:pPr>
              <a:lnSpc>
                <a:spcPct val="200000"/>
              </a:lnSpc>
              <a:buFont typeface="Wingdings" panose="05000000000000000000" pitchFamily="2" charset="2"/>
              <a:buChar char="l"/>
            </a:pPr>
            <a:r>
              <a:rPr lang="zh-CN" altLang="en-US" sz="2600" b="1">
                <a:latin typeface="楷体" panose="02010609060101010101" pitchFamily="49" charset="-122"/>
                <a:ea typeface="楷体" panose="02010609060101010101" pitchFamily="49" charset="-122"/>
              </a:rPr>
              <a:t> </a:t>
            </a:r>
            <a:r>
              <a:rPr lang="zh-CN" altLang="en-US" sz="2600" b="1">
                <a:latin typeface="楷体" panose="02010609060101010101" pitchFamily="49" charset="-122"/>
                <a:ea typeface="楷体" panose="02010609060101010101" pitchFamily="49" charset="-122"/>
                <a:sym typeface="宋体" panose="02010600030101010101" pitchFamily="2" charset="-122"/>
              </a:rPr>
              <a:t>基本功能</a:t>
            </a:r>
            <a:endParaRPr lang="zh-CN" altLang="en-US" sz="2600" b="1">
              <a:latin typeface="楷体" panose="02010609060101010101" pitchFamily="49" charset="-122"/>
              <a:ea typeface="楷体" panose="02010609060101010101" pitchFamily="49" charset="-122"/>
              <a:sym typeface="宋体" panose="02010600030101010101" pitchFamily="2" charset="-122"/>
            </a:endParaRPr>
          </a:p>
          <a:p>
            <a:pPr>
              <a:lnSpc>
                <a:spcPct val="200000"/>
              </a:lnSpc>
            </a:pPr>
            <a:r>
              <a:rPr lang="zh-CN" altLang="en-US" sz="2600">
                <a:latin typeface="楷体" panose="02010609060101010101" pitchFamily="49" charset="-122"/>
                <a:ea typeface="楷体" panose="02010609060101010101" pitchFamily="49" charset="-122"/>
                <a:sym typeface="宋体" panose="02010600030101010101" pitchFamily="2" charset="-122"/>
              </a:rPr>
              <a:t> 按语句检索、按章节检索、按图书检索、高级检索</a:t>
            </a:r>
            <a:endParaRPr lang="zh-CN" altLang="en-US" sz="2600">
              <a:latin typeface="楷体" panose="02010609060101010101" pitchFamily="49" charset="-122"/>
              <a:ea typeface="楷体" panose="02010609060101010101" pitchFamily="49" charset="-122"/>
              <a:sym typeface="宋体" panose="02010600030101010101" pitchFamily="2" charset="-122"/>
            </a:endParaRPr>
          </a:p>
          <a:p>
            <a:pPr>
              <a:lnSpc>
                <a:spcPct val="200000"/>
              </a:lnSpc>
              <a:buFont typeface="Wingdings" panose="05000000000000000000" pitchFamily="2" charset="2"/>
              <a:buChar char="l"/>
            </a:pPr>
            <a:r>
              <a:rPr lang="zh-CN" altLang="en-US" sz="2600" b="1">
                <a:latin typeface="楷体" panose="02010609060101010101" pitchFamily="49" charset="-122"/>
                <a:ea typeface="楷体" panose="02010609060101010101" pitchFamily="49" charset="-122"/>
              </a:rPr>
              <a:t> </a:t>
            </a:r>
            <a:r>
              <a:rPr lang="zh-CN" altLang="en-US" sz="2600" b="1">
                <a:latin typeface="楷体" panose="02010609060101010101" pitchFamily="49" charset="-122"/>
                <a:ea typeface="楷体" panose="02010609060101010101" pitchFamily="49" charset="-122"/>
                <a:sym typeface="宋体" panose="02010600030101010101" pitchFamily="2" charset="-122"/>
              </a:rPr>
              <a:t>特色功能</a:t>
            </a:r>
            <a:endParaRPr lang="zh-CN" altLang="en-US" sz="2600" b="1">
              <a:latin typeface="楷体" panose="02010609060101010101" pitchFamily="49" charset="-122"/>
              <a:ea typeface="楷体" panose="02010609060101010101" pitchFamily="49" charset="-122"/>
              <a:sym typeface="宋体" panose="02010600030101010101" pitchFamily="2" charset="-122"/>
            </a:endParaRPr>
          </a:p>
          <a:p>
            <a:pPr>
              <a:lnSpc>
                <a:spcPct val="200000"/>
              </a:lnSpc>
            </a:pPr>
            <a:r>
              <a:rPr lang="zh-CN" altLang="en-US" sz="2600">
                <a:latin typeface="楷体" panose="02010609060101010101" pitchFamily="49" charset="-122"/>
                <a:ea typeface="楷体" panose="02010609060101010101" pitchFamily="49" charset="-122"/>
                <a:sym typeface="宋体" panose="02010600030101010101" pitchFamily="2" charset="-122"/>
              </a:rPr>
              <a:t> </a:t>
            </a:r>
            <a:r>
              <a:rPr lang="zh-CN" altLang="en-US" sz="2600">
                <a:solidFill>
                  <a:srgbClr val="FF0000"/>
                </a:solidFill>
                <a:latin typeface="楷体" panose="02010609060101010101" pitchFamily="49" charset="-122"/>
                <a:ea typeface="楷体" panose="02010609060101010101" pitchFamily="49" charset="-122"/>
                <a:sym typeface="宋体" panose="02010600030101010101" pitchFamily="2" charset="-122"/>
              </a:rPr>
              <a:t>模糊找句（段）、语义查询、引文比对</a:t>
            </a:r>
            <a:endParaRPr lang="zh-CN" altLang="en-US" sz="2600">
              <a:latin typeface="楷体" panose="02010609060101010101" pitchFamily="49" charset="-122"/>
              <a:ea typeface="楷体" panose="02010609060101010101" pitchFamily="49" charset="-122"/>
              <a:sym typeface="宋体" panose="02010600030101010101" pitchFamily="2" charset="-122"/>
            </a:endParaRP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241" name="图片 7169" descr="8902047561555915121460.png"/>
          <p:cNvPicPr>
            <a:picLocks noChangeAspect="1"/>
          </p:cNvPicPr>
          <p:nvPr/>
        </p:nvPicPr>
        <p:blipFill>
          <a:blip r:embed="rId1"/>
          <a:stretch>
            <a:fillRect/>
          </a:stretch>
        </p:blipFill>
        <p:spPr>
          <a:xfrm>
            <a:off x="0" y="857250"/>
            <a:ext cx="9144000" cy="5143500"/>
          </a:xfrm>
          <a:prstGeom prst="rect">
            <a:avLst/>
          </a:prstGeom>
          <a:noFill/>
          <a:ln w="9525">
            <a:noFill/>
          </a:ln>
        </p:spPr>
      </p:pic>
      <p:pic>
        <p:nvPicPr>
          <p:cNvPr id="10242" name="图片 7170" descr="C:\Users\PC\Desktop\zqq\20158_0014_------.png"/>
          <p:cNvPicPr>
            <a:picLocks noChangeAspect="1"/>
          </p:cNvPicPr>
          <p:nvPr/>
        </p:nvPicPr>
        <p:blipFill>
          <a:blip r:embed="rId2"/>
          <a:stretch>
            <a:fillRect/>
          </a:stretch>
        </p:blipFill>
        <p:spPr>
          <a:xfrm>
            <a:off x="0" y="3929063"/>
            <a:ext cx="4851400" cy="2073275"/>
          </a:xfrm>
          <a:prstGeom prst="rect">
            <a:avLst/>
          </a:prstGeom>
          <a:noFill/>
          <a:ln w="9525">
            <a:noFill/>
          </a:ln>
        </p:spPr>
      </p:pic>
      <p:pic>
        <p:nvPicPr>
          <p:cNvPr id="10243" name="图片 7171" descr="7420321681555915121490.png"/>
          <p:cNvPicPr>
            <a:picLocks noChangeAspect="1"/>
          </p:cNvPicPr>
          <p:nvPr/>
        </p:nvPicPr>
        <p:blipFill>
          <a:blip r:embed="rId3"/>
          <a:stretch>
            <a:fillRect/>
          </a:stretch>
        </p:blipFill>
        <p:spPr>
          <a:xfrm rot="-347086">
            <a:off x="-236537" y="1312863"/>
            <a:ext cx="2886075" cy="2044700"/>
          </a:xfrm>
          <a:prstGeom prst="rect">
            <a:avLst/>
          </a:prstGeom>
          <a:noFill/>
          <a:ln w="9525">
            <a:noFill/>
          </a:ln>
        </p:spPr>
      </p:pic>
      <p:pic>
        <p:nvPicPr>
          <p:cNvPr id="10244" name="图片 7172" descr="8436596721555915121490.png"/>
          <p:cNvPicPr>
            <a:picLocks noChangeAspect="1"/>
          </p:cNvPicPr>
          <p:nvPr/>
        </p:nvPicPr>
        <p:blipFill>
          <a:blip r:embed="rId4"/>
          <a:stretch>
            <a:fillRect/>
          </a:stretch>
        </p:blipFill>
        <p:spPr>
          <a:xfrm rot="222981">
            <a:off x="7254875" y="1690688"/>
            <a:ext cx="1665288" cy="1179512"/>
          </a:xfrm>
          <a:prstGeom prst="rect">
            <a:avLst/>
          </a:prstGeom>
          <a:noFill/>
          <a:ln w="9525">
            <a:noFill/>
          </a:ln>
        </p:spPr>
      </p:pic>
      <p:pic>
        <p:nvPicPr>
          <p:cNvPr id="10245" name="图片 7173" descr="6045942251555915121500.png"/>
          <p:cNvPicPr>
            <a:picLocks noChangeAspect="1"/>
          </p:cNvPicPr>
          <p:nvPr/>
        </p:nvPicPr>
        <p:blipFill>
          <a:blip r:embed="rId5"/>
          <a:stretch>
            <a:fillRect/>
          </a:stretch>
        </p:blipFill>
        <p:spPr>
          <a:xfrm>
            <a:off x="0" y="857250"/>
            <a:ext cx="9144000" cy="5145088"/>
          </a:xfrm>
          <a:prstGeom prst="rect">
            <a:avLst/>
          </a:prstGeom>
          <a:noFill/>
          <a:ln w="9525">
            <a:noFill/>
          </a:ln>
        </p:spPr>
      </p:pic>
      <p:pic>
        <p:nvPicPr>
          <p:cNvPr id="10246" name="图片 7174" descr="8378396501555915121500.png">
            <a:hlinkClick r:id="" action="ppaction://media"/>
          </p:cNvPr>
          <p:cNvPicPr>
            <a:picLocks noChangeAspect="1"/>
          </p:cNvPicPr>
          <p:nvPr/>
        </p:nvPicPr>
        <p:blipFill>
          <a:blip r:embed="rId6"/>
          <a:stretch>
            <a:fillRect/>
          </a:stretch>
        </p:blipFill>
        <p:spPr>
          <a:xfrm>
            <a:off x="-4762" y="-1182687"/>
            <a:ext cx="609600" cy="609600"/>
          </a:xfrm>
          <a:prstGeom prst="rect">
            <a:avLst/>
          </a:prstGeom>
          <a:noFill/>
          <a:ln w="9525">
            <a:noFill/>
          </a:ln>
        </p:spPr>
      </p:pic>
      <p:sp>
        <p:nvSpPr>
          <p:cNvPr id="10247" name="文本框 7175"/>
          <p:cNvSpPr txBox="1"/>
          <p:nvPr/>
        </p:nvSpPr>
        <p:spPr>
          <a:xfrm>
            <a:off x="3152775" y="1247775"/>
            <a:ext cx="3570288" cy="3521075"/>
          </a:xfrm>
          <a:prstGeom prst="rect">
            <a:avLst/>
          </a:prstGeom>
          <a:noFill/>
          <a:ln w="9525">
            <a:noFill/>
          </a:ln>
        </p:spPr>
        <p:txBody>
          <a:bodyPr anchor="t" anchorCtr="0">
            <a:spAutoFit/>
          </a:bodyPr>
          <a:p>
            <a:pPr>
              <a:lnSpc>
                <a:spcPct val="200000"/>
              </a:lnSpc>
            </a:pPr>
            <a:r>
              <a:rPr lang="zh-CN" altLang="en-US" sz="2800" b="1">
                <a:solidFill>
                  <a:srgbClr val="FF0000"/>
                </a:solidFill>
                <a:latin typeface="微软雅黑" panose="020B0503020204020204" pitchFamily="34" charset="-122"/>
                <a:ea typeface="微软雅黑" panose="020B0503020204020204" pitchFamily="34" charset="-122"/>
              </a:rPr>
              <a:t>一  数据库访问路径</a:t>
            </a:r>
            <a:endParaRPr lang="zh-CN" altLang="en-US" sz="2800" b="1">
              <a:solidFill>
                <a:srgbClr val="FF0000"/>
              </a:solidFill>
              <a:latin typeface="微软雅黑" panose="020B0503020204020204" pitchFamily="34" charset="-122"/>
              <a:ea typeface="微软雅黑" panose="020B0503020204020204" pitchFamily="34" charset="-122"/>
            </a:endParaRPr>
          </a:p>
          <a:p>
            <a:pPr>
              <a:lnSpc>
                <a:spcPct val="200000"/>
              </a:lnSpc>
            </a:pPr>
            <a:r>
              <a:rPr lang="zh-CN" altLang="en-US" sz="2800" b="1">
                <a:solidFill>
                  <a:srgbClr val="FF0000"/>
                </a:solidFill>
                <a:latin typeface="微软雅黑" panose="020B0503020204020204" pitchFamily="34" charset="-122"/>
                <a:ea typeface="微软雅黑" panose="020B0503020204020204" pitchFamily="34" charset="-122"/>
              </a:rPr>
              <a:t>二  数据库介绍</a:t>
            </a:r>
            <a:endParaRPr lang="zh-CN" altLang="en-US" sz="2800" b="1">
              <a:solidFill>
                <a:srgbClr val="FF0000"/>
              </a:solidFill>
              <a:latin typeface="微软雅黑" panose="020B0503020204020204" pitchFamily="34" charset="-122"/>
              <a:ea typeface="微软雅黑" panose="020B0503020204020204" pitchFamily="34" charset="-122"/>
            </a:endParaRPr>
          </a:p>
          <a:p>
            <a:pPr>
              <a:lnSpc>
                <a:spcPct val="200000"/>
              </a:lnSpc>
            </a:pPr>
            <a:r>
              <a:rPr lang="zh-CN" altLang="en-US" sz="2800" b="1">
                <a:solidFill>
                  <a:srgbClr val="FF0000"/>
                </a:solidFill>
                <a:latin typeface="微软雅黑" panose="020B0503020204020204" pitchFamily="34" charset="-122"/>
                <a:ea typeface="微软雅黑" panose="020B0503020204020204" pitchFamily="34" charset="-122"/>
              </a:rPr>
              <a:t>三  数据库基本功能</a:t>
            </a:r>
            <a:endParaRPr lang="zh-CN" altLang="en-US" sz="2800" b="1">
              <a:solidFill>
                <a:srgbClr val="FF0000"/>
              </a:solidFill>
              <a:latin typeface="微软雅黑" panose="020B0503020204020204" pitchFamily="34" charset="-122"/>
              <a:ea typeface="微软雅黑" panose="020B0503020204020204" pitchFamily="34" charset="-122"/>
            </a:endParaRPr>
          </a:p>
          <a:p>
            <a:pPr>
              <a:lnSpc>
                <a:spcPct val="200000"/>
              </a:lnSpc>
            </a:pPr>
            <a:r>
              <a:rPr lang="zh-CN" altLang="en-US" sz="2800" b="1">
                <a:solidFill>
                  <a:srgbClr val="FF0000"/>
                </a:solidFill>
                <a:latin typeface="微软雅黑" panose="020B0503020204020204" pitchFamily="34" charset="-122"/>
                <a:ea typeface="微软雅黑" panose="020B0503020204020204" pitchFamily="34" charset="-122"/>
              </a:rPr>
              <a:t>四  数据库特色功能</a:t>
            </a:r>
            <a:endParaRPr lang="zh-CN" altLang="en-US" sz="2800" b="1">
              <a:solidFill>
                <a:srgbClr val="FF0000"/>
              </a:solidFill>
              <a:latin typeface="微软雅黑" panose="020B0503020204020204" pitchFamily="34" charset="-122"/>
              <a:ea typeface="微软雅黑" panose="020B0503020204020204" pitchFamily="34" charset="-122"/>
            </a:endParaRPr>
          </a:p>
        </p:txBody>
      </p:sp>
    </p:spTree>
  </p:cSld>
  <p:clrMapOvr>
    <a:masterClrMapping/>
  </p:clrMapOvr>
  <p:transition spd="slow" advClick="0" advTm="3977">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1745" name="文本框 26625"/>
          <p:cNvSpPr txBox="1"/>
          <p:nvPr/>
        </p:nvSpPr>
        <p:spPr>
          <a:xfrm>
            <a:off x="1685925" y="69850"/>
            <a:ext cx="2157413" cy="454025"/>
          </a:xfrm>
          <a:prstGeom prst="rect">
            <a:avLst/>
          </a:prstGeom>
          <a:noFill/>
          <a:ln w="9525">
            <a:noFill/>
          </a:ln>
        </p:spPr>
        <p:txBody>
          <a:bodyPr anchor="t" anchorCtr="0">
            <a:spAutoFit/>
          </a:bodyPr>
          <a:p>
            <a:pPr marL="285750" indent="-285750">
              <a:buFont typeface="Wingdings" panose="05000000000000000000" pitchFamily="2" charset="2"/>
              <a:buChar char="n"/>
            </a:pPr>
            <a:r>
              <a:rPr lang="zh-CN" altLang="en-US" sz="2400" b="1">
                <a:solidFill>
                  <a:srgbClr val="FF0000"/>
                </a:solidFill>
                <a:latin typeface="微软雅黑" panose="020B0503020204020204" pitchFamily="34" charset="-122"/>
                <a:ea typeface="微软雅黑" panose="020B0503020204020204" pitchFamily="34" charset="-122"/>
              </a:rPr>
              <a:t>数据库介绍</a:t>
            </a:r>
            <a:endParaRPr lang="zh-CN" altLang="en-US" sz="2400" b="1">
              <a:solidFill>
                <a:srgbClr val="FF0000"/>
              </a:solidFill>
              <a:latin typeface="微软雅黑" panose="020B0503020204020204" pitchFamily="34" charset="-122"/>
              <a:ea typeface="微软雅黑" panose="020B0503020204020204" pitchFamily="34" charset="-122"/>
            </a:endParaRPr>
          </a:p>
        </p:txBody>
      </p:sp>
      <p:sp>
        <p:nvSpPr>
          <p:cNvPr id="31746" name="文本框 26626"/>
          <p:cNvSpPr txBox="1"/>
          <p:nvPr/>
        </p:nvSpPr>
        <p:spPr>
          <a:xfrm>
            <a:off x="200025" y="649288"/>
            <a:ext cx="8596313" cy="5559425"/>
          </a:xfrm>
          <a:prstGeom prst="rect">
            <a:avLst/>
          </a:prstGeom>
          <a:noFill/>
          <a:ln w="9525">
            <a:noFill/>
          </a:ln>
        </p:spPr>
        <p:txBody>
          <a:bodyPr anchor="ctr" anchorCtr="0">
            <a:spAutoFit/>
          </a:bodyPr>
          <a:p>
            <a:pPr>
              <a:lnSpc>
                <a:spcPct val="200000"/>
              </a:lnSpc>
            </a:pPr>
            <a:r>
              <a:rPr lang="zh-CN" altLang="en-US" sz="2600" b="1">
                <a:latin typeface="楷体" panose="02010609060101010101" pitchFamily="49" charset="-122"/>
                <a:ea typeface="楷体" panose="02010609060101010101" pitchFamily="49" charset="-122"/>
                <a:sym typeface="宋体" panose="02010600030101010101" pitchFamily="2" charset="-122"/>
              </a:rPr>
              <a:t>数据库功能的展示栏目</a:t>
            </a:r>
            <a:endParaRPr lang="zh-CN" altLang="en-US" sz="2600" b="1">
              <a:latin typeface="楷体" panose="02010609060101010101" pitchFamily="49" charset="-122"/>
              <a:ea typeface="楷体" panose="02010609060101010101" pitchFamily="49" charset="-122"/>
              <a:sym typeface="宋体" panose="02010600030101010101" pitchFamily="2" charset="-122"/>
            </a:endParaRPr>
          </a:p>
          <a:p>
            <a:pPr>
              <a:lnSpc>
                <a:spcPct val="200000"/>
              </a:lnSpc>
              <a:buFont typeface="Wingdings" panose="05000000000000000000" pitchFamily="2" charset="2"/>
              <a:buChar char="l"/>
            </a:pPr>
            <a:r>
              <a:rPr lang="zh-CN" altLang="en-US" sz="2600" b="1">
                <a:latin typeface="楷体" panose="02010609060101010101" pitchFamily="49" charset="-122"/>
                <a:ea typeface="楷体" panose="02010609060101010101" pitchFamily="49" charset="-122"/>
                <a:sym typeface="宋体" panose="02010600030101010101" pitchFamily="2" charset="-122"/>
              </a:rPr>
              <a:t>图书库</a:t>
            </a:r>
            <a:endParaRPr lang="zh-CN" altLang="en-US" sz="2600" b="1">
              <a:latin typeface="楷体" panose="02010609060101010101" pitchFamily="49" charset="-122"/>
              <a:ea typeface="楷体" panose="02010609060101010101" pitchFamily="49" charset="-122"/>
              <a:sym typeface="宋体" panose="02010600030101010101" pitchFamily="2" charset="-122"/>
            </a:endParaRPr>
          </a:p>
          <a:p>
            <a:pPr>
              <a:lnSpc>
                <a:spcPct val="200000"/>
              </a:lnSpc>
            </a:pPr>
            <a:r>
              <a:rPr lang="zh-CN" altLang="en-US" sz="2600" b="1">
                <a:latin typeface="楷体" panose="02010609060101010101" pitchFamily="49" charset="-122"/>
                <a:ea typeface="楷体" panose="02010609060101010101" pitchFamily="49" charset="-122"/>
                <a:sym typeface="宋体" panose="02010600030101010101" pitchFamily="2" charset="-122"/>
              </a:rPr>
              <a:t> </a:t>
            </a:r>
            <a:r>
              <a:rPr lang="zh-CN" altLang="en-US" sz="2600">
                <a:latin typeface="楷体" panose="02010609060101010101" pitchFamily="49" charset="-122"/>
                <a:ea typeface="楷体" panose="02010609060101010101" pitchFamily="49" charset="-122"/>
                <a:sym typeface="宋体" panose="02010600030101010101" pitchFamily="2" charset="-122"/>
              </a:rPr>
              <a:t>以电子图书为检索来源，实现基本功能（按语句检索、按章节检索、按图书检索、高级检索）。</a:t>
            </a:r>
            <a:endParaRPr lang="zh-CN" altLang="en-US" sz="2600" b="1">
              <a:latin typeface="楷体" panose="02010609060101010101" pitchFamily="49" charset="-122"/>
              <a:ea typeface="楷体" panose="02010609060101010101" pitchFamily="49" charset="-122"/>
              <a:sym typeface="宋体" panose="02010600030101010101" pitchFamily="2" charset="-122"/>
            </a:endParaRPr>
          </a:p>
          <a:p>
            <a:pPr>
              <a:lnSpc>
                <a:spcPct val="200000"/>
              </a:lnSpc>
              <a:buFont typeface="Wingdings" panose="05000000000000000000" pitchFamily="2" charset="2"/>
              <a:buChar char="l"/>
            </a:pPr>
            <a:r>
              <a:rPr lang="zh-CN" altLang="en-US" sz="2600" b="1">
                <a:latin typeface="楷体" panose="02010609060101010101" pitchFamily="49" charset="-122"/>
                <a:ea typeface="楷体" panose="02010609060101010101" pitchFamily="49" charset="-122"/>
                <a:sym typeface="宋体" panose="02010600030101010101" pitchFamily="2" charset="-122"/>
              </a:rPr>
              <a:t>知识库</a:t>
            </a:r>
            <a:endParaRPr lang="zh-CN" altLang="en-US" sz="2600" b="1">
              <a:latin typeface="楷体" panose="02010609060101010101" pitchFamily="49" charset="-122"/>
              <a:ea typeface="楷体" panose="02010609060101010101" pitchFamily="49" charset="-122"/>
              <a:sym typeface="宋体" panose="02010600030101010101" pitchFamily="2" charset="-122"/>
            </a:endParaRPr>
          </a:p>
          <a:p>
            <a:pPr>
              <a:lnSpc>
                <a:spcPct val="200000"/>
              </a:lnSpc>
            </a:pPr>
            <a:r>
              <a:rPr lang="zh-CN" altLang="en-US" sz="2600">
                <a:solidFill>
                  <a:srgbClr val="FF0000"/>
                </a:solidFill>
                <a:latin typeface="楷体" panose="02010609060101010101" pitchFamily="49" charset="-122"/>
                <a:ea typeface="楷体" panose="02010609060101010101" pitchFamily="49" charset="-122"/>
                <a:sym typeface="宋体" panose="02010600030101010101" pitchFamily="2" charset="-122"/>
              </a:rPr>
              <a:t> </a:t>
            </a:r>
            <a:r>
              <a:rPr lang="zh-CN" altLang="en-US" sz="2600">
                <a:latin typeface="楷体" panose="02010609060101010101" pitchFamily="49" charset="-122"/>
                <a:ea typeface="楷体" panose="02010609060101010101" pitchFamily="49" charset="-122"/>
                <a:sym typeface="宋体" panose="02010600030101010101" pitchFamily="2" charset="-122"/>
              </a:rPr>
              <a:t>以</a:t>
            </a:r>
            <a:r>
              <a:rPr lang="zh-CN" altLang="en-US" sz="2600">
                <a:solidFill>
                  <a:srgbClr val="FF0000"/>
                </a:solidFill>
                <a:latin typeface="楷体" panose="02010609060101010101" pitchFamily="49" charset="-122"/>
                <a:ea typeface="楷体" panose="02010609060101010101" pitchFamily="49" charset="-122"/>
                <a:sym typeface="宋体" panose="02010600030101010101" pitchFamily="2" charset="-122"/>
              </a:rPr>
              <a:t>知识点</a:t>
            </a:r>
            <a:r>
              <a:rPr lang="zh-CN" altLang="en-US" sz="2600">
                <a:latin typeface="楷体" panose="02010609060101010101" pitchFamily="49" charset="-122"/>
                <a:ea typeface="楷体" panose="02010609060101010101" pitchFamily="49" charset="-122"/>
                <a:sym typeface="宋体" panose="02010600030101010101" pitchFamily="2" charset="-122"/>
              </a:rPr>
              <a:t>为查询比对的基本单元，实现特色功能（</a:t>
            </a:r>
            <a:r>
              <a:rPr lang="zh-CN" altLang="en-US" sz="2600">
                <a:solidFill>
                  <a:srgbClr val="FF0000"/>
                </a:solidFill>
                <a:latin typeface="楷体" panose="02010609060101010101" pitchFamily="49" charset="-122"/>
                <a:ea typeface="楷体" panose="02010609060101010101" pitchFamily="49" charset="-122"/>
                <a:sym typeface="宋体" panose="02010600030101010101" pitchFamily="2" charset="-122"/>
              </a:rPr>
              <a:t>语义查询、模糊找句（段）、引文比对</a:t>
            </a:r>
            <a:r>
              <a:rPr lang="zh-CN" altLang="en-US" sz="2600">
                <a:latin typeface="楷体" panose="02010609060101010101" pitchFamily="49" charset="-122"/>
                <a:ea typeface="楷体" panose="02010609060101010101" pitchFamily="49" charset="-122"/>
                <a:sym typeface="宋体" panose="02010600030101010101" pitchFamily="2" charset="-122"/>
              </a:rPr>
              <a:t>）。”</a:t>
            </a:r>
            <a:endParaRPr lang="zh-CN" altLang="en-US" sz="2600">
              <a:latin typeface="楷体" panose="02010609060101010101" pitchFamily="49" charset="-122"/>
              <a:ea typeface="楷体" panose="02010609060101010101" pitchFamily="49" charset="-122"/>
              <a:sym typeface="宋体" panose="02010600030101010101" pitchFamily="2" charset="-122"/>
            </a:endParaRP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2769" name="文本框 27649"/>
          <p:cNvSpPr txBox="1"/>
          <p:nvPr/>
        </p:nvSpPr>
        <p:spPr>
          <a:xfrm>
            <a:off x="1685925" y="68263"/>
            <a:ext cx="2157413" cy="454025"/>
          </a:xfrm>
          <a:prstGeom prst="rect">
            <a:avLst/>
          </a:prstGeom>
          <a:noFill/>
          <a:ln w="9525">
            <a:noFill/>
          </a:ln>
        </p:spPr>
        <p:txBody>
          <a:bodyPr anchor="t" anchorCtr="0">
            <a:spAutoFit/>
          </a:bodyPr>
          <a:p>
            <a:pPr marL="285750" indent="-285750">
              <a:buFont typeface="Wingdings" panose="05000000000000000000" pitchFamily="2" charset="2"/>
              <a:buChar char="n"/>
            </a:pPr>
            <a:r>
              <a:rPr lang="zh-CN" altLang="en-US" sz="2400" b="1">
                <a:solidFill>
                  <a:srgbClr val="FF0000"/>
                </a:solidFill>
                <a:latin typeface="微软雅黑" panose="020B0503020204020204" pitchFamily="34" charset="-122"/>
                <a:ea typeface="微软雅黑" panose="020B0503020204020204" pitchFamily="34" charset="-122"/>
              </a:rPr>
              <a:t>数据库介绍</a:t>
            </a:r>
            <a:endParaRPr lang="zh-CN" altLang="en-US" sz="2400" b="1">
              <a:solidFill>
                <a:srgbClr val="FF0000"/>
              </a:solidFill>
              <a:latin typeface="微软雅黑" panose="020B0503020204020204" pitchFamily="34" charset="-122"/>
              <a:ea typeface="微软雅黑" panose="020B0503020204020204" pitchFamily="34" charset="-122"/>
            </a:endParaRPr>
          </a:p>
        </p:txBody>
      </p:sp>
      <p:sp>
        <p:nvSpPr>
          <p:cNvPr id="32770" name="文本框 27650"/>
          <p:cNvSpPr txBox="1"/>
          <p:nvPr/>
        </p:nvSpPr>
        <p:spPr>
          <a:xfrm>
            <a:off x="209550" y="631825"/>
            <a:ext cx="8596313" cy="5949950"/>
          </a:xfrm>
          <a:prstGeom prst="rect">
            <a:avLst/>
          </a:prstGeom>
          <a:noFill/>
          <a:ln w="9525">
            <a:noFill/>
          </a:ln>
        </p:spPr>
        <p:txBody>
          <a:bodyPr anchor="ctr" anchorCtr="0">
            <a:spAutoFit/>
          </a:bodyPr>
          <a:p>
            <a:pPr>
              <a:lnSpc>
                <a:spcPct val="150000"/>
              </a:lnSpc>
            </a:pPr>
            <a:r>
              <a:rPr lang="zh-CN" altLang="en-US" sz="2600" b="1">
                <a:latin typeface="楷体" panose="02010609060101010101" pitchFamily="49" charset="-122"/>
                <a:ea typeface="楷体" panose="02010609060101010101" pitchFamily="49" charset="-122"/>
                <a:sym typeface="宋体" panose="02010600030101010101" pitchFamily="2" charset="-122"/>
              </a:rPr>
              <a:t>数据库功能的展示栏目</a:t>
            </a:r>
            <a:endParaRPr lang="zh-CN" altLang="en-US" sz="2600" b="1">
              <a:latin typeface="楷体" panose="02010609060101010101" pitchFamily="49" charset="-122"/>
              <a:ea typeface="楷体" panose="02010609060101010101" pitchFamily="49" charset="-122"/>
              <a:sym typeface="宋体" panose="02010600030101010101" pitchFamily="2" charset="-122"/>
            </a:endParaRPr>
          </a:p>
          <a:p>
            <a:pPr>
              <a:lnSpc>
                <a:spcPct val="150000"/>
              </a:lnSpc>
              <a:buFont typeface="Wingdings" panose="05000000000000000000" pitchFamily="2" charset="2"/>
              <a:buChar char="l"/>
            </a:pPr>
            <a:r>
              <a:rPr lang="zh-CN" altLang="en-US" sz="2600" b="1">
                <a:latin typeface="楷体" panose="02010609060101010101" pitchFamily="49" charset="-122"/>
                <a:ea typeface="楷体" panose="02010609060101010101" pitchFamily="49" charset="-122"/>
                <a:sym typeface="宋体" panose="02010600030101010101" pitchFamily="2" charset="-122"/>
              </a:rPr>
              <a:t>知识库</a:t>
            </a:r>
            <a:endParaRPr lang="zh-CN" altLang="en-US" sz="2600" b="1">
              <a:latin typeface="楷体" panose="02010609060101010101" pitchFamily="49" charset="-122"/>
              <a:ea typeface="楷体" panose="02010609060101010101" pitchFamily="49" charset="-122"/>
              <a:sym typeface="宋体" panose="02010600030101010101" pitchFamily="2" charset="-122"/>
            </a:endParaRPr>
          </a:p>
          <a:p>
            <a:pPr>
              <a:lnSpc>
                <a:spcPct val="200000"/>
              </a:lnSpc>
              <a:buFont typeface="Wingdings" panose="05000000000000000000" pitchFamily="2" charset="2"/>
              <a:buChar char="n"/>
            </a:pPr>
            <a:r>
              <a:rPr lang="zh-CN" altLang="en-US" sz="2600">
                <a:latin typeface="楷体" panose="02010609060101010101" pitchFamily="49" charset="-122"/>
                <a:ea typeface="楷体" panose="02010609060101010101" pitchFamily="49" charset="-122"/>
                <a:sym typeface="宋体" panose="02010600030101010101" pitchFamily="2" charset="-122"/>
              </a:rPr>
              <a:t>点选知识库，出现</a:t>
            </a:r>
            <a:r>
              <a:rPr lang="zh-CN" altLang="en-US" sz="2600">
                <a:solidFill>
                  <a:srgbClr val="FF0000"/>
                </a:solidFill>
                <a:latin typeface="楷体" panose="02010609060101010101" pitchFamily="49" charset="-122"/>
                <a:ea typeface="楷体" panose="02010609060101010101" pitchFamily="49" charset="-122"/>
                <a:sym typeface="宋体" panose="02010600030101010101" pitchFamily="2" charset="-122"/>
              </a:rPr>
              <a:t>“党和国家重要文献专题知识库”、“马克思主义专题知识库”、“经典著作引文比对”</a:t>
            </a:r>
            <a:endParaRPr lang="zh-CN" altLang="en-US" sz="2600">
              <a:solidFill>
                <a:srgbClr val="FF0000"/>
              </a:solidFill>
              <a:latin typeface="楷体" panose="02010609060101010101" pitchFamily="49" charset="-122"/>
              <a:ea typeface="楷体" panose="02010609060101010101" pitchFamily="49" charset="-122"/>
              <a:sym typeface="宋体" panose="02010600030101010101" pitchFamily="2" charset="-122"/>
            </a:endParaRPr>
          </a:p>
          <a:p>
            <a:pPr>
              <a:lnSpc>
                <a:spcPct val="200000"/>
              </a:lnSpc>
              <a:buFont typeface="Wingdings" panose="05000000000000000000" pitchFamily="2" charset="2"/>
              <a:buChar char="n"/>
            </a:pPr>
            <a:r>
              <a:rPr lang="zh-CN" altLang="en-US" sz="2600">
                <a:latin typeface="楷体" panose="02010609060101010101" pitchFamily="49" charset="-122"/>
                <a:ea typeface="楷体" panose="02010609060101010101" pitchFamily="49" charset="-122"/>
                <a:sym typeface="宋体" panose="02010600030101010101" pitchFamily="2" charset="-122"/>
              </a:rPr>
              <a:t> </a:t>
            </a:r>
            <a:r>
              <a:rPr lang="zh-CN" altLang="en-US" sz="2600">
                <a:solidFill>
                  <a:srgbClr val="FF0000"/>
                </a:solidFill>
                <a:latin typeface="楷体" panose="02010609060101010101" pitchFamily="49" charset="-122"/>
                <a:ea typeface="楷体" panose="02010609060101010101" pitchFamily="49" charset="-122"/>
                <a:sym typeface="宋体" panose="02010600030101010101" pitchFamily="2" charset="-122"/>
              </a:rPr>
              <a:t>“党和国家重要文献专题知识库”</a:t>
            </a:r>
            <a:r>
              <a:rPr lang="zh-CN" altLang="en-US" sz="2600">
                <a:latin typeface="楷体" panose="02010609060101010101" pitchFamily="49" charset="-122"/>
                <a:ea typeface="楷体" panose="02010609060101010101" pitchFamily="49" charset="-122"/>
                <a:sym typeface="宋体" panose="02010600030101010101" pitchFamily="2" charset="-122"/>
              </a:rPr>
              <a:t>与</a:t>
            </a:r>
            <a:r>
              <a:rPr lang="zh-CN" altLang="en-US" sz="2600">
                <a:solidFill>
                  <a:srgbClr val="FF0000"/>
                </a:solidFill>
                <a:latin typeface="楷体" panose="02010609060101010101" pitchFamily="49" charset="-122"/>
                <a:ea typeface="楷体" panose="02010609060101010101" pitchFamily="49" charset="-122"/>
                <a:sym typeface="宋体" panose="02010600030101010101" pitchFamily="2" charset="-122"/>
              </a:rPr>
              <a:t>“马克思主义专题知识库”</a:t>
            </a:r>
            <a:r>
              <a:rPr lang="zh-CN" altLang="en-US" sz="2600">
                <a:latin typeface="楷体" panose="02010609060101010101" pitchFamily="49" charset="-122"/>
                <a:ea typeface="楷体" panose="02010609060101010101" pitchFamily="49" charset="-122"/>
                <a:sym typeface="宋体" panose="02010600030101010101" pitchFamily="2" charset="-122"/>
              </a:rPr>
              <a:t>展示的是</a:t>
            </a:r>
            <a:r>
              <a:rPr lang="zh-CN" altLang="en-US" sz="2600">
                <a:solidFill>
                  <a:srgbClr val="FF0000"/>
                </a:solidFill>
                <a:latin typeface="楷体" panose="02010609060101010101" pitchFamily="49" charset="-122"/>
                <a:ea typeface="楷体" panose="02010609060101010101" pitchFamily="49" charset="-122"/>
                <a:sym typeface="宋体" panose="02010600030101010101" pitchFamily="2" charset="-122"/>
              </a:rPr>
              <a:t>语义查询</a:t>
            </a:r>
            <a:r>
              <a:rPr lang="zh-CN" altLang="en-US" sz="2600">
                <a:latin typeface="楷体" panose="02010609060101010101" pitchFamily="49" charset="-122"/>
                <a:ea typeface="楷体" panose="02010609060101010101" pitchFamily="49" charset="-122"/>
                <a:sym typeface="宋体" panose="02010600030101010101" pitchFamily="2" charset="-122"/>
              </a:rPr>
              <a:t>功能</a:t>
            </a:r>
            <a:endParaRPr lang="zh-CN" altLang="en-US" sz="2600">
              <a:latin typeface="楷体" panose="02010609060101010101" pitchFamily="49" charset="-122"/>
              <a:ea typeface="楷体" panose="02010609060101010101" pitchFamily="49" charset="-122"/>
              <a:sym typeface="宋体" panose="02010600030101010101" pitchFamily="2" charset="-122"/>
            </a:endParaRPr>
          </a:p>
          <a:p>
            <a:pPr>
              <a:lnSpc>
                <a:spcPct val="200000"/>
              </a:lnSpc>
              <a:buFont typeface="Wingdings" panose="05000000000000000000" pitchFamily="2" charset="2"/>
              <a:buChar char="n"/>
            </a:pPr>
            <a:r>
              <a:rPr lang="zh-CN" altLang="en-US" sz="2600">
                <a:solidFill>
                  <a:srgbClr val="FF0000"/>
                </a:solidFill>
                <a:latin typeface="楷体" panose="02010609060101010101" pitchFamily="49" charset="-122"/>
                <a:ea typeface="楷体" panose="02010609060101010101" pitchFamily="49" charset="-122"/>
                <a:sym typeface="宋体" panose="02010600030101010101" pitchFamily="2" charset="-122"/>
              </a:rPr>
              <a:t>知识库首页</a:t>
            </a:r>
            <a:r>
              <a:rPr lang="zh-CN" altLang="en-US" sz="2600">
                <a:latin typeface="楷体" panose="02010609060101010101" pitchFamily="49" charset="-122"/>
                <a:ea typeface="楷体" panose="02010609060101010101" pitchFamily="49" charset="-122"/>
                <a:sym typeface="宋体" panose="02010600030101010101" pitchFamily="2" charset="-122"/>
              </a:rPr>
              <a:t>展示的是</a:t>
            </a:r>
            <a:r>
              <a:rPr lang="zh-CN" altLang="en-US" sz="2600">
                <a:solidFill>
                  <a:srgbClr val="FF0000"/>
                </a:solidFill>
                <a:latin typeface="楷体" panose="02010609060101010101" pitchFamily="49" charset="-122"/>
                <a:ea typeface="楷体" panose="02010609060101010101" pitchFamily="49" charset="-122"/>
                <a:sym typeface="宋体" panose="02010600030101010101" pitchFamily="2" charset="-122"/>
              </a:rPr>
              <a:t>模糊找句（段）</a:t>
            </a:r>
            <a:r>
              <a:rPr lang="zh-CN" altLang="en-US" sz="2600">
                <a:latin typeface="楷体" panose="02010609060101010101" pitchFamily="49" charset="-122"/>
                <a:ea typeface="楷体" panose="02010609060101010101" pitchFamily="49" charset="-122"/>
                <a:sym typeface="宋体" panose="02010600030101010101" pitchFamily="2" charset="-122"/>
              </a:rPr>
              <a:t>功能</a:t>
            </a:r>
            <a:endParaRPr lang="zh-CN" altLang="en-US" sz="2600">
              <a:latin typeface="楷体" panose="02010609060101010101" pitchFamily="49" charset="-122"/>
              <a:ea typeface="楷体" panose="02010609060101010101" pitchFamily="49" charset="-122"/>
              <a:sym typeface="宋体" panose="02010600030101010101" pitchFamily="2" charset="-122"/>
            </a:endParaRPr>
          </a:p>
          <a:p>
            <a:pPr>
              <a:lnSpc>
                <a:spcPct val="200000"/>
              </a:lnSpc>
              <a:buFont typeface="Wingdings" panose="05000000000000000000" pitchFamily="2" charset="2"/>
              <a:buChar char="n"/>
            </a:pPr>
            <a:r>
              <a:rPr lang="zh-CN" altLang="en-US" sz="2600">
                <a:latin typeface="楷体" panose="02010609060101010101" pitchFamily="49" charset="-122"/>
                <a:ea typeface="楷体" panose="02010609060101010101" pitchFamily="49" charset="-122"/>
                <a:sym typeface="宋体" panose="02010600030101010101" pitchFamily="2" charset="-122"/>
              </a:rPr>
              <a:t> </a:t>
            </a:r>
            <a:r>
              <a:rPr lang="zh-CN" altLang="en-US" sz="2600">
                <a:solidFill>
                  <a:srgbClr val="FF0000"/>
                </a:solidFill>
                <a:latin typeface="楷体" panose="02010609060101010101" pitchFamily="49" charset="-122"/>
                <a:ea typeface="楷体" panose="02010609060101010101" pitchFamily="49" charset="-122"/>
                <a:sym typeface="宋体" panose="02010600030101010101" pitchFamily="2" charset="-122"/>
              </a:rPr>
              <a:t>“经典著作引文比对”</a:t>
            </a:r>
            <a:r>
              <a:rPr lang="zh-CN" altLang="en-US" sz="2600">
                <a:latin typeface="楷体" panose="02010609060101010101" pitchFamily="49" charset="-122"/>
                <a:ea typeface="楷体" panose="02010609060101010101" pitchFamily="49" charset="-122"/>
                <a:sym typeface="宋体" panose="02010600030101010101" pitchFamily="2" charset="-122"/>
              </a:rPr>
              <a:t>展示的是</a:t>
            </a:r>
            <a:r>
              <a:rPr lang="zh-CN" altLang="en-US" sz="2600">
                <a:solidFill>
                  <a:srgbClr val="FF0000"/>
                </a:solidFill>
                <a:latin typeface="楷体" panose="02010609060101010101" pitchFamily="49" charset="-122"/>
                <a:ea typeface="楷体" panose="02010609060101010101" pitchFamily="49" charset="-122"/>
                <a:sym typeface="宋体" panose="02010600030101010101" pitchFamily="2" charset="-122"/>
              </a:rPr>
              <a:t>引文比对</a:t>
            </a:r>
            <a:r>
              <a:rPr lang="zh-CN" altLang="en-US" sz="2600">
                <a:latin typeface="楷体" panose="02010609060101010101" pitchFamily="49" charset="-122"/>
                <a:ea typeface="楷体" panose="02010609060101010101" pitchFamily="49" charset="-122"/>
                <a:sym typeface="宋体" panose="02010600030101010101" pitchFamily="2" charset="-122"/>
              </a:rPr>
              <a:t>功能</a:t>
            </a:r>
            <a:endParaRPr lang="zh-CN" altLang="en-US" sz="2600">
              <a:latin typeface="楷体" panose="02010609060101010101" pitchFamily="49" charset="-122"/>
              <a:ea typeface="楷体" panose="02010609060101010101" pitchFamily="49" charset="-122"/>
              <a:sym typeface="宋体" panose="02010600030101010101" pitchFamily="2" charset="-122"/>
            </a:endParaRP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3793" name="图片 28673" descr="8902047561555915121460.png"/>
          <p:cNvPicPr>
            <a:picLocks noChangeAspect="1"/>
          </p:cNvPicPr>
          <p:nvPr/>
        </p:nvPicPr>
        <p:blipFill>
          <a:blip r:embed="rId1"/>
          <a:stretch>
            <a:fillRect/>
          </a:stretch>
        </p:blipFill>
        <p:spPr>
          <a:xfrm>
            <a:off x="0" y="857250"/>
            <a:ext cx="9144000" cy="5143500"/>
          </a:xfrm>
          <a:prstGeom prst="rect">
            <a:avLst/>
          </a:prstGeom>
          <a:noFill/>
          <a:ln w="9525">
            <a:noFill/>
          </a:ln>
        </p:spPr>
      </p:pic>
      <p:pic>
        <p:nvPicPr>
          <p:cNvPr id="33794" name="图片 28674" descr="C:\Users\PC\Desktop\zqq\20158_0014_------.png"/>
          <p:cNvPicPr>
            <a:picLocks noChangeAspect="1"/>
          </p:cNvPicPr>
          <p:nvPr/>
        </p:nvPicPr>
        <p:blipFill>
          <a:blip r:embed="rId2"/>
          <a:stretch>
            <a:fillRect/>
          </a:stretch>
        </p:blipFill>
        <p:spPr>
          <a:xfrm>
            <a:off x="0" y="3929063"/>
            <a:ext cx="4851400" cy="2073275"/>
          </a:xfrm>
          <a:prstGeom prst="rect">
            <a:avLst/>
          </a:prstGeom>
          <a:noFill/>
          <a:ln w="9525">
            <a:noFill/>
          </a:ln>
        </p:spPr>
      </p:pic>
      <p:pic>
        <p:nvPicPr>
          <p:cNvPr id="33795" name="图片 28675" descr="7420321681555915121490.png"/>
          <p:cNvPicPr>
            <a:picLocks noChangeAspect="1"/>
          </p:cNvPicPr>
          <p:nvPr/>
        </p:nvPicPr>
        <p:blipFill>
          <a:blip r:embed="rId3"/>
          <a:stretch>
            <a:fillRect/>
          </a:stretch>
        </p:blipFill>
        <p:spPr>
          <a:xfrm rot="-347086">
            <a:off x="-236537" y="1312863"/>
            <a:ext cx="2886075" cy="2044700"/>
          </a:xfrm>
          <a:prstGeom prst="rect">
            <a:avLst/>
          </a:prstGeom>
          <a:noFill/>
          <a:ln w="9525">
            <a:noFill/>
          </a:ln>
        </p:spPr>
      </p:pic>
      <p:pic>
        <p:nvPicPr>
          <p:cNvPr id="33796" name="图片 28676" descr="8436596721555915121490.png"/>
          <p:cNvPicPr>
            <a:picLocks noChangeAspect="1"/>
          </p:cNvPicPr>
          <p:nvPr/>
        </p:nvPicPr>
        <p:blipFill>
          <a:blip r:embed="rId4"/>
          <a:stretch>
            <a:fillRect/>
          </a:stretch>
        </p:blipFill>
        <p:spPr>
          <a:xfrm rot="222981">
            <a:off x="7254875" y="1690688"/>
            <a:ext cx="1665288" cy="1179512"/>
          </a:xfrm>
          <a:prstGeom prst="rect">
            <a:avLst/>
          </a:prstGeom>
          <a:noFill/>
          <a:ln w="9525">
            <a:noFill/>
          </a:ln>
        </p:spPr>
      </p:pic>
      <p:pic>
        <p:nvPicPr>
          <p:cNvPr id="33797" name="图片 28677" descr="6045942251555915121500.png"/>
          <p:cNvPicPr>
            <a:picLocks noChangeAspect="1"/>
          </p:cNvPicPr>
          <p:nvPr/>
        </p:nvPicPr>
        <p:blipFill>
          <a:blip r:embed="rId5"/>
          <a:stretch>
            <a:fillRect/>
          </a:stretch>
        </p:blipFill>
        <p:spPr>
          <a:xfrm>
            <a:off x="0" y="857250"/>
            <a:ext cx="9144000" cy="5145088"/>
          </a:xfrm>
          <a:prstGeom prst="rect">
            <a:avLst/>
          </a:prstGeom>
          <a:noFill/>
          <a:ln w="9525">
            <a:noFill/>
          </a:ln>
        </p:spPr>
      </p:pic>
      <p:pic>
        <p:nvPicPr>
          <p:cNvPr id="33798" name="图片 28678" descr="8378396501555915121500.png">
            <a:hlinkClick r:id="" action="ppaction://media"/>
          </p:cNvPr>
          <p:cNvPicPr>
            <a:picLocks noChangeAspect="1"/>
          </p:cNvPicPr>
          <p:nvPr/>
        </p:nvPicPr>
        <p:blipFill>
          <a:blip r:embed="rId6"/>
          <a:stretch>
            <a:fillRect/>
          </a:stretch>
        </p:blipFill>
        <p:spPr>
          <a:xfrm>
            <a:off x="-4762" y="-1182687"/>
            <a:ext cx="609600" cy="609600"/>
          </a:xfrm>
          <a:prstGeom prst="rect">
            <a:avLst/>
          </a:prstGeom>
          <a:noFill/>
          <a:ln w="9525">
            <a:noFill/>
          </a:ln>
        </p:spPr>
      </p:pic>
      <p:pic>
        <p:nvPicPr>
          <p:cNvPr id="33799" name="图片 28679" descr="3851555971618038144673.png"/>
          <p:cNvPicPr>
            <a:picLocks noChangeAspect="1"/>
          </p:cNvPicPr>
          <p:nvPr/>
        </p:nvPicPr>
        <p:blipFill>
          <a:blip r:embed="rId7"/>
          <a:stretch>
            <a:fillRect/>
          </a:stretch>
        </p:blipFill>
        <p:spPr>
          <a:xfrm>
            <a:off x="3152775" y="1247775"/>
            <a:ext cx="3570288" cy="3538538"/>
          </a:xfrm>
          <a:prstGeom prst="rect">
            <a:avLst/>
          </a:prstGeom>
          <a:noFill/>
          <a:ln w="9525">
            <a:noFill/>
          </a:ln>
        </p:spPr>
      </p:pic>
    </p:spTree>
  </p:cSld>
  <p:clrMapOvr>
    <a:masterClrMapping/>
  </p:clrMapOvr>
  <p:transition spd="slow" advClick="0" advTm="3977">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5841" name="图片 29697" descr="8902047561555915121460.png"/>
          <p:cNvPicPr>
            <a:picLocks noChangeAspect="1"/>
          </p:cNvPicPr>
          <p:nvPr/>
        </p:nvPicPr>
        <p:blipFill>
          <a:blip r:embed="rId1"/>
          <a:stretch>
            <a:fillRect/>
          </a:stretch>
        </p:blipFill>
        <p:spPr>
          <a:xfrm>
            <a:off x="0" y="857250"/>
            <a:ext cx="9144000" cy="5143500"/>
          </a:xfrm>
          <a:prstGeom prst="rect">
            <a:avLst/>
          </a:prstGeom>
          <a:noFill/>
          <a:ln w="9525">
            <a:noFill/>
          </a:ln>
        </p:spPr>
      </p:pic>
      <p:pic>
        <p:nvPicPr>
          <p:cNvPr id="35842" name="图片 29698" descr="C:\Users\PC\Desktop\zqq\20158_0014_------.png"/>
          <p:cNvPicPr>
            <a:picLocks noChangeAspect="1"/>
          </p:cNvPicPr>
          <p:nvPr/>
        </p:nvPicPr>
        <p:blipFill>
          <a:blip r:embed="rId2"/>
          <a:stretch>
            <a:fillRect/>
          </a:stretch>
        </p:blipFill>
        <p:spPr>
          <a:xfrm>
            <a:off x="0" y="3929063"/>
            <a:ext cx="4851400" cy="2073275"/>
          </a:xfrm>
          <a:prstGeom prst="rect">
            <a:avLst/>
          </a:prstGeom>
          <a:noFill/>
          <a:ln w="9525">
            <a:noFill/>
          </a:ln>
        </p:spPr>
      </p:pic>
      <p:pic>
        <p:nvPicPr>
          <p:cNvPr id="35843" name="图片 29699" descr="7420321681555915121490.png"/>
          <p:cNvPicPr>
            <a:picLocks noChangeAspect="1"/>
          </p:cNvPicPr>
          <p:nvPr/>
        </p:nvPicPr>
        <p:blipFill>
          <a:blip r:embed="rId3"/>
          <a:stretch>
            <a:fillRect/>
          </a:stretch>
        </p:blipFill>
        <p:spPr>
          <a:xfrm rot="-347086">
            <a:off x="-236537" y="1312863"/>
            <a:ext cx="2886075" cy="2044700"/>
          </a:xfrm>
          <a:prstGeom prst="rect">
            <a:avLst/>
          </a:prstGeom>
          <a:noFill/>
          <a:ln w="9525">
            <a:noFill/>
          </a:ln>
        </p:spPr>
      </p:pic>
      <p:pic>
        <p:nvPicPr>
          <p:cNvPr id="35844" name="图片 29700" descr="8436596721555915121490.png"/>
          <p:cNvPicPr>
            <a:picLocks noChangeAspect="1"/>
          </p:cNvPicPr>
          <p:nvPr/>
        </p:nvPicPr>
        <p:blipFill>
          <a:blip r:embed="rId4"/>
          <a:stretch>
            <a:fillRect/>
          </a:stretch>
        </p:blipFill>
        <p:spPr>
          <a:xfrm rot="222981">
            <a:off x="7254875" y="1690688"/>
            <a:ext cx="1665288" cy="1179512"/>
          </a:xfrm>
          <a:prstGeom prst="rect">
            <a:avLst/>
          </a:prstGeom>
          <a:noFill/>
          <a:ln w="9525">
            <a:noFill/>
          </a:ln>
        </p:spPr>
      </p:pic>
      <p:pic>
        <p:nvPicPr>
          <p:cNvPr id="35845" name="图片 29701" descr="6045942251555915121500.png"/>
          <p:cNvPicPr>
            <a:picLocks noChangeAspect="1"/>
          </p:cNvPicPr>
          <p:nvPr/>
        </p:nvPicPr>
        <p:blipFill>
          <a:blip r:embed="rId5"/>
          <a:stretch>
            <a:fillRect/>
          </a:stretch>
        </p:blipFill>
        <p:spPr>
          <a:xfrm>
            <a:off x="0" y="857250"/>
            <a:ext cx="9144000" cy="5145088"/>
          </a:xfrm>
          <a:prstGeom prst="rect">
            <a:avLst/>
          </a:prstGeom>
          <a:noFill/>
          <a:ln w="9525">
            <a:noFill/>
          </a:ln>
        </p:spPr>
      </p:pic>
      <p:pic>
        <p:nvPicPr>
          <p:cNvPr id="35846" name="图片 29702" descr="8378396501555915121500.png">
            <a:hlinkClick r:id="" action="ppaction://media"/>
          </p:cNvPr>
          <p:cNvPicPr>
            <a:picLocks noChangeAspect="1"/>
          </p:cNvPicPr>
          <p:nvPr/>
        </p:nvPicPr>
        <p:blipFill>
          <a:blip r:embed="rId6"/>
          <a:stretch>
            <a:fillRect/>
          </a:stretch>
        </p:blipFill>
        <p:spPr>
          <a:xfrm>
            <a:off x="-4762" y="-1182687"/>
            <a:ext cx="609600" cy="609600"/>
          </a:xfrm>
          <a:prstGeom prst="rect">
            <a:avLst/>
          </a:prstGeom>
          <a:noFill/>
          <a:ln w="9525">
            <a:noFill/>
          </a:ln>
        </p:spPr>
      </p:pic>
      <p:sp>
        <p:nvSpPr>
          <p:cNvPr id="35847" name="文本框 29703"/>
          <p:cNvSpPr txBox="1"/>
          <p:nvPr/>
        </p:nvSpPr>
        <p:spPr>
          <a:xfrm>
            <a:off x="3857625" y="1638300"/>
            <a:ext cx="2932113" cy="2663825"/>
          </a:xfrm>
          <a:prstGeom prst="rect">
            <a:avLst/>
          </a:prstGeom>
          <a:noFill/>
          <a:ln w="9525">
            <a:noFill/>
          </a:ln>
        </p:spPr>
        <p:txBody>
          <a:bodyPr anchor="t" anchorCtr="0">
            <a:spAutoFit/>
          </a:bodyPr>
          <a:p>
            <a:pPr marL="342900" indent="-342900">
              <a:lnSpc>
                <a:spcPct val="150000"/>
              </a:lnSpc>
              <a:buFontTx/>
              <a:buAutoNum type="arabicPeriod"/>
            </a:pPr>
            <a:r>
              <a:rPr lang="zh-CN" altLang="en-US" sz="2800" b="1">
                <a:solidFill>
                  <a:srgbClr val="FF0000"/>
                </a:solidFill>
                <a:latin typeface="微软雅黑" panose="020B0503020204020204" pitchFamily="34" charset="-122"/>
                <a:ea typeface="微软雅黑" panose="020B0503020204020204" pitchFamily="34" charset="-122"/>
              </a:rPr>
              <a:t>按语句检索</a:t>
            </a:r>
            <a:endParaRPr lang="zh-CN" altLang="en-US" sz="2800" b="1">
              <a:solidFill>
                <a:srgbClr val="FF0000"/>
              </a:solidFill>
              <a:latin typeface="微软雅黑" panose="020B0503020204020204" pitchFamily="34" charset="-122"/>
              <a:ea typeface="微软雅黑" panose="020B0503020204020204" pitchFamily="34" charset="-122"/>
            </a:endParaRPr>
          </a:p>
          <a:p>
            <a:pPr marL="342900" indent="-342900">
              <a:lnSpc>
                <a:spcPct val="150000"/>
              </a:lnSpc>
              <a:buFontTx/>
              <a:buAutoNum type="arabicPeriod"/>
            </a:pPr>
            <a:r>
              <a:rPr lang="zh-CN" altLang="en-US" sz="2800" b="1">
                <a:solidFill>
                  <a:srgbClr val="FF0000"/>
                </a:solidFill>
                <a:latin typeface="微软雅黑" panose="020B0503020204020204" pitchFamily="34" charset="-122"/>
                <a:ea typeface="微软雅黑" panose="020B0503020204020204" pitchFamily="34" charset="-122"/>
              </a:rPr>
              <a:t>按章节检索</a:t>
            </a:r>
            <a:endParaRPr lang="zh-CN" altLang="en-US" sz="2800" b="1">
              <a:solidFill>
                <a:srgbClr val="FF0000"/>
              </a:solidFill>
              <a:latin typeface="微软雅黑" panose="020B0503020204020204" pitchFamily="34" charset="-122"/>
              <a:ea typeface="微软雅黑" panose="020B0503020204020204" pitchFamily="34" charset="-122"/>
            </a:endParaRPr>
          </a:p>
          <a:p>
            <a:pPr marL="342900" indent="-342900">
              <a:lnSpc>
                <a:spcPct val="150000"/>
              </a:lnSpc>
              <a:buFontTx/>
              <a:buAutoNum type="arabicPeriod"/>
            </a:pPr>
            <a:r>
              <a:rPr lang="zh-CN" altLang="en-US" sz="2800" b="1">
                <a:solidFill>
                  <a:srgbClr val="FF0000"/>
                </a:solidFill>
                <a:latin typeface="微软雅黑" panose="020B0503020204020204" pitchFamily="34" charset="-122"/>
                <a:ea typeface="微软雅黑" panose="020B0503020204020204" pitchFamily="34" charset="-122"/>
              </a:rPr>
              <a:t>按图书检索</a:t>
            </a:r>
            <a:endParaRPr lang="zh-CN" altLang="en-US" sz="2800" b="1">
              <a:solidFill>
                <a:srgbClr val="FF0000"/>
              </a:solidFill>
              <a:latin typeface="微软雅黑" panose="020B0503020204020204" pitchFamily="34" charset="-122"/>
              <a:ea typeface="微软雅黑" panose="020B0503020204020204" pitchFamily="34" charset="-122"/>
            </a:endParaRPr>
          </a:p>
          <a:p>
            <a:pPr marL="342900" indent="-342900">
              <a:lnSpc>
                <a:spcPct val="150000"/>
              </a:lnSpc>
              <a:buFontTx/>
              <a:buAutoNum type="arabicPeriod"/>
            </a:pPr>
            <a:r>
              <a:rPr lang="zh-CN" altLang="en-US" sz="2800" b="1">
                <a:solidFill>
                  <a:srgbClr val="FF0000"/>
                </a:solidFill>
                <a:latin typeface="微软雅黑" panose="020B0503020204020204" pitchFamily="34" charset="-122"/>
                <a:ea typeface="微软雅黑" panose="020B0503020204020204" pitchFamily="34" charset="-122"/>
              </a:rPr>
              <a:t>高级检索</a:t>
            </a:r>
            <a:endParaRPr lang="zh-CN" altLang="en-US" sz="2800" b="1">
              <a:solidFill>
                <a:srgbClr val="FF0000"/>
              </a:solidFill>
              <a:latin typeface="微软雅黑" panose="020B0503020204020204" pitchFamily="34" charset="-122"/>
              <a:ea typeface="微软雅黑" panose="020B0503020204020204" pitchFamily="34" charset="-122"/>
            </a:endParaRPr>
          </a:p>
        </p:txBody>
      </p:sp>
    </p:spTree>
  </p:cSld>
  <p:clrMapOvr>
    <a:masterClrMapping/>
  </p:clrMapOvr>
  <p:transition spd="slow" advClick="0" advTm="3977">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7889" name="图片 30721" descr="8902047561555915121460.png"/>
          <p:cNvPicPr>
            <a:picLocks noChangeAspect="1"/>
          </p:cNvPicPr>
          <p:nvPr/>
        </p:nvPicPr>
        <p:blipFill>
          <a:blip r:embed="rId1"/>
          <a:stretch>
            <a:fillRect/>
          </a:stretch>
        </p:blipFill>
        <p:spPr>
          <a:xfrm>
            <a:off x="0" y="857250"/>
            <a:ext cx="9144000" cy="5143500"/>
          </a:xfrm>
          <a:prstGeom prst="rect">
            <a:avLst/>
          </a:prstGeom>
          <a:noFill/>
          <a:ln w="9525">
            <a:noFill/>
          </a:ln>
        </p:spPr>
      </p:pic>
      <p:pic>
        <p:nvPicPr>
          <p:cNvPr id="37890" name="图片 30722" descr="C:\Users\PC\Desktop\zqq\20158_0014_------.png"/>
          <p:cNvPicPr>
            <a:picLocks noChangeAspect="1"/>
          </p:cNvPicPr>
          <p:nvPr/>
        </p:nvPicPr>
        <p:blipFill>
          <a:blip r:embed="rId2"/>
          <a:stretch>
            <a:fillRect/>
          </a:stretch>
        </p:blipFill>
        <p:spPr>
          <a:xfrm>
            <a:off x="0" y="3929063"/>
            <a:ext cx="4851400" cy="2073275"/>
          </a:xfrm>
          <a:prstGeom prst="rect">
            <a:avLst/>
          </a:prstGeom>
          <a:noFill/>
          <a:ln w="9525">
            <a:noFill/>
          </a:ln>
        </p:spPr>
      </p:pic>
      <p:pic>
        <p:nvPicPr>
          <p:cNvPr id="37891" name="图片 30723" descr="7420321681555915121490.png"/>
          <p:cNvPicPr>
            <a:picLocks noChangeAspect="1"/>
          </p:cNvPicPr>
          <p:nvPr/>
        </p:nvPicPr>
        <p:blipFill>
          <a:blip r:embed="rId3"/>
          <a:stretch>
            <a:fillRect/>
          </a:stretch>
        </p:blipFill>
        <p:spPr>
          <a:xfrm rot="-347086">
            <a:off x="-236537" y="1312863"/>
            <a:ext cx="2886075" cy="2044700"/>
          </a:xfrm>
          <a:prstGeom prst="rect">
            <a:avLst/>
          </a:prstGeom>
          <a:noFill/>
          <a:ln w="9525">
            <a:noFill/>
          </a:ln>
        </p:spPr>
      </p:pic>
      <p:pic>
        <p:nvPicPr>
          <p:cNvPr id="37892" name="图片 30724" descr="8436596721555915121490.png"/>
          <p:cNvPicPr>
            <a:picLocks noChangeAspect="1"/>
          </p:cNvPicPr>
          <p:nvPr/>
        </p:nvPicPr>
        <p:blipFill>
          <a:blip r:embed="rId4"/>
          <a:stretch>
            <a:fillRect/>
          </a:stretch>
        </p:blipFill>
        <p:spPr>
          <a:xfrm rot="222981">
            <a:off x="7254875" y="1690688"/>
            <a:ext cx="1665288" cy="1179512"/>
          </a:xfrm>
          <a:prstGeom prst="rect">
            <a:avLst/>
          </a:prstGeom>
          <a:noFill/>
          <a:ln w="9525">
            <a:noFill/>
          </a:ln>
        </p:spPr>
      </p:pic>
      <p:pic>
        <p:nvPicPr>
          <p:cNvPr id="37893" name="图片 30725" descr="6045942251555915121500.png"/>
          <p:cNvPicPr>
            <a:picLocks noChangeAspect="1"/>
          </p:cNvPicPr>
          <p:nvPr/>
        </p:nvPicPr>
        <p:blipFill>
          <a:blip r:embed="rId5"/>
          <a:stretch>
            <a:fillRect/>
          </a:stretch>
        </p:blipFill>
        <p:spPr>
          <a:xfrm>
            <a:off x="0" y="857250"/>
            <a:ext cx="9144000" cy="5145088"/>
          </a:xfrm>
          <a:prstGeom prst="rect">
            <a:avLst/>
          </a:prstGeom>
          <a:noFill/>
          <a:ln w="9525">
            <a:noFill/>
          </a:ln>
        </p:spPr>
      </p:pic>
      <p:pic>
        <p:nvPicPr>
          <p:cNvPr id="37894" name="图片 30726" descr="8378396501555915121500.png">
            <a:hlinkClick r:id="" action="ppaction://media"/>
          </p:cNvPr>
          <p:cNvPicPr>
            <a:picLocks noChangeAspect="1"/>
          </p:cNvPicPr>
          <p:nvPr/>
        </p:nvPicPr>
        <p:blipFill>
          <a:blip r:embed="rId6"/>
          <a:stretch>
            <a:fillRect/>
          </a:stretch>
        </p:blipFill>
        <p:spPr>
          <a:xfrm>
            <a:off x="-4762" y="-1182687"/>
            <a:ext cx="609600" cy="609600"/>
          </a:xfrm>
          <a:prstGeom prst="rect">
            <a:avLst/>
          </a:prstGeom>
          <a:noFill/>
          <a:ln w="9525">
            <a:noFill/>
          </a:ln>
        </p:spPr>
      </p:pic>
      <p:pic>
        <p:nvPicPr>
          <p:cNvPr id="37895" name="图片 30727" descr="15.png"/>
          <p:cNvPicPr>
            <a:picLocks noChangeAspect="1"/>
          </p:cNvPicPr>
          <p:nvPr/>
        </p:nvPicPr>
        <p:blipFill>
          <a:blip r:embed="rId7"/>
          <a:stretch>
            <a:fillRect/>
          </a:stretch>
        </p:blipFill>
        <p:spPr>
          <a:xfrm>
            <a:off x="3857625" y="1638300"/>
            <a:ext cx="2932113" cy="2676525"/>
          </a:xfrm>
          <a:prstGeom prst="rect">
            <a:avLst/>
          </a:prstGeom>
          <a:noFill/>
          <a:ln w="9525">
            <a:noFill/>
          </a:ln>
        </p:spPr>
      </p:pic>
    </p:spTree>
  </p:cSld>
  <p:clrMapOvr>
    <a:masterClrMapping/>
  </p:clrMapOvr>
  <p:transition spd="slow" advClick="0" advTm="3977">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9937" name="文本框 31745"/>
          <p:cNvSpPr txBox="1"/>
          <p:nvPr/>
        </p:nvSpPr>
        <p:spPr>
          <a:xfrm>
            <a:off x="1685925" y="0"/>
            <a:ext cx="2251075" cy="815975"/>
          </a:xfrm>
          <a:prstGeom prst="rect">
            <a:avLst/>
          </a:prstGeom>
          <a:noFill/>
          <a:ln w="9525">
            <a:noFill/>
          </a:ln>
        </p:spPr>
        <p:txBody>
          <a:bodyPr anchor="t" anchorCtr="0">
            <a:spAutoFit/>
          </a:bodyPr>
          <a:p>
            <a:pPr marL="285750" indent="-285750">
              <a:buFont typeface="Wingdings" panose="05000000000000000000" pitchFamily="2" charset="2"/>
              <a:buChar char="n"/>
            </a:pPr>
            <a:r>
              <a:rPr lang="zh-CN" altLang="en-US" sz="2400" b="1">
                <a:solidFill>
                  <a:srgbClr val="FF0000"/>
                </a:solidFill>
                <a:latin typeface="微软雅黑" panose="020B0503020204020204" pitchFamily="34" charset="-122"/>
                <a:ea typeface="微软雅黑" panose="020B0503020204020204" pitchFamily="34" charset="-122"/>
              </a:rPr>
              <a:t>按语句检索</a:t>
            </a:r>
            <a:endParaRPr lang="zh-CN" altLang="en-US" sz="2400" b="1">
              <a:solidFill>
                <a:srgbClr val="FF0000"/>
              </a:solidFill>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n"/>
            </a:pPr>
            <a:endParaRPr lang="zh-CN" altLang="en-US" sz="2400" b="1">
              <a:solidFill>
                <a:srgbClr val="FF0000"/>
              </a:solidFill>
              <a:latin typeface="微软雅黑" panose="020B0503020204020204" pitchFamily="34" charset="-122"/>
              <a:ea typeface="微软雅黑" panose="020B0503020204020204" pitchFamily="34" charset="-122"/>
            </a:endParaRPr>
          </a:p>
        </p:txBody>
      </p:sp>
      <p:sp>
        <p:nvSpPr>
          <p:cNvPr id="39938" name="文本框 31746"/>
          <p:cNvSpPr txBox="1"/>
          <p:nvPr/>
        </p:nvSpPr>
        <p:spPr>
          <a:xfrm>
            <a:off x="273050" y="595313"/>
            <a:ext cx="8596313" cy="5235575"/>
          </a:xfrm>
          <a:prstGeom prst="rect">
            <a:avLst/>
          </a:prstGeom>
          <a:noFill/>
          <a:ln w="9525">
            <a:noFill/>
          </a:ln>
        </p:spPr>
        <p:txBody>
          <a:bodyPr anchor="ctr" anchorCtr="0">
            <a:spAutoFit/>
          </a:bodyPr>
          <a:p>
            <a:pPr marL="457200" indent="-457200" fontAlgn="t">
              <a:lnSpc>
                <a:spcPct val="150000"/>
              </a:lnSpc>
              <a:buFont typeface="Wingdings" panose="05000000000000000000" pitchFamily="2" charset="2"/>
              <a:buChar char="l"/>
            </a:pPr>
            <a:r>
              <a:rPr lang="zh-CN" altLang="en-US" sz="2800">
                <a:latin typeface="楷体" panose="02010609060101010101" pitchFamily="49" charset="-122"/>
                <a:ea typeface="楷体" panose="02010609060101010101" pitchFamily="49" charset="-122"/>
              </a:rPr>
              <a:t>检索框中输入检索词，按需勾选资源子库，选择</a:t>
            </a:r>
            <a:r>
              <a:rPr lang="zh-CN" altLang="en-US" sz="2800" b="1">
                <a:latin typeface="楷体" panose="02010609060101010101" pitchFamily="49" charset="-122"/>
                <a:ea typeface="楷体" panose="02010609060101010101" pitchFamily="49" charset="-122"/>
              </a:rPr>
              <a:t>“按语句检索”</a:t>
            </a:r>
            <a:r>
              <a:rPr lang="zh-CN" altLang="en-US" sz="2800">
                <a:latin typeface="楷体" panose="02010609060101010101" pitchFamily="49" charset="-122"/>
                <a:ea typeface="楷体" panose="02010609060101010101" pitchFamily="49" charset="-122"/>
              </a:rPr>
              <a:t>。</a:t>
            </a:r>
            <a:endParaRPr lang="zh-CN" altLang="en-US" sz="2800">
              <a:latin typeface="楷体" panose="02010609060101010101" pitchFamily="49" charset="-122"/>
              <a:ea typeface="楷体" panose="02010609060101010101" pitchFamily="49" charset="-122"/>
            </a:endParaRPr>
          </a:p>
          <a:p>
            <a:pPr marL="457200" indent="-457200" fontAlgn="t">
              <a:lnSpc>
                <a:spcPct val="150000"/>
              </a:lnSpc>
              <a:buFont typeface="Wingdings" panose="05000000000000000000" pitchFamily="2" charset="2"/>
              <a:buChar char="l"/>
            </a:pPr>
            <a:r>
              <a:rPr lang="zh-CN" altLang="en-US" sz="2800">
                <a:latin typeface="楷体" panose="02010609060101010101" pitchFamily="49" charset="-122"/>
                <a:ea typeface="楷体" panose="02010609060101010101" pitchFamily="49" charset="-122"/>
              </a:rPr>
              <a:t>检索结果是含有检索词（或者是检索词的碎片化组合）的语句（或语段），</a:t>
            </a:r>
            <a:r>
              <a:rPr lang="zh-CN" altLang="en-US" sz="2800" b="1">
                <a:latin typeface="楷体" panose="02010609060101010101" pitchFamily="49" charset="-122"/>
                <a:ea typeface="楷体" panose="02010609060101010101" pitchFamily="49" charset="-122"/>
              </a:rPr>
              <a:t>来自图书全文（包括图书的题名、目录章节题名、正文等）</a:t>
            </a:r>
            <a:r>
              <a:rPr lang="zh-CN" altLang="en-US" sz="2800">
                <a:latin typeface="楷体" panose="02010609060101010101" pitchFamily="49" charset="-122"/>
                <a:ea typeface="楷体" panose="02010609060101010101" pitchFamily="49" charset="-122"/>
              </a:rPr>
              <a:t>，同时还显示检索结果</a:t>
            </a:r>
            <a:r>
              <a:rPr lang="zh-CN" altLang="en-US" sz="2800" b="1">
                <a:latin typeface="楷体" panose="02010609060101010101" pitchFamily="49" charset="-122"/>
                <a:ea typeface="楷体" panose="02010609060101010101" pitchFamily="49" charset="-122"/>
              </a:rPr>
              <a:t>出处信息</a:t>
            </a:r>
            <a:r>
              <a:rPr lang="zh-CN" altLang="en-US" sz="2800">
                <a:latin typeface="楷体" panose="02010609060101010101" pitchFamily="49" charset="-122"/>
                <a:ea typeface="楷体" panose="02010609060101010101" pitchFamily="49" charset="-122"/>
              </a:rPr>
              <a:t>（所在章节目录信息（章节目录名、页码等）、所在图书信息（图书题名、出版日期等）），点选可在线阅读电子图书。</a:t>
            </a:r>
            <a:endParaRPr lang="zh-CN" altLang="en-US" sz="2800">
              <a:latin typeface="楷体" panose="02010609060101010101" pitchFamily="49" charset="-122"/>
              <a:ea typeface="楷体" panose="02010609060101010101" pitchFamily="49" charset="-122"/>
              <a:sym typeface="宋体" panose="02010600030101010101" pitchFamily="2" charset="-122"/>
            </a:endParaRP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0961" name="文本框 32769"/>
          <p:cNvSpPr txBox="1"/>
          <p:nvPr/>
        </p:nvSpPr>
        <p:spPr>
          <a:xfrm>
            <a:off x="1685925" y="0"/>
            <a:ext cx="2251075" cy="815975"/>
          </a:xfrm>
          <a:prstGeom prst="rect">
            <a:avLst/>
          </a:prstGeom>
          <a:noFill/>
          <a:ln w="9525">
            <a:noFill/>
          </a:ln>
        </p:spPr>
        <p:txBody>
          <a:bodyPr anchor="t" anchorCtr="0">
            <a:spAutoFit/>
          </a:bodyPr>
          <a:p>
            <a:pPr marL="285750" indent="-285750">
              <a:buFont typeface="Wingdings" panose="05000000000000000000" pitchFamily="2" charset="2"/>
              <a:buChar char="n"/>
            </a:pPr>
            <a:r>
              <a:rPr lang="zh-CN" altLang="en-US" sz="2400" b="1">
                <a:solidFill>
                  <a:srgbClr val="FF0000"/>
                </a:solidFill>
                <a:latin typeface="微软雅黑" panose="020B0503020204020204" pitchFamily="34" charset="-122"/>
                <a:ea typeface="微软雅黑" panose="020B0503020204020204" pitchFamily="34" charset="-122"/>
              </a:rPr>
              <a:t>按语句检索</a:t>
            </a:r>
            <a:endParaRPr lang="zh-CN" altLang="en-US" sz="2400" b="1">
              <a:solidFill>
                <a:srgbClr val="FF0000"/>
              </a:solidFill>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n"/>
            </a:pPr>
            <a:endParaRPr lang="zh-CN" altLang="en-US" sz="2400" b="1">
              <a:solidFill>
                <a:srgbClr val="FF0000"/>
              </a:solidFill>
              <a:latin typeface="微软雅黑" panose="020B0503020204020204" pitchFamily="34" charset="-122"/>
              <a:ea typeface="微软雅黑" panose="020B0503020204020204" pitchFamily="34" charset="-122"/>
            </a:endParaRPr>
          </a:p>
        </p:txBody>
      </p:sp>
      <p:pic>
        <p:nvPicPr>
          <p:cNvPr id="40962" name="图片 32770" descr="20210410-按语句检索"/>
          <p:cNvPicPr>
            <a:picLocks noChangeAspect="1"/>
          </p:cNvPicPr>
          <p:nvPr/>
        </p:nvPicPr>
        <p:blipFill>
          <a:blip r:embed="rId1"/>
          <a:stretch>
            <a:fillRect/>
          </a:stretch>
        </p:blipFill>
        <p:spPr>
          <a:xfrm>
            <a:off x="9525" y="568325"/>
            <a:ext cx="9140825" cy="6299200"/>
          </a:xfrm>
          <a:prstGeom prst="rect">
            <a:avLst/>
          </a:prstGeom>
          <a:noFill/>
          <a:ln w="9525">
            <a:noFill/>
          </a:ln>
        </p:spPr>
      </p:pic>
      <p:sp>
        <p:nvSpPr>
          <p:cNvPr id="40963" name="线形标注 1 32771"/>
          <p:cNvSpPr/>
          <p:nvPr/>
        </p:nvSpPr>
        <p:spPr>
          <a:xfrm>
            <a:off x="5605463" y="4002088"/>
            <a:ext cx="2401887" cy="317500"/>
          </a:xfrm>
          <a:prstGeom prst="borderCallout1">
            <a:avLst>
              <a:gd name="adj1" fmla="val -19000"/>
              <a:gd name="adj2" fmla="val 39120"/>
              <a:gd name="adj3" fmla="val -102801"/>
              <a:gd name="adj4" fmla="val 11523"/>
            </a:avLst>
          </a:prstGeom>
          <a:solidFill>
            <a:schemeClr val="bg1"/>
          </a:solidFill>
          <a:ln w="28575" cap="flat" cmpd="sng">
            <a:solidFill>
              <a:srgbClr val="00B0F0"/>
            </a:solidFill>
            <a:prstDash val="solid"/>
            <a:miter/>
            <a:headEnd type="none" w="med" len="med"/>
            <a:tailEnd type="none" w="med" len="med"/>
          </a:ln>
        </p:spPr>
        <p:txBody>
          <a:bodyPr anchor="ctr" anchorCtr="0"/>
          <a:p>
            <a:pPr algn="ctr"/>
            <a:r>
              <a:rPr lang="zh-CN" altLang="en-US" sz="1400">
                <a:solidFill>
                  <a:srgbClr val="FF0000"/>
                </a:solidFill>
                <a:latin typeface="Calibri" panose="020F05020202040A0204" pitchFamily="34" charset="0"/>
                <a:ea typeface="宋体" panose="02010600030101010101" pitchFamily="2" charset="-122"/>
              </a:rPr>
              <a:t>检索结果来自图书全文</a:t>
            </a:r>
            <a:endParaRPr lang="zh-CN" altLang="en-US" sz="1400">
              <a:solidFill>
                <a:srgbClr val="FF0000"/>
              </a:solidFill>
              <a:latin typeface="Calibri" panose="020F05020202040A0204" pitchFamily="34" charset="0"/>
              <a:ea typeface="宋体" panose="02010600030101010101" pitchFamily="2" charset="-122"/>
            </a:endParaRPr>
          </a:p>
        </p:txBody>
      </p:sp>
      <p:cxnSp>
        <p:nvCxnSpPr>
          <p:cNvPr id="40964" name="肘形连接符 32772"/>
          <p:cNvCxnSpPr/>
          <p:nvPr/>
        </p:nvCxnSpPr>
        <p:spPr>
          <a:xfrm rot="5400000">
            <a:off x="5976938" y="4832350"/>
            <a:ext cx="1366837" cy="576263"/>
          </a:xfrm>
          <a:prstGeom prst="bentConnector3">
            <a:avLst>
              <a:gd name="adj1" fmla="val 50014"/>
            </a:avLst>
          </a:prstGeom>
          <a:ln w="38100" cap="flat" cmpd="sng">
            <a:solidFill>
              <a:srgbClr val="00B0F0"/>
            </a:solidFill>
            <a:prstDash val="solid"/>
            <a:miter/>
            <a:headEnd type="none" w="med" len="med"/>
            <a:tailEnd type="none" w="med" len="med"/>
          </a:ln>
        </p:spPr>
      </p:cxn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1985" name="图片 33793" descr="8902047561555915121460.png"/>
          <p:cNvPicPr>
            <a:picLocks noChangeAspect="1"/>
          </p:cNvPicPr>
          <p:nvPr/>
        </p:nvPicPr>
        <p:blipFill>
          <a:blip r:embed="rId1"/>
          <a:stretch>
            <a:fillRect/>
          </a:stretch>
        </p:blipFill>
        <p:spPr>
          <a:xfrm>
            <a:off x="0" y="857250"/>
            <a:ext cx="9144000" cy="5143500"/>
          </a:xfrm>
          <a:prstGeom prst="rect">
            <a:avLst/>
          </a:prstGeom>
          <a:noFill/>
          <a:ln w="9525">
            <a:noFill/>
          </a:ln>
        </p:spPr>
      </p:pic>
      <p:pic>
        <p:nvPicPr>
          <p:cNvPr id="41986" name="图片 33794" descr="C:\Users\PC\Desktop\zqq\20158_0014_------.png"/>
          <p:cNvPicPr>
            <a:picLocks noChangeAspect="1"/>
          </p:cNvPicPr>
          <p:nvPr/>
        </p:nvPicPr>
        <p:blipFill>
          <a:blip r:embed="rId2"/>
          <a:stretch>
            <a:fillRect/>
          </a:stretch>
        </p:blipFill>
        <p:spPr>
          <a:xfrm>
            <a:off x="0" y="3929063"/>
            <a:ext cx="4851400" cy="2073275"/>
          </a:xfrm>
          <a:prstGeom prst="rect">
            <a:avLst/>
          </a:prstGeom>
          <a:noFill/>
          <a:ln w="9525">
            <a:noFill/>
          </a:ln>
        </p:spPr>
      </p:pic>
      <p:pic>
        <p:nvPicPr>
          <p:cNvPr id="41987" name="图片 33795" descr="7420321681555915121490.png"/>
          <p:cNvPicPr>
            <a:picLocks noChangeAspect="1"/>
          </p:cNvPicPr>
          <p:nvPr/>
        </p:nvPicPr>
        <p:blipFill>
          <a:blip r:embed="rId3"/>
          <a:stretch>
            <a:fillRect/>
          </a:stretch>
        </p:blipFill>
        <p:spPr>
          <a:xfrm rot="-347086">
            <a:off x="-236537" y="1312863"/>
            <a:ext cx="2886075" cy="2044700"/>
          </a:xfrm>
          <a:prstGeom prst="rect">
            <a:avLst/>
          </a:prstGeom>
          <a:noFill/>
          <a:ln w="9525">
            <a:noFill/>
          </a:ln>
        </p:spPr>
      </p:pic>
      <p:pic>
        <p:nvPicPr>
          <p:cNvPr id="41988" name="图片 33796" descr="8436596721555915121490.png"/>
          <p:cNvPicPr>
            <a:picLocks noChangeAspect="1"/>
          </p:cNvPicPr>
          <p:nvPr/>
        </p:nvPicPr>
        <p:blipFill>
          <a:blip r:embed="rId4"/>
          <a:stretch>
            <a:fillRect/>
          </a:stretch>
        </p:blipFill>
        <p:spPr>
          <a:xfrm rot="222981">
            <a:off x="7254875" y="1690688"/>
            <a:ext cx="1665288" cy="1179512"/>
          </a:xfrm>
          <a:prstGeom prst="rect">
            <a:avLst/>
          </a:prstGeom>
          <a:noFill/>
          <a:ln w="9525">
            <a:noFill/>
          </a:ln>
        </p:spPr>
      </p:pic>
      <p:pic>
        <p:nvPicPr>
          <p:cNvPr id="41989" name="图片 33797" descr="6045942251555915121500.png"/>
          <p:cNvPicPr>
            <a:picLocks noChangeAspect="1"/>
          </p:cNvPicPr>
          <p:nvPr/>
        </p:nvPicPr>
        <p:blipFill>
          <a:blip r:embed="rId5"/>
          <a:stretch>
            <a:fillRect/>
          </a:stretch>
        </p:blipFill>
        <p:spPr>
          <a:xfrm>
            <a:off x="0" y="857250"/>
            <a:ext cx="9144000" cy="5145088"/>
          </a:xfrm>
          <a:prstGeom prst="rect">
            <a:avLst/>
          </a:prstGeom>
          <a:noFill/>
          <a:ln w="9525">
            <a:noFill/>
          </a:ln>
        </p:spPr>
      </p:pic>
      <p:pic>
        <p:nvPicPr>
          <p:cNvPr id="41990" name="图片 33798" descr="8378396501555915121500.png">
            <a:hlinkClick r:id="" action="ppaction://media"/>
          </p:cNvPr>
          <p:cNvPicPr>
            <a:picLocks noChangeAspect="1"/>
          </p:cNvPicPr>
          <p:nvPr/>
        </p:nvPicPr>
        <p:blipFill>
          <a:blip r:embed="rId6"/>
          <a:stretch>
            <a:fillRect/>
          </a:stretch>
        </p:blipFill>
        <p:spPr>
          <a:xfrm>
            <a:off x="-4762" y="-1182687"/>
            <a:ext cx="609600" cy="609600"/>
          </a:xfrm>
          <a:prstGeom prst="rect">
            <a:avLst/>
          </a:prstGeom>
          <a:noFill/>
          <a:ln w="9525">
            <a:noFill/>
          </a:ln>
        </p:spPr>
      </p:pic>
      <p:pic>
        <p:nvPicPr>
          <p:cNvPr id="41991" name="图片 33799" descr="17.png"/>
          <p:cNvPicPr>
            <a:picLocks noChangeAspect="1"/>
          </p:cNvPicPr>
          <p:nvPr/>
        </p:nvPicPr>
        <p:blipFill>
          <a:blip r:embed="rId7"/>
          <a:stretch>
            <a:fillRect/>
          </a:stretch>
        </p:blipFill>
        <p:spPr>
          <a:xfrm>
            <a:off x="3857625" y="1638300"/>
            <a:ext cx="2932113" cy="2676525"/>
          </a:xfrm>
          <a:prstGeom prst="rect">
            <a:avLst/>
          </a:prstGeom>
          <a:noFill/>
          <a:ln w="9525">
            <a:noFill/>
          </a:ln>
        </p:spPr>
      </p:pic>
    </p:spTree>
  </p:cSld>
  <p:clrMapOvr>
    <a:masterClrMapping/>
  </p:clrMapOvr>
  <p:transition spd="slow" advClick="0" advTm="3977">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4033" name="文本框 34817"/>
          <p:cNvSpPr txBox="1"/>
          <p:nvPr/>
        </p:nvSpPr>
        <p:spPr>
          <a:xfrm>
            <a:off x="1685925" y="0"/>
            <a:ext cx="2251075" cy="815975"/>
          </a:xfrm>
          <a:prstGeom prst="rect">
            <a:avLst/>
          </a:prstGeom>
          <a:noFill/>
          <a:ln w="9525">
            <a:noFill/>
          </a:ln>
        </p:spPr>
        <p:txBody>
          <a:bodyPr anchor="t" anchorCtr="0">
            <a:spAutoFit/>
          </a:bodyPr>
          <a:p>
            <a:pPr marL="285750" indent="-285750">
              <a:buFont typeface="Wingdings" panose="05000000000000000000" pitchFamily="2" charset="2"/>
              <a:buChar char="n"/>
            </a:pPr>
            <a:r>
              <a:rPr lang="zh-CN" altLang="en-US" sz="2400" b="1">
                <a:solidFill>
                  <a:srgbClr val="FF0000"/>
                </a:solidFill>
                <a:latin typeface="微软雅黑" panose="020B0503020204020204" pitchFamily="34" charset="-122"/>
                <a:ea typeface="微软雅黑" panose="020B0503020204020204" pitchFamily="34" charset="-122"/>
              </a:rPr>
              <a:t>按章节检索</a:t>
            </a:r>
            <a:endParaRPr lang="zh-CN" altLang="en-US" sz="2400" b="1">
              <a:solidFill>
                <a:srgbClr val="FF0000"/>
              </a:solidFill>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n"/>
            </a:pPr>
            <a:endParaRPr lang="zh-CN" altLang="en-US" sz="2400" b="1">
              <a:solidFill>
                <a:srgbClr val="FF0000"/>
              </a:solidFill>
              <a:latin typeface="微软雅黑" panose="020B0503020204020204" pitchFamily="34" charset="-122"/>
              <a:ea typeface="微软雅黑" panose="020B0503020204020204" pitchFamily="34" charset="-122"/>
            </a:endParaRPr>
          </a:p>
        </p:txBody>
      </p:sp>
      <p:sp>
        <p:nvSpPr>
          <p:cNvPr id="44034" name="文本框 34818"/>
          <p:cNvSpPr txBox="1"/>
          <p:nvPr/>
        </p:nvSpPr>
        <p:spPr>
          <a:xfrm>
            <a:off x="273050" y="917575"/>
            <a:ext cx="8596313" cy="4591050"/>
          </a:xfrm>
          <a:prstGeom prst="rect">
            <a:avLst/>
          </a:prstGeom>
          <a:noFill/>
          <a:ln w="9525">
            <a:noFill/>
          </a:ln>
        </p:spPr>
        <p:txBody>
          <a:bodyPr anchor="ctr" anchorCtr="0">
            <a:spAutoFit/>
          </a:bodyPr>
          <a:p>
            <a:pPr marL="457200" indent="-457200" fontAlgn="t">
              <a:lnSpc>
                <a:spcPct val="150000"/>
              </a:lnSpc>
              <a:buFont typeface="Wingdings" panose="05000000000000000000" pitchFamily="2" charset="2"/>
              <a:buChar char="l"/>
            </a:pPr>
            <a:r>
              <a:rPr lang="zh-CN" altLang="en-US" sz="2800">
                <a:latin typeface="楷体" panose="02010609060101010101" pitchFamily="49" charset="-122"/>
                <a:ea typeface="楷体" panose="02010609060101010101" pitchFamily="49" charset="-122"/>
                <a:sym typeface="宋体" panose="02010600030101010101" pitchFamily="2" charset="-122"/>
              </a:rPr>
              <a:t>检索框中输入检索词，按需勾选资源子库，选择</a:t>
            </a:r>
            <a:r>
              <a:rPr lang="zh-CN" altLang="en-US" sz="2800" b="1">
                <a:latin typeface="楷体" panose="02010609060101010101" pitchFamily="49" charset="-122"/>
                <a:ea typeface="楷体" panose="02010609060101010101" pitchFamily="49" charset="-122"/>
                <a:sym typeface="宋体" panose="02010600030101010101" pitchFamily="2" charset="-122"/>
              </a:rPr>
              <a:t>“按章节检索”</a:t>
            </a:r>
            <a:r>
              <a:rPr lang="zh-CN" altLang="en-US" sz="2800">
                <a:latin typeface="楷体" panose="02010609060101010101" pitchFamily="49" charset="-122"/>
                <a:ea typeface="楷体" panose="02010609060101010101" pitchFamily="49" charset="-122"/>
                <a:sym typeface="宋体" panose="02010600030101010101" pitchFamily="2" charset="-122"/>
              </a:rPr>
              <a:t>。</a:t>
            </a:r>
            <a:endParaRPr lang="zh-CN" altLang="en-US" sz="2800">
              <a:latin typeface="楷体" panose="02010609060101010101" pitchFamily="49" charset="-122"/>
              <a:ea typeface="楷体" panose="02010609060101010101" pitchFamily="49" charset="-122"/>
              <a:sym typeface="宋体" panose="02010600030101010101" pitchFamily="2" charset="-122"/>
            </a:endParaRPr>
          </a:p>
          <a:p>
            <a:pPr marL="457200" indent="-457200" fontAlgn="t">
              <a:lnSpc>
                <a:spcPct val="150000"/>
              </a:lnSpc>
              <a:buFont typeface="Wingdings" panose="05000000000000000000" pitchFamily="2" charset="2"/>
              <a:buChar char="l"/>
            </a:pPr>
            <a:r>
              <a:rPr lang="zh-CN" altLang="en-US" sz="2800">
                <a:latin typeface="楷体" panose="02010609060101010101" pitchFamily="49" charset="-122"/>
                <a:ea typeface="楷体" panose="02010609060101010101" pitchFamily="49" charset="-122"/>
                <a:sym typeface="宋体" panose="02010600030101010101" pitchFamily="2" charset="-122"/>
              </a:rPr>
              <a:t>检索结果是含有检索词（或者是检索词的碎片化组合）的语词，</a:t>
            </a:r>
            <a:r>
              <a:rPr lang="zh-CN" altLang="en-US" sz="2800" b="1">
                <a:latin typeface="楷体" panose="02010609060101010101" pitchFamily="49" charset="-122"/>
                <a:ea typeface="楷体" panose="02010609060101010101" pitchFamily="49" charset="-122"/>
                <a:sym typeface="宋体" panose="02010600030101010101" pitchFamily="2" charset="-122"/>
              </a:rPr>
              <a:t>来自图书中章节题名，</a:t>
            </a:r>
            <a:r>
              <a:rPr lang="zh-CN" altLang="en-US" sz="2800">
                <a:latin typeface="楷体" panose="02010609060101010101" pitchFamily="49" charset="-122"/>
                <a:ea typeface="楷体" panose="02010609060101010101" pitchFamily="49" charset="-122"/>
                <a:sym typeface="宋体" panose="02010600030101010101" pitchFamily="2" charset="-122"/>
              </a:rPr>
              <a:t>同时还显示检索结果</a:t>
            </a:r>
            <a:r>
              <a:rPr lang="zh-CN" altLang="en-US" sz="2800" b="1">
                <a:latin typeface="楷体" panose="02010609060101010101" pitchFamily="49" charset="-122"/>
                <a:ea typeface="楷体" panose="02010609060101010101" pitchFamily="49" charset="-122"/>
                <a:sym typeface="宋体" panose="02010600030101010101" pitchFamily="2" charset="-122"/>
              </a:rPr>
              <a:t>出处信息</a:t>
            </a:r>
            <a:r>
              <a:rPr lang="zh-CN" altLang="en-US" sz="2800">
                <a:latin typeface="楷体" panose="02010609060101010101" pitchFamily="49" charset="-122"/>
                <a:ea typeface="楷体" panose="02010609060101010101" pitchFamily="49" charset="-122"/>
                <a:sym typeface="宋体" panose="02010600030101010101" pitchFamily="2" charset="-122"/>
              </a:rPr>
              <a:t>（所在章节目录信息（章节目录名、页码等）、所在图书信息（图书题名、出版日期等）），点选可在线阅读电子图书。</a:t>
            </a:r>
            <a:endParaRPr lang="zh-CN" altLang="en-US" sz="2800">
              <a:latin typeface="楷体" panose="02010609060101010101" pitchFamily="49" charset="-122"/>
              <a:ea typeface="楷体" panose="02010609060101010101" pitchFamily="49" charset="-122"/>
              <a:sym typeface="宋体" panose="02010600030101010101" pitchFamily="2" charset="-122"/>
            </a:endParaRP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5057" name="文本框 35841"/>
          <p:cNvSpPr txBox="1"/>
          <p:nvPr/>
        </p:nvSpPr>
        <p:spPr>
          <a:xfrm>
            <a:off x="1685925" y="0"/>
            <a:ext cx="2251075" cy="815975"/>
          </a:xfrm>
          <a:prstGeom prst="rect">
            <a:avLst/>
          </a:prstGeom>
          <a:noFill/>
          <a:ln w="9525">
            <a:noFill/>
          </a:ln>
        </p:spPr>
        <p:txBody>
          <a:bodyPr anchor="t" anchorCtr="0">
            <a:spAutoFit/>
          </a:bodyPr>
          <a:p>
            <a:pPr marL="285750" indent="-285750">
              <a:buFont typeface="Wingdings" panose="05000000000000000000" pitchFamily="2" charset="2"/>
              <a:buChar char="n"/>
            </a:pPr>
            <a:r>
              <a:rPr lang="zh-CN" altLang="en-US" sz="2400" b="1">
                <a:solidFill>
                  <a:srgbClr val="FF0000"/>
                </a:solidFill>
                <a:latin typeface="微软雅黑" panose="020B0503020204020204" pitchFamily="34" charset="-122"/>
                <a:ea typeface="微软雅黑" panose="020B0503020204020204" pitchFamily="34" charset="-122"/>
              </a:rPr>
              <a:t>按章节检索</a:t>
            </a:r>
            <a:endParaRPr lang="zh-CN" altLang="en-US" sz="2400" b="1">
              <a:solidFill>
                <a:srgbClr val="FF0000"/>
              </a:solidFill>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n"/>
            </a:pPr>
            <a:endParaRPr lang="zh-CN" altLang="en-US" sz="2400" b="1">
              <a:solidFill>
                <a:srgbClr val="FF0000"/>
              </a:solidFill>
              <a:latin typeface="微软雅黑" panose="020B0503020204020204" pitchFamily="34" charset="-122"/>
              <a:ea typeface="微软雅黑" panose="020B0503020204020204" pitchFamily="34" charset="-122"/>
            </a:endParaRPr>
          </a:p>
        </p:txBody>
      </p:sp>
      <p:pic>
        <p:nvPicPr>
          <p:cNvPr id="45058" name="图片 35842" descr="20210410-按章节检索"/>
          <p:cNvPicPr>
            <a:picLocks noChangeAspect="1"/>
          </p:cNvPicPr>
          <p:nvPr/>
        </p:nvPicPr>
        <p:blipFill>
          <a:blip r:embed="rId1"/>
          <a:stretch>
            <a:fillRect/>
          </a:stretch>
        </p:blipFill>
        <p:spPr>
          <a:xfrm>
            <a:off x="3175" y="527050"/>
            <a:ext cx="9136063" cy="6338888"/>
          </a:xfrm>
          <a:prstGeom prst="rect">
            <a:avLst/>
          </a:prstGeom>
          <a:noFill/>
          <a:ln w="9525">
            <a:noFill/>
          </a:ln>
        </p:spPr>
      </p:pic>
      <p:sp>
        <p:nvSpPr>
          <p:cNvPr id="45059" name="线形标注 1 35843"/>
          <p:cNvSpPr/>
          <p:nvPr/>
        </p:nvSpPr>
        <p:spPr>
          <a:xfrm>
            <a:off x="5459413" y="4495800"/>
            <a:ext cx="2401887" cy="317500"/>
          </a:xfrm>
          <a:prstGeom prst="borderCallout1">
            <a:avLst>
              <a:gd name="adj1" fmla="val -27199"/>
              <a:gd name="adj2" fmla="val 34444"/>
              <a:gd name="adj3" fmla="val -70199"/>
              <a:gd name="adj4" fmla="val 2167"/>
            </a:avLst>
          </a:prstGeom>
          <a:solidFill>
            <a:schemeClr val="bg1"/>
          </a:solidFill>
          <a:ln w="28575" cap="flat" cmpd="sng">
            <a:solidFill>
              <a:srgbClr val="00B0F0"/>
            </a:solidFill>
            <a:prstDash val="solid"/>
            <a:miter/>
            <a:headEnd type="none" w="med" len="med"/>
            <a:tailEnd type="none" w="med" len="med"/>
          </a:ln>
        </p:spPr>
        <p:txBody>
          <a:bodyPr anchor="ctr" anchorCtr="0"/>
          <a:p>
            <a:pPr algn="ctr"/>
            <a:r>
              <a:rPr lang="zh-CN" altLang="en-US" sz="1400">
                <a:solidFill>
                  <a:srgbClr val="FF0000"/>
                </a:solidFill>
                <a:latin typeface="Calibri" panose="020F05020202040A0204" pitchFamily="34" charset="0"/>
                <a:ea typeface="宋体" panose="02010600030101010101" pitchFamily="2" charset="-122"/>
              </a:rPr>
              <a:t>检索结果来自章节目录题名</a:t>
            </a:r>
            <a:endParaRPr lang="zh-CN" altLang="en-US" sz="1400">
              <a:solidFill>
                <a:srgbClr val="FF0000"/>
              </a:solidFill>
              <a:latin typeface="Calibri" panose="020F05020202040A0204" pitchFamily="34" charset="0"/>
              <a:ea typeface="宋体" panose="02010600030101010101" pitchFamily="2" charset="-122"/>
            </a:endParaRPr>
          </a:p>
        </p:txBody>
      </p:sp>
      <p:cxnSp>
        <p:nvCxnSpPr>
          <p:cNvPr id="45060" name="肘形连接符 35844"/>
          <p:cNvCxnSpPr/>
          <p:nvPr/>
        </p:nvCxnSpPr>
        <p:spPr>
          <a:xfrm rot="5400000">
            <a:off x="6192838" y="5048250"/>
            <a:ext cx="935037" cy="576263"/>
          </a:xfrm>
          <a:prstGeom prst="bentConnector3">
            <a:avLst>
              <a:gd name="adj1" fmla="val 50032"/>
            </a:avLst>
          </a:prstGeom>
          <a:ln w="38100" cap="flat" cmpd="sng">
            <a:solidFill>
              <a:srgbClr val="00B0F0"/>
            </a:solidFill>
            <a:prstDash val="solid"/>
            <a:miter/>
            <a:headEnd type="none" w="med" len="med"/>
            <a:tailEnd type="none" w="med" len="med"/>
          </a:ln>
        </p:spPr>
      </p:cxn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2289" name="图片 8193" descr="8902047561555915121460.png"/>
          <p:cNvPicPr>
            <a:picLocks noChangeAspect="1"/>
          </p:cNvPicPr>
          <p:nvPr/>
        </p:nvPicPr>
        <p:blipFill>
          <a:blip r:embed="rId1"/>
          <a:stretch>
            <a:fillRect/>
          </a:stretch>
        </p:blipFill>
        <p:spPr>
          <a:xfrm>
            <a:off x="0" y="857250"/>
            <a:ext cx="9144000" cy="5143500"/>
          </a:xfrm>
          <a:prstGeom prst="rect">
            <a:avLst/>
          </a:prstGeom>
          <a:noFill/>
          <a:ln w="9525">
            <a:noFill/>
          </a:ln>
        </p:spPr>
      </p:pic>
      <p:pic>
        <p:nvPicPr>
          <p:cNvPr id="12290" name="图片 8194" descr="C:\Users\PC\Desktop\zqq\20158_0014_------.png"/>
          <p:cNvPicPr>
            <a:picLocks noChangeAspect="1"/>
          </p:cNvPicPr>
          <p:nvPr/>
        </p:nvPicPr>
        <p:blipFill>
          <a:blip r:embed="rId2"/>
          <a:stretch>
            <a:fillRect/>
          </a:stretch>
        </p:blipFill>
        <p:spPr>
          <a:xfrm>
            <a:off x="0" y="3929063"/>
            <a:ext cx="4851400" cy="2073275"/>
          </a:xfrm>
          <a:prstGeom prst="rect">
            <a:avLst/>
          </a:prstGeom>
          <a:noFill/>
          <a:ln w="9525">
            <a:noFill/>
          </a:ln>
        </p:spPr>
      </p:pic>
      <p:pic>
        <p:nvPicPr>
          <p:cNvPr id="12291" name="图片 8195" descr="7420321681555915121490.png"/>
          <p:cNvPicPr>
            <a:picLocks noChangeAspect="1"/>
          </p:cNvPicPr>
          <p:nvPr/>
        </p:nvPicPr>
        <p:blipFill>
          <a:blip r:embed="rId3"/>
          <a:stretch>
            <a:fillRect/>
          </a:stretch>
        </p:blipFill>
        <p:spPr>
          <a:xfrm rot="-347086">
            <a:off x="-236537" y="1312863"/>
            <a:ext cx="2886075" cy="2044700"/>
          </a:xfrm>
          <a:prstGeom prst="rect">
            <a:avLst/>
          </a:prstGeom>
          <a:noFill/>
          <a:ln w="9525">
            <a:noFill/>
          </a:ln>
        </p:spPr>
      </p:pic>
      <p:pic>
        <p:nvPicPr>
          <p:cNvPr id="12292" name="图片 8196" descr="8436596721555915121490.png"/>
          <p:cNvPicPr>
            <a:picLocks noChangeAspect="1"/>
          </p:cNvPicPr>
          <p:nvPr/>
        </p:nvPicPr>
        <p:blipFill>
          <a:blip r:embed="rId4"/>
          <a:stretch>
            <a:fillRect/>
          </a:stretch>
        </p:blipFill>
        <p:spPr>
          <a:xfrm rot="222981">
            <a:off x="7254875" y="1690688"/>
            <a:ext cx="1665288" cy="1179512"/>
          </a:xfrm>
          <a:prstGeom prst="rect">
            <a:avLst/>
          </a:prstGeom>
          <a:noFill/>
          <a:ln w="9525">
            <a:noFill/>
          </a:ln>
        </p:spPr>
      </p:pic>
      <p:pic>
        <p:nvPicPr>
          <p:cNvPr id="12293" name="图片 8197" descr="6045942251555915121500.png"/>
          <p:cNvPicPr>
            <a:picLocks noChangeAspect="1"/>
          </p:cNvPicPr>
          <p:nvPr/>
        </p:nvPicPr>
        <p:blipFill>
          <a:blip r:embed="rId5"/>
          <a:stretch>
            <a:fillRect/>
          </a:stretch>
        </p:blipFill>
        <p:spPr>
          <a:xfrm>
            <a:off x="0" y="857250"/>
            <a:ext cx="9144000" cy="5145088"/>
          </a:xfrm>
          <a:prstGeom prst="rect">
            <a:avLst/>
          </a:prstGeom>
          <a:noFill/>
          <a:ln w="9525">
            <a:noFill/>
          </a:ln>
        </p:spPr>
      </p:pic>
      <p:pic>
        <p:nvPicPr>
          <p:cNvPr id="12294" name="图片 8198" descr="8378396501555915121500.png">
            <a:hlinkClick r:id="" action="ppaction://media"/>
          </p:cNvPr>
          <p:cNvPicPr>
            <a:picLocks noChangeAspect="1"/>
          </p:cNvPicPr>
          <p:nvPr/>
        </p:nvPicPr>
        <p:blipFill>
          <a:blip r:embed="rId6"/>
          <a:stretch>
            <a:fillRect/>
          </a:stretch>
        </p:blipFill>
        <p:spPr>
          <a:xfrm>
            <a:off x="-4762" y="-1182687"/>
            <a:ext cx="609600" cy="609600"/>
          </a:xfrm>
          <a:prstGeom prst="rect">
            <a:avLst/>
          </a:prstGeom>
          <a:noFill/>
          <a:ln w="9525">
            <a:noFill/>
          </a:ln>
        </p:spPr>
      </p:pic>
      <p:pic>
        <p:nvPicPr>
          <p:cNvPr id="12295" name="图片 8199" descr="2027986641618038144607.png"/>
          <p:cNvPicPr>
            <a:picLocks noChangeAspect="1"/>
          </p:cNvPicPr>
          <p:nvPr/>
        </p:nvPicPr>
        <p:blipFill>
          <a:blip r:embed="rId7"/>
          <a:stretch>
            <a:fillRect/>
          </a:stretch>
        </p:blipFill>
        <p:spPr>
          <a:xfrm>
            <a:off x="3152775" y="1247775"/>
            <a:ext cx="3570288" cy="3538538"/>
          </a:xfrm>
          <a:prstGeom prst="rect">
            <a:avLst/>
          </a:prstGeom>
          <a:noFill/>
          <a:ln w="9525">
            <a:noFill/>
          </a:ln>
        </p:spPr>
      </p:pic>
    </p:spTree>
  </p:cSld>
  <p:clrMapOvr>
    <a:masterClrMapping/>
  </p:clrMapOvr>
  <p:transition spd="slow" advClick="0" advTm="3977">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6081" name="图片 36865" descr="8902047561555915121460.png"/>
          <p:cNvPicPr>
            <a:picLocks noChangeAspect="1"/>
          </p:cNvPicPr>
          <p:nvPr/>
        </p:nvPicPr>
        <p:blipFill>
          <a:blip r:embed="rId1"/>
          <a:stretch>
            <a:fillRect/>
          </a:stretch>
        </p:blipFill>
        <p:spPr>
          <a:xfrm>
            <a:off x="0" y="857250"/>
            <a:ext cx="9144000" cy="5143500"/>
          </a:xfrm>
          <a:prstGeom prst="rect">
            <a:avLst/>
          </a:prstGeom>
          <a:noFill/>
          <a:ln w="9525">
            <a:noFill/>
          </a:ln>
        </p:spPr>
      </p:pic>
      <p:pic>
        <p:nvPicPr>
          <p:cNvPr id="46082" name="图片 36866" descr="C:\Users\PC\Desktop\zqq\20158_0014_------.png"/>
          <p:cNvPicPr>
            <a:picLocks noChangeAspect="1"/>
          </p:cNvPicPr>
          <p:nvPr/>
        </p:nvPicPr>
        <p:blipFill>
          <a:blip r:embed="rId2"/>
          <a:stretch>
            <a:fillRect/>
          </a:stretch>
        </p:blipFill>
        <p:spPr>
          <a:xfrm>
            <a:off x="0" y="3929063"/>
            <a:ext cx="4851400" cy="2073275"/>
          </a:xfrm>
          <a:prstGeom prst="rect">
            <a:avLst/>
          </a:prstGeom>
          <a:noFill/>
          <a:ln w="9525">
            <a:noFill/>
          </a:ln>
        </p:spPr>
      </p:pic>
      <p:pic>
        <p:nvPicPr>
          <p:cNvPr id="46083" name="图片 36867" descr="7420321681555915121490.png"/>
          <p:cNvPicPr>
            <a:picLocks noChangeAspect="1"/>
          </p:cNvPicPr>
          <p:nvPr/>
        </p:nvPicPr>
        <p:blipFill>
          <a:blip r:embed="rId3"/>
          <a:stretch>
            <a:fillRect/>
          </a:stretch>
        </p:blipFill>
        <p:spPr>
          <a:xfrm rot="-347086">
            <a:off x="-236537" y="1312863"/>
            <a:ext cx="2886075" cy="2044700"/>
          </a:xfrm>
          <a:prstGeom prst="rect">
            <a:avLst/>
          </a:prstGeom>
          <a:noFill/>
          <a:ln w="9525">
            <a:noFill/>
          </a:ln>
        </p:spPr>
      </p:pic>
      <p:pic>
        <p:nvPicPr>
          <p:cNvPr id="46084" name="图片 36868" descr="8436596721555915121490.png"/>
          <p:cNvPicPr>
            <a:picLocks noChangeAspect="1"/>
          </p:cNvPicPr>
          <p:nvPr/>
        </p:nvPicPr>
        <p:blipFill>
          <a:blip r:embed="rId4"/>
          <a:stretch>
            <a:fillRect/>
          </a:stretch>
        </p:blipFill>
        <p:spPr>
          <a:xfrm rot="222981">
            <a:off x="7254875" y="1690688"/>
            <a:ext cx="1665288" cy="1179512"/>
          </a:xfrm>
          <a:prstGeom prst="rect">
            <a:avLst/>
          </a:prstGeom>
          <a:noFill/>
          <a:ln w="9525">
            <a:noFill/>
          </a:ln>
        </p:spPr>
      </p:pic>
      <p:pic>
        <p:nvPicPr>
          <p:cNvPr id="46085" name="图片 36869" descr="6045942251555915121500.png"/>
          <p:cNvPicPr>
            <a:picLocks noChangeAspect="1"/>
          </p:cNvPicPr>
          <p:nvPr/>
        </p:nvPicPr>
        <p:blipFill>
          <a:blip r:embed="rId5"/>
          <a:stretch>
            <a:fillRect/>
          </a:stretch>
        </p:blipFill>
        <p:spPr>
          <a:xfrm>
            <a:off x="0" y="857250"/>
            <a:ext cx="9144000" cy="5145088"/>
          </a:xfrm>
          <a:prstGeom prst="rect">
            <a:avLst/>
          </a:prstGeom>
          <a:noFill/>
          <a:ln w="9525">
            <a:noFill/>
          </a:ln>
        </p:spPr>
      </p:pic>
      <p:pic>
        <p:nvPicPr>
          <p:cNvPr id="46086" name="图片 36870" descr="8378396501555915121500.png">
            <a:hlinkClick r:id="" action="ppaction://media"/>
          </p:cNvPr>
          <p:cNvPicPr>
            <a:picLocks noChangeAspect="1"/>
          </p:cNvPicPr>
          <p:nvPr/>
        </p:nvPicPr>
        <p:blipFill>
          <a:blip r:embed="rId6"/>
          <a:stretch>
            <a:fillRect/>
          </a:stretch>
        </p:blipFill>
        <p:spPr>
          <a:xfrm>
            <a:off x="-4762" y="-1182687"/>
            <a:ext cx="609600" cy="609600"/>
          </a:xfrm>
          <a:prstGeom prst="rect">
            <a:avLst/>
          </a:prstGeom>
          <a:noFill/>
          <a:ln w="9525">
            <a:noFill/>
          </a:ln>
        </p:spPr>
      </p:pic>
      <p:pic>
        <p:nvPicPr>
          <p:cNvPr id="46087" name="图片 36871" descr="19.png"/>
          <p:cNvPicPr>
            <a:picLocks noChangeAspect="1"/>
          </p:cNvPicPr>
          <p:nvPr/>
        </p:nvPicPr>
        <p:blipFill>
          <a:blip r:embed="rId7"/>
          <a:stretch>
            <a:fillRect/>
          </a:stretch>
        </p:blipFill>
        <p:spPr>
          <a:xfrm>
            <a:off x="3857625" y="1638300"/>
            <a:ext cx="2932113" cy="2676525"/>
          </a:xfrm>
          <a:prstGeom prst="rect">
            <a:avLst/>
          </a:prstGeom>
          <a:noFill/>
          <a:ln w="9525">
            <a:noFill/>
          </a:ln>
        </p:spPr>
      </p:pic>
    </p:spTree>
  </p:cSld>
  <p:clrMapOvr>
    <a:masterClrMapping/>
  </p:clrMapOvr>
  <p:transition spd="slow" advClick="0" advTm="3977">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8129" name="文本框 37889"/>
          <p:cNvSpPr txBox="1"/>
          <p:nvPr/>
        </p:nvSpPr>
        <p:spPr>
          <a:xfrm>
            <a:off x="1685925" y="0"/>
            <a:ext cx="2251075" cy="815975"/>
          </a:xfrm>
          <a:prstGeom prst="rect">
            <a:avLst/>
          </a:prstGeom>
          <a:noFill/>
          <a:ln w="9525">
            <a:noFill/>
          </a:ln>
        </p:spPr>
        <p:txBody>
          <a:bodyPr anchor="t" anchorCtr="0">
            <a:spAutoFit/>
          </a:bodyPr>
          <a:p>
            <a:pPr marL="285750" indent="-285750">
              <a:buFont typeface="Wingdings" panose="05000000000000000000" pitchFamily="2" charset="2"/>
              <a:buChar char="n"/>
            </a:pPr>
            <a:r>
              <a:rPr lang="zh-CN" altLang="en-US" sz="2400" b="1">
                <a:solidFill>
                  <a:srgbClr val="FF0000"/>
                </a:solidFill>
                <a:latin typeface="微软雅黑" panose="020B0503020204020204" pitchFamily="34" charset="-122"/>
                <a:ea typeface="微软雅黑" panose="020B0503020204020204" pitchFamily="34" charset="-122"/>
              </a:rPr>
              <a:t>按图书检索</a:t>
            </a:r>
            <a:endParaRPr lang="zh-CN" altLang="en-US" sz="2400" b="1">
              <a:solidFill>
                <a:srgbClr val="FF0000"/>
              </a:solidFill>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n"/>
            </a:pPr>
            <a:endParaRPr lang="zh-CN" altLang="en-US" sz="2400" b="1">
              <a:solidFill>
                <a:srgbClr val="FF0000"/>
              </a:solidFill>
              <a:latin typeface="微软雅黑" panose="020B0503020204020204" pitchFamily="34" charset="-122"/>
              <a:ea typeface="微软雅黑" panose="020B0503020204020204" pitchFamily="34" charset="-122"/>
            </a:endParaRPr>
          </a:p>
        </p:txBody>
      </p:sp>
      <p:sp>
        <p:nvSpPr>
          <p:cNvPr id="48130" name="文本框 37890"/>
          <p:cNvSpPr txBox="1"/>
          <p:nvPr/>
        </p:nvSpPr>
        <p:spPr>
          <a:xfrm>
            <a:off x="274638" y="554038"/>
            <a:ext cx="8596312" cy="4592637"/>
          </a:xfrm>
          <a:prstGeom prst="rect">
            <a:avLst/>
          </a:prstGeom>
          <a:noFill/>
          <a:ln w="9525">
            <a:noFill/>
          </a:ln>
        </p:spPr>
        <p:txBody>
          <a:bodyPr anchor="ctr" anchorCtr="0">
            <a:spAutoFit/>
          </a:bodyPr>
          <a:p>
            <a:pPr marL="457200" indent="-457200" fontAlgn="t">
              <a:lnSpc>
                <a:spcPct val="150000"/>
              </a:lnSpc>
              <a:buFont typeface="Wingdings" panose="05000000000000000000" pitchFamily="2" charset="2"/>
              <a:buChar char="l"/>
            </a:pPr>
            <a:r>
              <a:rPr lang="zh-CN" altLang="en-US" sz="2800">
                <a:latin typeface="楷体" panose="02010609060101010101" pitchFamily="49" charset="-122"/>
                <a:ea typeface="楷体" panose="02010609060101010101" pitchFamily="49" charset="-122"/>
                <a:sym typeface="宋体" panose="02010600030101010101" pitchFamily="2" charset="-122"/>
              </a:rPr>
              <a:t>检索框中输入检索词，按需勾选资源子库，选择</a:t>
            </a:r>
            <a:r>
              <a:rPr lang="zh-CN" altLang="en-US" sz="2800" b="1">
                <a:latin typeface="楷体" panose="02010609060101010101" pitchFamily="49" charset="-122"/>
                <a:ea typeface="楷体" panose="02010609060101010101" pitchFamily="49" charset="-122"/>
                <a:sym typeface="宋体" panose="02010600030101010101" pitchFamily="2" charset="-122"/>
              </a:rPr>
              <a:t>“按图书检索”</a:t>
            </a:r>
            <a:r>
              <a:rPr lang="zh-CN" altLang="en-US" sz="2800">
                <a:latin typeface="楷体" panose="02010609060101010101" pitchFamily="49" charset="-122"/>
                <a:ea typeface="楷体" panose="02010609060101010101" pitchFamily="49" charset="-122"/>
                <a:sym typeface="宋体" panose="02010600030101010101" pitchFamily="2" charset="-122"/>
              </a:rPr>
              <a:t>。</a:t>
            </a:r>
            <a:endParaRPr lang="zh-CN" altLang="en-US" sz="2800">
              <a:latin typeface="楷体" panose="02010609060101010101" pitchFamily="49" charset="-122"/>
              <a:ea typeface="楷体" panose="02010609060101010101" pitchFamily="49" charset="-122"/>
              <a:sym typeface="宋体" panose="02010600030101010101" pitchFamily="2" charset="-122"/>
            </a:endParaRPr>
          </a:p>
          <a:p>
            <a:pPr marL="457200" indent="-457200" fontAlgn="t">
              <a:lnSpc>
                <a:spcPct val="150000"/>
              </a:lnSpc>
              <a:buFont typeface="Wingdings" panose="05000000000000000000" pitchFamily="2" charset="2"/>
              <a:buChar char="l"/>
            </a:pPr>
            <a:r>
              <a:rPr lang="zh-CN" altLang="en-US" sz="2800">
                <a:latin typeface="楷体" panose="02010609060101010101" pitchFamily="49" charset="-122"/>
                <a:ea typeface="楷体" panose="02010609060101010101" pitchFamily="49" charset="-122"/>
                <a:sym typeface="宋体" panose="02010600030101010101" pitchFamily="2" charset="-122"/>
              </a:rPr>
              <a:t>检索结果是含有检索词（或者是检索词的碎片化组合）的语词，</a:t>
            </a:r>
            <a:r>
              <a:rPr lang="zh-CN" altLang="en-US" sz="2800" b="1">
                <a:latin typeface="楷体" panose="02010609060101010101" pitchFamily="49" charset="-122"/>
                <a:ea typeface="楷体" panose="02010609060101010101" pitchFamily="49" charset="-122"/>
                <a:sym typeface="宋体" panose="02010600030101010101" pitchFamily="2" charset="-122"/>
              </a:rPr>
              <a:t>来自图书信息（包括图书题名、作者、国际标准书号（</a:t>
            </a:r>
            <a:r>
              <a:rPr lang="en-US" altLang="zh-CN" sz="2800" b="1">
                <a:latin typeface="楷体" panose="02010609060101010101" pitchFamily="49" charset="-122"/>
                <a:ea typeface="楷体" panose="02010609060101010101" pitchFamily="49" charset="-122"/>
                <a:sym typeface="宋体" panose="02010600030101010101" pitchFamily="2" charset="-122"/>
              </a:rPr>
              <a:t>ISBN</a:t>
            </a:r>
            <a:r>
              <a:rPr lang="zh-CN" altLang="en-US" sz="2800" b="1">
                <a:latin typeface="楷体" panose="02010609060101010101" pitchFamily="49" charset="-122"/>
                <a:ea typeface="楷体" panose="02010609060101010101" pitchFamily="49" charset="-122"/>
                <a:sym typeface="宋体" panose="02010600030101010101" pitchFamily="2" charset="-122"/>
              </a:rPr>
              <a:t>）、出版社、出版时间）</a:t>
            </a:r>
            <a:r>
              <a:rPr lang="zh-CN" altLang="en-US" sz="2800" b="1">
                <a:solidFill>
                  <a:srgbClr val="FF0000"/>
                </a:solidFill>
                <a:latin typeface="楷体" panose="02010609060101010101" pitchFamily="49" charset="-122"/>
                <a:ea typeface="楷体" panose="02010609060101010101" pitchFamily="49" charset="-122"/>
                <a:sym typeface="宋体" panose="02010600030101010101" pitchFamily="2" charset="-122"/>
              </a:rPr>
              <a:t>（一般以出自图书题名情况为主）</a:t>
            </a:r>
            <a:r>
              <a:rPr lang="zh-CN" altLang="en-US" sz="2800">
                <a:latin typeface="楷体" panose="02010609060101010101" pitchFamily="49" charset="-122"/>
                <a:ea typeface="楷体" panose="02010609060101010101" pitchFamily="49" charset="-122"/>
                <a:sym typeface="宋体" panose="02010600030101010101" pitchFamily="2" charset="-122"/>
              </a:rPr>
              <a:t>，点选可在线阅读电子图书。</a:t>
            </a:r>
            <a:endParaRPr lang="zh-CN" altLang="en-US" sz="2800">
              <a:latin typeface="楷体" panose="02010609060101010101" pitchFamily="49" charset="-122"/>
              <a:ea typeface="楷体" panose="02010609060101010101" pitchFamily="49" charset="-122"/>
              <a:sym typeface="宋体" panose="02010600030101010101" pitchFamily="2" charset="-122"/>
            </a:endParaRP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9153" name="文本框 38913"/>
          <p:cNvSpPr txBox="1"/>
          <p:nvPr/>
        </p:nvSpPr>
        <p:spPr>
          <a:xfrm>
            <a:off x="1685925" y="0"/>
            <a:ext cx="2251075" cy="815975"/>
          </a:xfrm>
          <a:prstGeom prst="rect">
            <a:avLst/>
          </a:prstGeom>
          <a:noFill/>
          <a:ln w="9525">
            <a:noFill/>
          </a:ln>
        </p:spPr>
        <p:txBody>
          <a:bodyPr anchor="t" anchorCtr="0">
            <a:spAutoFit/>
          </a:bodyPr>
          <a:p>
            <a:pPr marL="285750" indent="-285750">
              <a:buFont typeface="Wingdings" panose="05000000000000000000" pitchFamily="2" charset="2"/>
              <a:buChar char="n"/>
            </a:pPr>
            <a:r>
              <a:rPr lang="zh-CN" altLang="en-US" sz="2400" b="1">
                <a:solidFill>
                  <a:srgbClr val="FF0000"/>
                </a:solidFill>
                <a:latin typeface="微软雅黑" panose="020B0503020204020204" pitchFamily="34" charset="-122"/>
                <a:ea typeface="微软雅黑" panose="020B0503020204020204" pitchFamily="34" charset="-122"/>
              </a:rPr>
              <a:t>按图书检索</a:t>
            </a:r>
            <a:endParaRPr lang="zh-CN" altLang="en-US" sz="2400" b="1">
              <a:solidFill>
                <a:srgbClr val="FF0000"/>
              </a:solidFill>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n"/>
            </a:pPr>
            <a:endParaRPr lang="zh-CN" altLang="en-US" sz="2400" b="1">
              <a:solidFill>
                <a:srgbClr val="FF0000"/>
              </a:solidFill>
              <a:latin typeface="微软雅黑" panose="020B0503020204020204" pitchFamily="34" charset="-122"/>
              <a:ea typeface="微软雅黑" panose="020B0503020204020204" pitchFamily="34" charset="-122"/>
            </a:endParaRPr>
          </a:p>
        </p:txBody>
      </p:sp>
      <p:pic>
        <p:nvPicPr>
          <p:cNvPr id="49154" name="图片 38914" descr="20210410-按图书检索"/>
          <p:cNvPicPr>
            <a:picLocks noChangeAspect="1"/>
          </p:cNvPicPr>
          <p:nvPr/>
        </p:nvPicPr>
        <p:blipFill>
          <a:blip r:embed="rId1"/>
          <a:stretch>
            <a:fillRect/>
          </a:stretch>
        </p:blipFill>
        <p:spPr>
          <a:xfrm>
            <a:off x="4763" y="525463"/>
            <a:ext cx="9118600" cy="6340475"/>
          </a:xfrm>
          <a:prstGeom prst="rect">
            <a:avLst/>
          </a:prstGeom>
          <a:noFill/>
          <a:ln w="9525">
            <a:noFill/>
          </a:ln>
        </p:spPr>
      </p:pic>
      <p:sp>
        <p:nvSpPr>
          <p:cNvPr id="49155" name="线形标注 1 38915"/>
          <p:cNvSpPr/>
          <p:nvPr/>
        </p:nvSpPr>
        <p:spPr>
          <a:xfrm>
            <a:off x="5940425" y="3649663"/>
            <a:ext cx="2133600" cy="317500"/>
          </a:xfrm>
          <a:prstGeom prst="borderCallout1">
            <a:avLst>
              <a:gd name="adj1" fmla="val 117079"/>
              <a:gd name="adj2" fmla="val 6648"/>
              <a:gd name="adj3" fmla="val 212602"/>
              <a:gd name="adj4" fmla="val -13921"/>
            </a:avLst>
          </a:prstGeom>
          <a:solidFill>
            <a:schemeClr val="bg1"/>
          </a:solidFill>
          <a:ln w="28575" cap="flat" cmpd="sng">
            <a:solidFill>
              <a:srgbClr val="00B0F0"/>
            </a:solidFill>
            <a:prstDash val="solid"/>
            <a:miter/>
            <a:headEnd type="none" w="med" len="med"/>
            <a:tailEnd type="none" w="med" len="med"/>
          </a:ln>
        </p:spPr>
        <p:txBody>
          <a:bodyPr anchor="ctr" anchorCtr="0"/>
          <a:p>
            <a:pPr algn="ctr"/>
            <a:r>
              <a:rPr lang="zh-CN" altLang="en-US" sz="1400">
                <a:solidFill>
                  <a:srgbClr val="FF0000"/>
                </a:solidFill>
                <a:latin typeface="Calibri" panose="020F05020202040A0204" pitchFamily="34" charset="0"/>
                <a:ea typeface="宋体" panose="02010600030101010101" pitchFamily="2" charset="-122"/>
              </a:rPr>
              <a:t>检索结果来自图书信息</a:t>
            </a:r>
            <a:endParaRPr lang="zh-CN" altLang="en-US" sz="1400">
              <a:solidFill>
                <a:srgbClr val="FF0000"/>
              </a:solidFill>
              <a:latin typeface="Calibri" panose="020F05020202040A0204" pitchFamily="34" charset="0"/>
              <a:ea typeface="宋体" panose="02010600030101010101" pitchFamily="2" charset="-122"/>
            </a:endParaRPr>
          </a:p>
        </p:txBody>
      </p:sp>
      <p:cxnSp>
        <p:nvCxnSpPr>
          <p:cNvPr id="49156" name="肘形连接符 38916"/>
          <p:cNvCxnSpPr/>
          <p:nvPr/>
        </p:nvCxnSpPr>
        <p:spPr>
          <a:xfrm rot="5400000">
            <a:off x="5651500" y="4435475"/>
            <a:ext cx="1079500" cy="504825"/>
          </a:xfrm>
          <a:prstGeom prst="bentConnector3">
            <a:avLst>
              <a:gd name="adj1" fmla="val 50000"/>
            </a:avLst>
          </a:prstGeom>
          <a:ln w="38100" cap="flat" cmpd="sng">
            <a:solidFill>
              <a:srgbClr val="00B0F0"/>
            </a:solidFill>
            <a:prstDash val="solid"/>
            <a:miter/>
            <a:headEnd type="none" w="med" len="med"/>
            <a:tailEnd type="none" w="med" len="med"/>
          </a:ln>
        </p:spPr>
      </p:cxn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0177" name="图片 39937" descr="8902047561555915121460.png"/>
          <p:cNvPicPr>
            <a:picLocks noChangeAspect="1"/>
          </p:cNvPicPr>
          <p:nvPr/>
        </p:nvPicPr>
        <p:blipFill>
          <a:blip r:embed="rId1"/>
          <a:stretch>
            <a:fillRect/>
          </a:stretch>
        </p:blipFill>
        <p:spPr>
          <a:xfrm>
            <a:off x="0" y="857250"/>
            <a:ext cx="9144000" cy="5143500"/>
          </a:xfrm>
          <a:prstGeom prst="rect">
            <a:avLst/>
          </a:prstGeom>
          <a:noFill/>
          <a:ln w="9525">
            <a:noFill/>
          </a:ln>
        </p:spPr>
      </p:pic>
      <p:pic>
        <p:nvPicPr>
          <p:cNvPr id="50178" name="图片 39938" descr="C:\Users\PC\Desktop\zqq\20158_0014_------.png"/>
          <p:cNvPicPr>
            <a:picLocks noChangeAspect="1"/>
          </p:cNvPicPr>
          <p:nvPr/>
        </p:nvPicPr>
        <p:blipFill>
          <a:blip r:embed="rId2"/>
          <a:stretch>
            <a:fillRect/>
          </a:stretch>
        </p:blipFill>
        <p:spPr>
          <a:xfrm>
            <a:off x="0" y="3929063"/>
            <a:ext cx="4851400" cy="2073275"/>
          </a:xfrm>
          <a:prstGeom prst="rect">
            <a:avLst/>
          </a:prstGeom>
          <a:noFill/>
          <a:ln w="9525">
            <a:noFill/>
          </a:ln>
        </p:spPr>
      </p:pic>
      <p:pic>
        <p:nvPicPr>
          <p:cNvPr id="50179" name="图片 39939" descr="7420321681555915121490.png"/>
          <p:cNvPicPr>
            <a:picLocks noChangeAspect="1"/>
          </p:cNvPicPr>
          <p:nvPr/>
        </p:nvPicPr>
        <p:blipFill>
          <a:blip r:embed="rId3"/>
          <a:stretch>
            <a:fillRect/>
          </a:stretch>
        </p:blipFill>
        <p:spPr>
          <a:xfrm rot="-347086">
            <a:off x="-236537" y="1312863"/>
            <a:ext cx="2886075" cy="2044700"/>
          </a:xfrm>
          <a:prstGeom prst="rect">
            <a:avLst/>
          </a:prstGeom>
          <a:noFill/>
          <a:ln w="9525">
            <a:noFill/>
          </a:ln>
        </p:spPr>
      </p:pic>
      <p:pic>
        <p:nvPicPr>
          <p:cNvPr id="50180" name="图片 39940" descr="8436596721555915121490.png"/>
          <p:cNvPicPr>
            <a:picLocks noChangeAspect="1"/>
          </p:cNvPicPr>
          <p:nvPr/>
        </p:nvPicPr>
        <p:blipFill>
          <a:blip r:embed="rId4"/>
          <a:stretch>
            <a:fillRect/>
          </a:stretch>
        </p:blipFill>
        <p:spPr>
          <a:xfrm rot="222981">
            <a:off x="7254875" y="1690688"/>
            <a:ext cx="1665288" cy="1179512"/>
          </a:xfrm>
          <a:prstGeom prst="rect">
            <a:avLst/>
          </a:prstGeom>
          <a:noFill/>
          <a:ln w="9525">
            <a:noFill/>
          </a:ln>
        </p:spPr>
      </p:pic>
      <p:pic>
        <p:nvPicPr>
          <p:cNvPr id="50181" name="图片 39941" descr="6045942251555915121500.png"/>
          <p:cNvPicPr>
            <a:picLocks noChangeAspect="1"/>
          </p:cNvPicPr>
          <p:nvPr/>
        </p:nvPicPr>
        <p:blipFill>
          <a:blip r:embed="rId5"/>
          <a:stretch>
            <a:fillRect/>
          </a:stretch>
        </p:blipFill>
        <p:spPr>
          <a:xfrm>
            <a:off x="0" y="857250"/>
            <a:ext cx="9144000" cy="5145088"/>
          </a:xfrm>
          <a:prstGeom prst="rect">
            <a:avLst/>
          </a:prstGeom>
          <a:noFill/>
          <a:ln w="9525">
            <a:noFill/>
          </a:ln>
        </p:spPr>
      </p:pic>
      <p:pic>
        <p:nvPicPr>
          <p:cNvPr id="50182" name="图片 39942" descr="8378396501555915121500.png">
            <a:hlinkClick r:id="" action="ppaction://media"/>
          </p:cNvPr>
          <p:cNvPicPr>
            <a:picLocks noChangeAspect="1"/>
          </p:cNvPicPr>
          <p:nvPr/>
        </p:nvPicPr>
        <p:blipFill>
          <a:blip r:embed="rId6"/>
          <a:stretch>
            <a:fillRect/>
          </a:stretch>
        </p:blipFill>
        <p:spPr>
          <a:xfrm>
            <a:off x="-4762" y="-1182687"/>
            <a:ext cx="609600" cy="609600"/>
          </a:xfrm>
          <a:prstGeom prst="rect">
            <a:avLst/>
          </a:prstGeom>
          <a:noFill/>
          <a:ln w="9525">
            <a:noFill/>
          </a:ln>
        </p:spPr>
      </p:pic>
      <p:pic>
        <p:nvPicPr>
          <p:cNvPr id="50183" name="图片 39943" descr="21.png"/>
          <p:cNvPicPr>
            <a:picLocks noChangeAspect="1"/>
          </p:cNvPicPr>
          <p:nvPr/>
        </p:nvPicPr>
        <p:blipFill>
          <a:blip r:embed="rId7"/>
          <a:stretch>
            <a:fillRect/>
          </a:stretch>
        </p:blipFill>
        <p:spPr>
          <a:xfrm>
            <a:off x="3857625" y="1638300"/>
            <a:ext cx="2932113" cy="2676525"/>
          </a:xfrm>
          <a:prstGeom prst="rect">
            <a:avLst/>
          </a:prstGeom>
          <a:noFill/>
          <a:ln w="9525">
            <a:noFill/>
          </a:ln>
        </p:spPr>
      </p:pic>
    </p:spTree>
  </p:cSld>
  <p:clrMapOvr>
    <a:masterClrMapping/>
  </p:clrMapOvr>
  <p:transition spd="slow" advClick="0" advTm="3977">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2225" name="文本框 40961"/>
          <p:cNvSpPr txBox="1"/>
          <p:nvPr/>
        </p:nvSpPr>
        <p:spPr>
          <a:xfrm>
            <a:off x="1685925" y="0"/>
            <a:ext cx="2251075" cy="815975"/>
          </a:xfrm>
          <a:prstGeom prst="rect">
            <a:avLst/>
          </a:prstGeom>
          <a:noFill/>
          <a:ln w="9525">
            <a:noFill/>
          </a:ln>
        </p:spPr>
        <p:txBody>
          <a:bodyPr anchor="t" anchorCtr="0">
            <a:spAutoFit/>
          </a:bodyPr>
          <a:p>
            <a:pPr marL="285750" indent="-285750">
              <a:buFont typeface="Wingdings" panose="05000000000000000000" pitchFamily="2" charset="2"/>
              <a:buChar char="n"/>
            </a:pPr>
            <a:r>
              <a:rPr lang="zh-CN" altLang="en-US" sz="2400" b="1">
                <a:solidFill>
                  <a:srgbClr val="FF0000"/>
                </a:solidFill>
                <a:latin typeface="微软雅黑" panose="020B0503020204020204" pitchFamily="34" charset="-122"/>
                <a:ea typeface="微软雅黑" panose="020B0503020204020204" pitchFamily="34" charset="-122"/>
              </a:rPr>
              <a:t>高级检索</a:t>
            </a:r>
            <a:endParaRPr lang="zh-CN" altLang="en-US" sz="2400" b="1">
              <a:solidFill>
                <a:srgbClr val="FF0000"/>
              </a:solidFill>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n"/>
            </a:pPr>
            <a:endParaRPr lang="zh-CN" altLang="en-US" sz="2400" b="1">
              <a:solidFill>
                <a:srgbClr val="FF0000"/>
              </a:solidFill>
              <a:latin typeface="微软雅黑" panose="020B0503020204020204" pitchFamily="34" charset="-122"/>
              <a:ea typeface="微软雅黑" panose="020B0503020204020204" pitchFamily="34" charset="-122"/>
            </a:endParaRPr>
          </a:p>
        </p:txBody>
      </p:sp>
      <p:sp>
        <p:nvSpPr>
          <p:cNvPr id="52226" name="文本框 40962"/>
          <p:cNvSpPr txBox="1"/>
          <p:nvPr/>
        </p:nvSpPr>
        <p:spPr>
          <a:xfrm>
            <a:off x="273050" y="552450"/>
            <a:ext cx="8596313" cy="4591050"/>
          </a:xfrm>
          <a:prstGeom prst="rect">
            <a:avLst/>
          </a:prstGeom>
          <a:noFill/>
          <a:ln w="9525">
            <a:noFill/>
          </a:ln>
        </p:spPr>
        <p:txBody>
          <a:bodyPr anchor="ctr" anchorCtr="0">
            <a:spAutoFit/>
          </a:bodyPr>
          <a:p>
            <a:pPr marL="457200" indent="-457200" fontAlgn="t">
              <a:lnSpc>
                <a:spcPct val="150000"/>
              </a:lnSpc>
              <a:buFont typeface="Wingdings" panose="05000000000000000000" pitchFamily="2" charset="2"/>
              <a:buChar char="l"/>
            </a:pPr>
            <a:r>
              <a:rPr lang="zh-CN" altLang="en-US" sz="2800">
                <a:latin typeface="楷体" panose="02010609060101010101" pitchFamily="49" charset="-122"/>
                <a:ea typeface="楷体" panose="02010609060101010101" pitchFamily="49" charset="-122"/>
                <a:sym typeface="宋体" panose="02010600030101010101" pitchFamily="2" charset="-122"/>
              </a:rPr>
              <a:t>选择</a:t>
            </a:r>
            <a:r>
              <a:rPr lang="zh-CN" altLang="en-US" sz="2800" b="1">
                <a:latin typeface="楷体" panose="02010609060101010101" pitchFamily="49" charset="-122"/>
                <a:ea typeface="楷体" panose="02010609060101010101" pitchFamily="49" charset="-122"/>
                <a:sym typeface="宋体" panose="02010600030101010101" pitchFamily="2" charset="-122"/>
              </a:rPr>
              <a:t>“高级检索”，</a:t>
            </a:r>
            <a:r>
              <a:rPr lang="zh-CN" altLang="en-US" sz="2800">
                <a:latin typeface="楷体" panose="02010609060101010101" pitchFamily="49" charset="-122"/>
                <a:ea typeface="楷体" panose="02010609060101010101" pitchFamily="49" charset="-122"/>
                <a:sym typeface="宋体" panose="02010600030101010101" pitchFamily="2" charset="-122"/>
              </a:rPr>
              <a:t>按需勾选资源子库。</a:t>
            </a:r>
            <a:endParaRPr lang="zh-CN" altLang="en-US" sz="2800">
              <a:latin typeface="楷体" panose="02010609060101010101" pitchFamily="49" charset="-122"/>
              <a:ea typeface="楷体" panose="02010609060101010101" pitchFamily="49" charset="-122"/>
              <a:sym typeface="宋体" panose="02010600030101010101" pitchFamily="2" charset="-122"/>
            </a:endParaRPr>
          </a:p>
          <a:p>
            <a:pPr marL="457200" indent="-457200" fontAlgn="t">
              <a:lnSpc>
                <a:spcPct val="150000"/>
              </a:lnSpc>
              <a:buFont typeface="Wingdings" panose="05000000000000000000" pitchFamily="2" charset="2"/>
              <a:buChar char="l"/>
            </a:pPr>
            <a:r>
              <a:rPr lang="zh-CN" altLang="en-US" sz="2800">
                <a:latin typeface="楷体" panose="02010609060101010101" pitchFamily="49" charset="-122"/>
                <a:ea typeface="楷体" panose="02010609060101010101" pitchFamily="49" charset="-122"/>
                <a:sym typeface="宋体" panose="02010600030101010101" pitchFamily="2" charset="-122"/>
              </a:rPr>
              <a:t>检索条件丰富（包括图书名称、作者、国际标准书号（</a:t>
            </a:r>
            <a:r>
              <a:rPr lang="en-US" altLang="zh-CN" sz="2800">
                <a:latin typeface="楷体" panose="02010609060101010101" pitchFamily="49" charset="-122"/>
                <a:ea typeface="楷体" panose="02010609060101010101" pitchFamily="49" charset="-122"/>
                <a:sym typeface="宋体" panose="02010600030101010101" pitchFamily="2" charset="-122"/>
              </a:rPr>
              <a:t>ISBN</a:t>
            </a:r>
            <a:r>
              <a:rPr lang="zh-CN" altLang="en-US" sz="2800">
                <a:latin typeface="楷体" panose="02010609060101010101" pitchFamily="49" charset="-122"/>
                <a:ea typeface="楷体" panose="02010609060101010101" pitchFamily="49" charset="-122"/>
                <a:sym typeface="宋体" panose="02010600030101010101" pitchFamily="2" charset="-122"/>
              </a:rPr>
              <a:t>）、相关词、译者、出版日期），可选择检索策略可自由组合（或者、并且、不包含、并且包含、或者包含）</a:t>
            </a:r>
            <a:endParaRPr lang="zh-CN" altLang="en-US" sz="2800">
              <a:latin typeface="楷体" panose="02010609060101010101" pitchFamily="49" charset="-122"/>
              <a:ea typeface="楷体" panose="02010609060101010101" pitchFamily="49" charset="-122"/>
              <a:sym typeface="宋体" panose="02010600030101010101" pitchFamily="2" charset="-122"/>
            </a:endParaRPr>
          </a:p>
          <a:p>
            <a:pPr marL="457200" indent="-457200" fontAlgn="t">
              <a:lnSpc>
                <a:spcPct val="150000"/>
              </a:lnSpc>
              <a:buFont typeface="Wingdings" panose="05000000000000000000" pitchFamily="2" charset="2"/>
              <a:buChar char="l"/>
            </a:pPr>
            <a:r>
              <a:rPr lang="zh-CN" altLang="en-US" sz="2800">
                <a:latin typeface="楷体" panose="02010609060101010101" pitchFamily="49" charset="-122"/>
                <a:ea typeface="楷体" panose="02010609060101010101" pitchFamily="49" charset="-122"/>
                <a:sym typeface="宋体" panose="02010600030101010101" pitchFamily="2" charset="-122"/>
              </a:rPr>
              <a:t>检索结果由选择的检索条件多寡以及检索策略组合的繁简程度决定。点选可在线阅读电子图书。</a:t>
            </a:r>
            <a:endParaRPr lang="zh-CN" altLang="en-US" sz="2800">
              <a:latin typeface="楷体" panose="02010609060101010101" pitchFamily="49" charset="-122"/>
              <a:ea typeface="楷体" panose="02010609060101010101" pitchFamily="49" charset="-122"/>
              <a:sym typeface="宋体" panose="02010600030101010101" pitchFamily="2" charset="-122"/>
            </a:endParaRP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3249" name="文本框 41985"/>
          <p:cNvSpPr txBox="1"/>
          <p:nvPr/>
        </p:nvSpPr>
        <p:spPr>
          <a:xfrm>
            <a:off x="1685925" y="0"/>
            <a:ext cx="2251075" cy="815975"/>
          </a:xfrm>
          <a:prstGeom prst="rect">
            <a:avLst/>
          </a:prstGeom>
          <a:noFill/>
          <a:ln w="9525">
            <a:noFill/>
          </a:ln>
        </p:spPr>
        <p:txBody>
          <a:bodyPr anchor="t" anchorCtr="0">
            <a:spAutoFit/>
          </a:bodyPr>
          <a:p>
            <a:pPr marL="285750" indent="-285750">
              <a:buFont typeface="Wingdings" panose="05000000000000000000" pitchFamily="2" charset="2"/>
              <a:buChar char="n"/>
            </a:pPr>
            <a:r>
              <a:rPr lang="zh-CN" altLang="en-US" sz="2400" b="1">
                <a:solidFill>
                  <a:srgbClr val="FF0000"/>
                </a:solidFill>
                <a:latin typeface="微软雅黑" panose="020B0503020204020204" pitchFamily="34" charset="-122"/>
                <a:ea typeface="微软雅黑" panose="020B0503020204020204" pitchFamily="34" charset="-122"/>
              </a:rPr>
              <a:t>高级检索</a:t>
            </a:r>
            <a:endParaRPr lang="zh-CN" altLang="en-US" sz="2400" b="1">
              <a:solidFill>
                <a:srgbClr val="FF0000"/>
              </a:solidFill>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n"/>
            </a:pPr>
            <a:endParaRPr lang="zh-CN" altLang="en-US" sz="2400" b="1">
              <a:solidFill>
                <a:srgbClr val="FF0000"/>
              </a:solidFill>
              <a:latin typeface="微软雅黑" panose="020B0503020204020204" pitchFamily="34" charset="-122"/>
              <a:ea typeface="微软雅黑" panose="020B0503020204020204" pitchFamily="34" charset="-122"/>
            </a:endParaRPr>
          </a:p>
        </p:txBody>
      </p:sp>
      <p:pic>
        <p:nvPicPr>
          <p:cNvPr id="53250" name="图片 41986" descr="20210410-高级检索1"/>
          <p:cNvPicPr>
            <a:picLocks noChangeAspect="1"/>
          </p:cNvPicPr>
          <p:nvPr/>
        </p:nvPicPr>
        <p:blipFill>
          <a:blip r:embed="rId1"/>
          <a:stretch>
            <a:fillRect/>
          </a:stretch>
        </p:blipFill>
        <p:spPr>
          <a:xfrm>
            <a:off x="1588" y="490538"/>
            <a:ext cx="9131300" cy="6376987"/>
          </a:xfrm>
          <a:prstGeom prst="rect">
            <a:avLst/>
          </a:prstGeom>
          <a:noFill/>
          <a:ln w="9525">
            <a:noFill/>
          </a:ln>
        </p:spPr>
      </p:pic>
      <p:pic>
        <p:nvPicPr>
          <p:cNvPr id="53251" name="图片 41987" descr="20210410-高级检索2"/>
          <p:cNvPicPr>
            <a:picLocks noChangeAspect="1"/>
          </p:cNvPicPr>
          <p:nvPr/>
        </p:nvPicPr>
        <p:blipFill>
          <a:blip r:embed="rId2"/>
          <a:stretch>
            <a:fillRect/>
          </a:stretch>
        </p:blipFill>
        <p:spPr>
          <a:xfrm>
            <a:off x="3937000" y="1933575"/>
            <a:ext cx="549275" cy="1117600"/>
          </a:xfrm>
          <a:prstGeom prst="rect">
            <a:avLst/>
          </a:prstGeom>
          <a:noFill/>
          <a:ln w="9525">
            <a:noFill/>
          </a:ln>
        </p:spPr>
      </p:pic>
      <p:sp>
        <p:nvSpPr>
          <p:cNvPr id="53252" name="线形标注 1 41988"/>
          <p:cNvSpPr/>
          <p:nvPr/>
        </p:nvSpPr>
        <p:spPr>
          <a:xfrm>
            <a:off x="2505075" y="2500313"/>
            <a:ext cx="960438" cy="360362"/>
          </a:xfrm>
          <a:prstGeom prst="borderCallout1">
            <a:avLst>
              <a:gd name="adj1" fmla="val 61727"/>
              <a:gd name="adj2" fmla="val 105153"/>
              <a:gd name="adj3" fmla="val 33333"/>
              <a:gd name="adj4" fmla="val 144056"/>
            </a:avLst>
          </a:prstGeom>
          <a:solidFill>
            <a:schemeClr val="bg1"/>
          </a:solidFill>
          <a:ln w="28575" cap="flat" cmpd="sng">
            <a:solidFill>
              <a:srgbClr val="00B0F0"/>
            </a:solidFill>
            <a:prstDash val="solid"/>
            <a:miter/>
            <a:headEnd type="none" w="med" len="med"/>
            <a:tailEnd type="none" w="med" len="med"/>
          </a:ln>
        </p:spPr>
        <p:txBody>
          <a:bodyPr anchor="ctr" anchorCtr="0"/>
          <a:p>
            <a:pPr algn="ctr"/>
            <a:r>
              <a:rPr lang="zh-CN" altLang="en-US" sz="1400">
                <a:solidFill>
                  <a:srgbClr val="FF0000"/>
                </a:solidFill>
                <a:latin typeface="Calibri" panose="020F05020202040A0204" pitchFamily="34" charset="0"/>
                <a:ea typeface="宋体" panose="02010600030101010101" pitchFamily="2" charset="-122"/>
              </a:rPr>
              <a:t>检索策略</a:t>
            </a:r>
            <a:endParaRPr lang="zh-CN" altLang="en-US" sz="1400">
              <a:solidFill>
                <a:srgbClr val="FF0000"/>
              </a:solidFill>
              <a:latin typeface="Calibri" panose="020F05020202040A0204" pitchFamily="34" charset="0"/>
              <a:ea typeface="宋体" panose="02010600030101010101" pitchFamily="2" charset="-122"/>
            </a:endParaRPr>
          </a:p>
        </p:txBody>
      </p:sp>
      <p:sp>
        <p:nvSpPr>
          <p:cNvPr id="53253" name="线形标注 1 41989"/>
          <p:cNvSpPr/>
          <p:nvPr/>
        </p:nvSpPr>
        <p:spPr>
          <a:xfrm>
            <a:off x="4894263" y="469900"/>
            <a:ext cx="962025" cy="360363"/>
          </a:xfrm>
          <a:prstGeom prst="borderCallout1">
            <a:avLst>
              <a:gd name="adj1" fmla="val 131394"/>
              <a:gd name="adj2" fmla="val 53898"/>
              <a:gd name="adj3" fmla="val 364375"/>
              <a:gd name="adj4" fmla="val 28139"/>
            </a:avLst>
          </a:prstGeom>
          <a:solidFill>
            <a:schemeClr val="bg1"/>
          </a:solidFill>
          <a:ln w="28575" cap="flat" cmpd="sng">
            <a:solidFill>
              <a:srgbClr val="00B0F0"/>
            </a:solidFill>
            <a:prstDash val="solid"/>
            <a:miter/>
            <a:headEnd type="none" w="med" len="med"/>
            <a:tailEnd type="none" w="med" len="med"/>
          </a:ln>
        </p:spPr>
        <p:txBody>
          <a:bodyPr anchor="ctr" anchorCtr="0"/>
          <a:p>
            <a:pPr algn="ctr"/>
            <a:r>
              <a:rPr lang="zh-CN" altLang="en-US" sz="1400">
                <a:solidFill>
                  <a:srgbClr val="FF0000"/>
                </a:solidFill>
                <a:latin typeface="Calibri" panose="020F05020202040A0204" pitchFamily="34" charset="0"/>
                <a:ea typeface="宋体" panose="02010600030101010101" pitchFamily="2" charset="-122"/>
              </a:rPr>
              <a:t>检索条件</a:t>
            </a:r>
            <a:endParaRPr lang="zh-CN" altLang="en-US" sz="1400">
              <a:solidFill>
                <a:srgbClr val="FF0000"/>
              </a:solidFill>
              <a:latin typeface="Calibri" panose="020F05020202040A0204" pitchFamily="34" charset="0"/>
              <a:ea typeface="宋体" panose="02010600030101010101" pitchFamily="2" charset="-122"/>
            </a:endParaRPr>
          </a:p>
        </p:txBody>
      </p:sp>
      <p:sp>
        <p:nvSpPr>
          <p:cNvPr id="53254" name="矩形 41990"/>
          <p:cNvSpPr/>
          <p:nvPr/>
        </p:nvSpPr>
        <p:spPr>
          <a:xfrm>
            <a:off x="7589838" y="4652963"/>
            <a:ext cx="941387" cy="431800"/>
          </a:xfrm>
          <a:prstGeom prst="rect">
            <a:avLst/>
          </a:prstGeom>
          <a:noFill/>
          <a:ln w="28575" cap="flat" cmpd="sng">
            <a:solidFill>
              <a:srgbClr val="00B0F0"/>
            </a:solidFill>
            <a:prstDash val="solid"/>
            <a:miter/>
            <a:headEnd type="none" w="med" len="med"/>
            <a:tailEnd type="none" w="med" len="med"/>
          </a:ln>
        </p:spPr>
        <p:txBody>
          <a:bodyPr anchor="ctr" anchorCtr="0"/>
          <a:p>
            <a:pPr algn="ctr"/>
            <a:endParaRPr lang="zh-CN" altLang="zh-CN">
              <a:solidFill>
                <a:srgbClr val="FFFFFF"/>
              </a:solidFill>
              <a:latin typeface="Calibri" panose="020F05020202040A0204" pitchFamily="34" charset="0"/>
              <a:ea typeface="宋体" panose="02010600030101010101" pitchFamily="2" charset="-122"/>
            </a:endParaRPr>
          </a:p>
        </p:txBody>
      </p:sp>
      <p:sp>
        <p:nvSpPr>
          <p:cNvPr id="53255" name="线形标注 1 41991"/>
          <p:cNvSpPr/>
          <p:nvPr/>
        </p:nvSpPr>
        <p:spPr>
          <a:xfrm>
            <a:off x="6146800" y="4856163"/>
            <a:ext cx="962025" cy="360362"/>
          </a:xfrm>
          <a:prstGeom prst="borderCallout1">
            <a:avLst>
              <a:gd name="adj1" fmla="val 61727"/>
              <a:gd name="adj2" fmla="val 105153"/>
              <a:gd name="adj3" fmla="val 33333"/>
              <a:gd name="adj4" fmla="val 144056"/>
            </a:avLst>
          </a:prstGeom>
          <a:solidFill>
            <a:schemeClr val="bg1"/>
          </a:solidFill>
          <a:ln w="28575" cap="flat" cmpd="sng">
            <a:solidFill>
              <a:srgbClr val="00B0F0"/>
            </a:solidFill>
            <a:prstDash val="solid"/>
            <a:miter/>
            <a:headEnd type="none" w="med" len="med"/>
            <a:tailEnd type="none" w="med" len="med"/>
          </a:ln>
        </p:spPr>
        <p:txBody>
          <a:bodyPr anchor="ctr" anchorCtr="0"/>
          <a:p>
            <a:pPr algn="ctr"/>
            <a:r>
              <a:rPr lang="zh-CN" altLang="en-US" sz="1400">
                <a:solidFill>
                  <a:srgbClr val="FF0000"/>
                </a:solidFill>
                <a:latin typeface="Calibri" panose="020F05020202040A0204" pitchFamily="34" charset="0"/>
                <a:ea typeface="宋体" panose="02010600030101010101" pitchFamily="2" charset="-122"/>
              </a:rPr>
              <a:t>点击阅读</a:t>
            </a:r>
            <a:endParaRPr lang="zh-CN" altLang="en-US" sz="1400">
              <a:solidFill>
                <a:srgbClr val="FF0000"/>
              </a:solidFill>
              <a:latin typeface="Calibri" panose="020F05020202040A0204" pitchFamily="34" charset="0"/>
              <a:ea typeface="宋体" panose="02010600030101010101" pitchFamily="2" charset="-122"/>
            </a:endParaRP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4273" name="文本框 43009"/>
          <p:cNvSpPr txBox="1"/>
          <p:nvPr/>
        </p:nvSpPr>
        <p:spPr>
          <a:xfrm>
            <a:off x="1685925" y="0"/>
            <a:ext cx="2251075" cy="815975"/>
          </a:xfrm>
          <a:prstGeom prst="rect">
            <a:avLst/>
          </a:prstGeom>
          <a:noFill/>
          <a:ln w="9525">
            <a:noFill/>
          </a:ln>
        </p:spPr>
        <p:txBody>
          <a:bodyPr anchor="t" anchorCtr="0">
            <a:spAutoFit/>
          </a:bodyPr>
          <a:p>
            <a:pPr marL="285750" indent="-285750">
              <a:buFont typeface="Wingdings" panose="05000000000000000000" pitchFamily="2" charset="2"/>
              <a:buChar char="n"/>
            </a:pPr>
            <a:r>
              <a:rPr lang="zh-CN" altLang="en-US" sz="2400" b="1">
                <a:solidFill>
                  <a:srgbClr val="FF0000"/>
                </a:solidFill>
                <a:latin typeface="微软雅黑" panose="020B0503020204020204" pitchFamily="34" charset="-122"/>
                <a:ea typeface="微软雅黑" panose="020B0503020204020204" pitchFamily="34" charset="-122"/>
              </a:rPr>
              <a:t>高级检索</a:t>
            </a:r>
            <a:endParaRPr lang="zh-CN" altLang="en-US" sz="2400" b="1">
              <a:solidFill>
                <a:srgbClr val="FF0000"/>
              </a:solidFill>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n"/>
            </a:pPr>
            <a:endParaRPr lang="zh-CN" altLang="en-US" sz="2400" b="1">
              <a:solidFill>
                <a:srgbClr val="FF0000"/>
              </a:solidFill>
              <a:latin typeface="微软雅黑" panose="020B0503020204020204" pitchFamily="34" charset="-122"/>
              <a:ea typeface="微软雅黑" panose="020B0503020204020204" pitchFamily="34" charset="-122"/>
            </a:endParaRPr>
          </a:p>
        </p:txBody>
      </p:sp>
      <p:pic>
        <p:nvPicPr>
          <p:cNvPr id="54274" name="图片 43010" descr="20210410-高级检索-在线阅读"/>
          <p:cNvPicPr>
            <a:picLocks noChangeAspect="1"/>
          </p:cNvPicPr>
          <p:nvPr/>
        </p:nvPicPr>
        <p:blipFill>
          <a:blip r:embed="rId1"/>
          <a:stretch>
            <a:fillRect/>
          </a:stretch>
        </p:blipFill>
        <p:spPr>
          <a:xfrm>
            <a:off x="0" y="523875"/>
            <a:ext cx="9196388" cy="6335713"/>
          </a:xfrm>
          <a:prstGeom prst="rect">
            <a:avLst/>
          </a:prstGeom>
          <a:noFill/>
          <a:ln w="9525">
            <a:noFill/>
          </a:ln>
        </p:spPr>
      </p:pic>
      <p:sp>
        <p:nvSpPr>
          <p:cNvPr id="54275" name="线形标注 1 43011"/>
          <p:cNvSpPr/>
          <p:nvPr/>
        </p:nvSpPr>
        <p:spPr>
          <a:xfrm>
            <a:off x="3081338" y="831850"/>
            <a:ext cx="2968625" cy="649288"/>
          </a:xfrm>
          <a:prstGeom prst="borderCallout1">
            <a:avLst>
              <a:gd name="adj1" fmla="val 50759"/>
              <a:gd name="adj2" fmla="val -2769"/>
              <a:gd name="adj3" fmla="val 19981"/>
              <a:gd name="adj4" fmla="val -27296"/>
            </a:avLst>
          </a:prstGeom>
          <a:solidFill>
            <a:srgbClr val="FFFFFF"/>
          </a:solidFill>
          <a:ln w="28575" cap="flat" cmpd="sng">
            <a:solidFill>
              <a:srgbClr val="00B0F0"/>
            </a:solidFill>
            <a:prstDash val="solid"/>
            <a:miter/>
            <a:headEnd type="none" w="med" len="med"/>
            <a:tailEnd type="none" w="med" len="med"/>
          </a:ln>
        </p:spPr>
        <p:txBody>
          <a:bodyPr anchor="ctr" anchorCtr="0"/>
          <a:p>
            <a:r>
              <a:rPr lang="zh-CN" altLang="en-US" sz="1400">
                <a:solidFill>
                  <a:srgbClr val="FF0000"/>
                </a:solidFill>
                <a:latin typeface="Calibri" panose="020F05020202040A0204" pitchFamily="34" charset="0"/>
                <a:ea typeface="宋体" panose="02010600030101010101" pitchFamily="2" charset="-122"/>
              </a:rPr>
              <a:t>包括封面、目录、扉页、正文、封底后统计出的页码数</a:t>
            </a:r>
            <a:endParaRPr lang="zh-CN" altLang="en-US" sz="1400">
              <a:solidFill>
                <a:srgbClr val="FF0000"/>
              </a:solidFill>
              <a:latin typeface="Calibri" panose="020F05020202040A0204" pitchFamily="34" charset="0"/>
              <a:ea typeface="宋体" panose="02010600030101010101" pitchFamily="2" charset="-122"/>
            </a:endParaRPr>
          </a:p>
        </p:txBody>
      </p:sp>
      <p:sp>
        <p:nvSpPr>
          <p:cNvPr id="54276" name="线形标注 1 43012"/>
          <p:cNvSpPr/>
          <p:nvPr/>
        </p:nvSpPr>
        <p:spPr>
          <a:xfrm>
            <a:off x="3667125" y="5761038"/>
            <a:ext cx="1795463" cy="555625"/>
          </a:xfrm>
          <a:prstGeom prst="borderCallout1">
            <a:avLst>
              <a:gd name="adj1" fmla="val 108171"/>
              <a:gd name="adj2" fmla="val 65130"/>
              <a:gd name="adj3" fmla="val 170366"/>
              <a:gd name="adj4" fmla="val 98125"/>
            </a:avLst>
          </a:prstGeom>
          <a:solidFill>
            <a:srgbClr val="FFFFFF"/>
          </a:solidFill>
          <a:ln w="28575" cap="flat" cmpd="sng">
            <a:solidFill>
              <a:srgbClr val="00B0F0"/>
            </a:solidFill>
            <a:prstDash val="solid"/>
            <a:miter/>
            <a:headEnd type="none" w="med" len="med"/>
            <a:tailEnd type="none" w="med" len="med"/>
          </a:ln>
        </p:spPr>
        <p:txBody>
          <a:bodyPr anchor="ctr" anchorCtr="0"/>
          <a:p>
            <a:r>
              <a:rPr lang="zh-CN" altLang="en-US" sz="1400" b="1">
                <a:solidFill>
                  <a:srgbClr val="FF0000"/>
                </a:solidFill>
                <a:latin typeface="Calibri" panose="020F05020202040A0204" pitchFamily="34" charset="0"/>
                <a:ea typeface="宋体" panose="02010600030101010101" pitchFamily="2" charset="-122"/>
              </a:rPr>
              <a:t>图书正文页码，</a:t>
            </a:r>
            <a:r>
              <a:rPr lang="zh-CN" altLang="en-US" sz="1400">
                <a:solidFill>
                  <a:srgbClr val="FF0000"/>
                </a:solidFill>
                <a:latin typeface="Calibri" panose="020F05020202040A0204" pitchFamily="34" charset="0"/>
                <a:ea typeface="宋体" panose="02010600030101010101" pitchFamily="2" charset="-122"/>
              </a:rPr>
              <a:t>引用文字时标注的页码</a:t>
            </a:r>
            <a:endParaRPr lang="zh-CN" altLang="en-US" sz="1400">
              <a:solidFill>
                <a:srgbClr val="FF0000"/>
              </a:solidFill>
              <a:latin typeface="Calibri" panose="020F05020202040A0204" pitchFamily="34" charset="0"/>
              <a:ea typeface="宋体" panose="02010600030101010101" pitchFamily="2" charset="-122"/>
            </a:endParaRP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5297" name="文本框 44033"/>
          <p:cNvSpPr txBox="1"/>
          <p:nvPr/>
        </p:nvSpPr>
        <p:spPr>
          <a:xfrm>
            <a:off x="274638" y="561975"/>
            <a:ext cx="8596312" cy="5734050"/>
          </a:xfrm>
          <a:prstGeom prst="rect">
            <a:avLst/>
          </a:prstGeom>
          <a:noFill/>
          <a:ln w="9525">
            <a:noFill/>
          </a:ln>
        </p:spPr>
        <p:txBody>
          <a:bodyPr anchor="ctr" anchorCtr="0">
            <a:spAutoFit/>
          </a:bodyPr>
          <a:p>
            <a:pPr>
              <a:lnSpc>
                <a:spcPct val="150000"/>
              </a:lnSpc>
            </a:pPr>
            <a:r>
              <a:rPr lang="zh-CN" altLang="en-US" sz="2800">
                <a:latin typeface="楷体" panose="02010609060101010101" pitchFamily="49" charset="-122"/>
                <a:ea typeface="楷体" panose="02010609060101010101" pitchFamily="49" charset="-122"/>
                <a:sym typeface="宋体" panose="02010600030101010101" pitchFamily="2" charset="-122"/>
              </a:rPr>
              <a:t>基本功能的不足，凸显出特色功能的优势。</a:t>
            </a:r>
            <a:endParaRPr lang="zh-CN" altLang="en-US" sz="2800">
              <a:latin typeface="楷体" panose="02010609060101010101" pitchFamily="49" charset="-122"/>
              <a:ea typeface="楷体" panose="02010609060101010101" pitchFamily="49" charset="-122"/>
              <a:sym typeface="宋体" panose="02010600030101010101" pitchFamily="2" charset="-122"/>
            </a:endParaRPr>
          </a:p>
          <a:p>
            <a:pPr marL="914400" lvl="1" indent="-457200">
              <a:lnSpc>
                <a:spcPct val="150000"/>
              </a:lnSpc>
              <a:buFont typeface="Wingdings" panose="05000000000000000000" pitchFamily="2" charset="2"/>
              <a:buChar char="n"/>
            </a:pPr>
            <a:r>
              <a:rPr lang="zh-CN" altLang="en-US" sz="2200">
                <a:latin typeface="楷体" panose="02010609060101010101" pitchFamily="49" charset="-122"/>
                <a:ea typeface="楷体" panose="02010609060101010101" pitchFamily="49" charset="-122"/>
                <a:sym typeface="宋体" panose="02010600030101010101" pitchFamily="2" charset="-122"/>
              </a:rPr>
              <a:t>特色功能以知识点</a:t>
            </a:r>
            <a:r>
              <a:rPr lang="zh-CN" altLang="en-US" sz="2200">
                <a:solidFill>
                  <a:srgbClr val="FF0000"/>
                </a:solidFill>
                <a:latin typeface="楷体" panose="02010609060101010101" pitchFamily="49" charset="-122"/>
                <a:ea typeface="楷体" panose="02010609060101010101" pitchFamily="49" charset="-122"/>
                <a:sym typeface="宋体" panose="02010600030101010101" pitchFamily="2" charset="-122"/>
              </a:rPr>
              <a:t>（具有一定主题意义的语句（或语段））</a:t>
            </a:r>
            <a:r>
              <a:rPr lang="zh-CN" altLang="en-US" sz="2200">
                <a:latin typeface="楷体" panose="02010609060101010101" pitchFamily="49" charset="-122"/>
                <a:ea typeface="楷体" panose="02010609060101010101" pitchFamily="49" charset="-122"/>
                <a:sym typeface="宋体" panose="02010600030101010101" pitchFamily="2" charset="-122"/>
              </a:rPr>
              <a:t>作为检索结果的基本单元。</a:t>
            </a:r>
            <a:endParaRPr lang="zh-CN" altLang="en-US" sz="2200">
              <a:latin typeface="楷体" panose="02010609060101010101" pitchFamily="49" charset="-122"/>
              <a:ea typeface="楷体" panose="02010609060101010101" pitchFamily="49" charset="-122"/>
              <a:sym typeface="宋体" panose="02010600030101010101" pitchFamily="2" charset="-122"/>
            </a:endParaRPr>
          </a:p>
          <a:p>
            <a:pPr marL="914400" lvl="1" indent="-457200">
              <a:lnSpc>
                <a:spcPct val="150000"/>
              </a:lnSpc>
              <a:buFont typeface="Wingdings" panose="05000000000000000000" pitchFamily="2" charset="2"/>
              <a:buChar char="n"/>
            </a:pPr>
            <a:r>
              <a:rPr lang="zh-CN" altLang="en-US" sz="2200">
                <a:latin typeface="楷体" panose="02010609060101010101" pitchFamily="49" charset="-122"/>
                <a:ea typeface="楷体" panose="02010609060101010101" pitchFamily="49" charset="-122"/>
                <a:sym typeface="宋体" panose="02010600030101010101" pitchFamily="2" charset="-122"/>
              </a:rPr>
              <a:t>特色功能</a:t>
            </a:r>
            <a:r>
              <a:rPr lang="zh-CN" altLang="en-US" sz="2200">
                <a:solidFill>
                  <a:srgbClr val="FF0000"/>
                </a:solidFill>
                <a:latin typeface="楷体" panose="02010609060101010101" pitchFamily="49" charset="-122"/>
                <a:ea typeface="楷体" panose="02010609060101010101" pitchFamily="49" charset="-122"/>
                <a:sym typeface="宋体" panose="02010600030101010101" pitchFamily="2" charset="-122"/>
              </a:rPr>
              <a:t>（模糊找句（段）、语义查询）</a:t>
            </a:r>
            <a:r>
              <a:rPr lang="zh-CN" altLang="en-US" sz="2200">
                <a:latin typeface="楷体" panose="02010609060101010101" pitchFamily="49" charset="-122"/>
                <a:ea typeface="楷体" panose="02010609060101010101" pitchFamily="49" charset="-122"/>
                <a:sym typeface="宋体" panose="02010600030101010101" pitchFamily="2" charset="-122"/>
              </a:rPr>
              <a:t>以寻找与检索词或者范围词具有逻辑联系的</a:t>
            </a:r>
            <a:r>
              <a:rPr lang="zh-CN" altLang="en-US" sz="2200">
                <a:solidFill>
                  <a:srgbClr val="FF0000"/>
                </a:solidFill>
                <a:latin typeface="楷体" panose="02010609060101010101" pitchFamily="49" charset="-122"/>
                <a:ea typeface="楷体" panose="02010609060101010101" pitchFamily="49" charset="-122"/>
                <a:sym typeface="宋体" panose="02010600030101010101" pitchFamily="2" charset="-122"/>
              </a:rPr>
              <a:t>相关词</a:t>
            </a:r>
            <a:r>
              <a:rPr lang="zh-CN" altLang="en-US" sz="2200">
                <a:latin typeface="楷体" panose="02010609060101010101" pitchFamily="49" charset="-122"/>
                <a:ea typeface="楷体" panose="02010609060101010101" pitchFamily="49" charset="-122"/>
                <a:sym typeface="宋体" panose="02010600030101010101" pitchFamily="2" charset="-122"/>
              </a:rPr>
              <a:t>为原则，力求发现和建立知识点之间的逻辑联系。</a:t>
            </a:r>
            <a:endParaRPr lang="zh-CN" altLang="en-US" sz="2200">
              <a:latin typeface="楷体" panose="02010609060101010101" pitchFamily="49" charset="-122"/>
              <a:ea typeface="楷体" panose="02010609060101010101" pitchFamily="49" charset="-122"/>
              <a:sym typeface="宋体" panose="02010600030101010101" pitchFamily="2" charset="-122"/>
            </a:endParaRPr>
          </a:p>
          <a:p>
            <a:pPr marL="914400" lvl="1" indent="-457200">
              <a:lnSpc>
                <a:spcPct val="150000"/>
              </a:lnSpc>
              <a:buFont typeface="Wingdings" panose="05000000000000000000" pitchFamily="2" charset="2"/>
              <a:buChar char="n"/>
            </a:pPr>
            <a:r>
              <a:rPr lang="zh-CN" altLang="en-US" sz="2200">
                <a:latin typeface="楷体" panose="02010609060101010101" pitchFamily="49" charset="-122"/>
                <a:ea typeface="楷体" panose="02010609060101010101" pitchFamily="49" charset="-122"/>
                <a:sym typeface="宋体" panose="02010600030101010101" pitchFamily="2" charset="-122"/>
              </a:rPr>
              <a:t>特色功能</a:t>
            </a:r>
            <a:r>
              <a:rPr lang="zh-CN" altLang="en-US" sz="2200">
                <a:solidFill>
                  <a:srgbClr val="FF0000"/>
                </a:solidFill>
                <a:latin typeface="楷体" panose="02010609060101010101" pitchFamily="49" charset="-122"/>
                <a:ea typeface="楷体" panose="02010609060101010101" pitchFamily="49" charset="-122"/>
                <a:sym typeface="宋体" panose="02010600030101010101" pitchFamily="2" charset="-122"/>
              </a:rPr>
              <a:t>（语义查询）</a:t>
            </a:r>
            <a:r>
              <a:rPr lang="zh-CN" altLang="en-US" sz="2200">
                <a:latin typeface="楷体" panose="02010609060101010101" pitchFamily="49" charset="-122"/>
                <a:ea typeface="楷体" panose="02010609060101010101" pitchFamily="49" charset="-122"/>
                <a:sym typeface="宋体" panose="02010600030101010101" pitchFamily="2" charset="-122"/>
              </a:rPr>
              <a:t>以精准定位查询结果，明确查询结果性质状态和表达形式的</a:t>
            </a:r>
            <a:r>
              <a:rPr lang="zh-CN" altLang="en-US" sz="2200">
                <a:solidFill>
                  <a:srgbClr val="FF0000"/>
                </a:solidFill>
                <a:latin typeface="楷体" panose="02010609060101010101" pitchFamily="49" charset="-122"/>
                <a:ea typeface="楷体" panose="02010609060101010101" pitchFamily="49" charset="-122"/>
                <a:sym typeface="宋体" panose="02010600030101010101" pitchFamily="2" charset="-122"/>
              </a:rPr>
              <a:t>定点词</a:t>
            </a:r>
            <a:r>
              <a:rPr lang="zh-CN" altLang="en-US" sz="2200">
                <a:latin typeface="楷体" panose="02010609060101010101" pitchFamily="49" charset="-122"/>
                <a:ea typeface="楷体" panose="02010609060101010101" pitchFamily="49" charset="-122"/>
                <a:sym typeface="宋体" panose="02010600030101010101" pitchFamily="2" charset="-122"/>
              </a:rPr>
              <a:t>为目标，力求使缩小查询结果范围，精确细化查询结果概念含义。</a:t>
            </a:r>
            <a:endParaRPr lang="zh-CN" altLang="en-US" sz="2200">
              <a:latin typeface="楷体" panose="02010609060101010101" pitchFamily="49" charset="-122"/>
              <a:ea typeface="楷体" panose="02010609060101010101" pitchFamily="49" charset="-122"/>
              <a:sym typeface="宋体" panose="02010600030101010101" pitchFamily="2" charset="-122"/>
            </a:endParaRPr>
          </a:p>
          <a:p>
            <a:pPr marL="914400" lvl="1" indent="-457200">
              <a:lnSpc>
                <a:spcPct val="150000"/>
              </a:lnSpc>
              <a:buFont typeface="Wingdings" panose="05000000000000000000" pitchFamily="2" charset="2"/>
              <a:buChar char="n"/>
            </a:pPr>
            <a:r>
              <a:rPr lang="zh-CN" altLang="en-US" sz="2200">
                <a:latin typeface="楷体" panose="02010609060101010101" pitchFamily="49" charset="-122"/>
                <a:ea typeface="楷体" panose="02010609060101010101" pitchFamily="49" charset="-122"/>
                <a:sym typeface="宋体" panose="02010600030101010101" pitchFamily="2" charset="-122"/>
              </a:rPr>
              <a:t>特色功能以使用户从“模糊、不确定”的检索查询比对状态向“精准、细化、权威”的检索查询比对状态转变为宗旨。</a:t>
            </a:r>
            <a:endParaRPr lang="zh-CN" altLang="en-US" sz="2200">
              <a:latin typeface="楷体" panose="02010609060101010101" pitchFamily="49" charset="-122"/>
              <a:ea typeface="楷体" panose="02010609060101010101" pitchFamily="49" charset="-122"/>
              <a:sym typeface="宋体" panose="02010600030101010101" pitchFamily="2" charset="-122"/>
            </a:endParaRP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6321" name="图片 45057" descr="8902047561555915121460.png"/>
          <p:cNvPicPr>
            <a:picLocks noChangeAspect="1"/>
          </p:cNvPicPr>
          <p:nvPr/>
        </p:nvPicPr>
        <p:blipFill>
          <a:blip r:embed="rId1"/>
          <a:stretch>
            <a:fillRect/>
          </a:stretch>
        </p:blipFill>
        <p:spPr>
          <a:xfrm>
            <a:off x="0" y="857250"/>
            <a:ext cx="9144000" cy="5143500"/>
          </a:xfrm>
          <a:prstGeom prst="rect">
            <a:avLst/>
          </a:prstGeom>
          <a:noFill/>
          <a:ln w="9525">
            <a:noFill/>
          </a:ln>
        </p:spPr>
      </p:pic>
      <p:pic>
        <p:nvPicPr>
          <p:cNvPr id="56322" name="图片 45058" descr="C:\Users\PC\Desktop\zqq\20158_0014_------.png"/>
          <p:cNvPicPr>
            <a:picLocks noChangeAspect="1"/>
          </p:cNvPicPr>
          <p:nvPr/>
        </p:nvPicPr>
        <p:blipFill>
          <a:blip r:embed="rId2"/>
          <a:stretch>
            <a:fillRect/>
          </a:stretch>
        </p:blipFill>
        <p:spPr>
          <a:xfrm>
            <a:off x="0" y="3929063"/>
            <a:ext cx="4851400" cy="2073275"/>
          </a:xfrm>
          <a:prstGeom prst="rect">
            <a:avLst/>
          </a:prstGeom>
          <a:noFill/>
          <a:ln w="9525">
            <a:noFill/>
          </a:ln>
        </p:spPr>
      </p:pic>
      <p:pic>
        <p:nvPicPr>
          <p:cNvPr id="56323" name="图片 45059" descr="7420321681555915121490.png"/>
          <p:cNvPicPr>
            <a:picLocks noChangeAspect="1"/>
          </p:cNvPicPr>
          <p:nvPr/>
        </p:nvPicPr>
        <p:blipFill>
          <a:blip r:embed="rId3"/>
          <a:stretch>
            <a:fillRect/>
          </a:stretch>
        </p:blipFill>
        <p:spPr>
          <a:xfrm rot="-347086">
            <a:off x="-236537" y="1312863"/>
            <a:ext cx="2886075" cy="2044700"/>
          </a:xfrm>
          <a:prstGeom prst="rect">
            <a:avLst/>
          </a:prstGeom>
          <a:noFill/>
          <a:ln w="9525">
            <a:noFill/>
          </a:ln>
        </p:spPr>
      </p:pic>
      <p:pic>
        <p:nvPicPr>
          <p:cNvPr id="56324" name="图片 45060" descr="8436596721555915121490.png"/>
          <p:cNvPicPr>
            <a:picLocks noChangeAspect="1"/>
          </p:cNvPicPr>
          <p:nvPr/>
        </p:nvPicPr>
        <p:blipFill>
          <a:blip r:embed="rId4"/>
          <a:stretch>
            <a:fillRect/>
          </a:stretch>
        </p:blipFill>
        <p:spPr>
          <a:xfrm rot="222981">
            <a:off x="7254875" y="1690688"/>
            <a:ext cx="1665288" cy="1179512"/>
          </a:xfrm>
          <a:prstGeom prst="rect">
            <a:avLst/>
          </a:prstGeom>
          <a:noFill/>
          <a:ln w="9525">
            <a:noFill/>
          </a:ln>
        </p:spPr>
      </p:pic>
      <p:pic>
        <p:nvPicPr>
          <p:cNvPr id="56325" name="图片 45061" descr="6045942251555915121500.png"/>
          <p:cNvPicPr>
            <a:picLocks noChangeAspect="1"/>
          </p:cNvPicPr>
          <p:nvPr/>
        </p:nvPicPr>
        <p:blipFill>
          <a:blip r:embed="rId5"/>
          <a:stretch>
            <a:fillRect/>
          </a:stretch>
        </p:blipFill>
        <p:spPr>
          <a:xfrm>
            <a:off x="0" y="857250"/>
            <a:ext cx="9144000" cy="5145088"/>
          </a:xfrm>
          <a:prstGeom prst="rect">
            <a:avLst/>
          </a:prstGeom>
          <a:noFill/>
          <a:ln w="9525">
            <a:noFill/>
          </a:ln>
        </p:spPr>
      </p:pic>
      <p:pic>
        <p:nvPicPr>
          <p:cNvPr id="56326" name="图片 45062" descr="8378396501555915121500.png">
            <a:hlinkClick r:id="" action="ppaction://media"/>
          </p:cNvPr>
          <p:cNvPicPr>
            <a:picLocks noChangeAspect="1"/>
          </p:cNvPicPr>
          <p:nvPr/>
        </p:nvPicPr>
        <p:blipFill>
          <a:blip r:embed="rId6"/>
          <a:stretch>
            <a:fillRect/>
          </a:stretch>
        </p:blipFill>
        <p:spPr>
          <a:xfrm>
            <a:off x="-4762" y="-1182687"/>
            <a:ext cx="609600" cy="609600"/>
          </a:xfrm>
          <a:prstGeom prst="rect">
            <a:avLst/>
          </a:prstGeom>
          <a:noFill/>
          <a:ln w="9525">
            <a:noFill/>
          </a:ln>
        </p:spPr>
      </p:pic>
      <p:pic>
        <p:nvPicPr>
          <p:cNvPr id="56327" name="图片 45063" descr="1190727541618038144751.png"/>
          <p:cNvPicPr>
            <a:picLocks noChangeAspect="1"/>
          </p:cNvPicPr>
          <p:nvPr/>
        </p:nvPicPr>
        <p:blipFill>
          <a:blip r:embed="rId7"/>
          <a:stretch>
            <a:fillRect/>
          </a:stretch>
        </p:blipFill>
        <p:spPr>
          <a:xfrm>
            <a:off x="3152775" y="1247775"/>
            <a:ext cx="3570288" cy="3538538"/>
          </a:xfrm>
          <a:prstGeom prst="rect">
            <a:avLst/>
          </a:prstGeom>
          <a:noFill/>
          <a:ln w="9525">
            <a:noFill/>
          </a:ln>
        </p:spPr>
      </p:pic>
    </p:spTree>
  </p:cSld>
  <p:clrMapOvr>
    <a:masterClrMapping/>
  </p:clrMapOvr>
  <p:transition spd="slow" advClick="0" advTm="3977">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8369" name="图片 46081" descr="8902047561555915121460.png"/>
          <p:cNvPicPr>
            <a:picLocks noChangeAspect="1"/>
          </p:cNvPicPr>
          <p:nvPr/>
        </p:nvPicPr>
        <p:blipFill>
          <a:blip r:embed="rId1"/>
          <a:stretch>
            <a:fillRect/>
          </a:stretch>
        </p:blipFill>
        <p:spPr>
          <a:xfrm>
            <a:off x="0" y="857250"/>
            <a:ext cx="9144000" cy="5143500"/>
          </a:xfrm>
          <a:prstGeom prst="rect">
            <a:avLst/>
          </a:prstGeom>
          <a:noFill/>
          <a:ln w="9525">
            <a:noFill/>
          </a:ln>
        </p:spPr>
      </p:pic>
      <p:pic>
        <p:nvPicPr>
          <p:cNvPr id="58370" name="图片 46082" descr="C:\Users\PC\Desktop\zqq\20158_0014_------.png"/>
          <p:cNvPicPr>
            <a:picLocks noChangeAspect="1"/>
          </p:cNvPicPr>
          <p:nvPr/>
        </p:nvPicPr>
        <p:blipFill>
          <a:blip r:embed="rId2"/>
          <a:stretch>
            <a:fillRect/>
          </a:stretch>
        </p:blipFill>
        <p:spPr>
          <a:xfrm>
            <a:off x="0" y="3929063"/>
            <a:ext cx="4851400" cy="2073275"/>
          </a:xfrm>
          <a:prstGeom prst="rect">
            <a:avLst/>
          </a:prstGeom>
          <a:noFill/>
          <a:ln w="9525">
            <a:noFill/>
          </a:ln>
        </p:spPr>
      </p:pic>
      <p:pic>
        <p:nvPicPr>
          <p:cNvPr id="58371" name="图片 46083" descr="7420321681555915121490.png"/>
          <p:cNvPicPr>
            <a:picLocks noChangeAspect="1"/>
          </p:cNvPicPr>
          <p:nvPr/>
        </p:nvPicPr>
        <p:blipFill>
          <a:blip r:embed="rId3"/>
          <a:stretch>
            <a:fillRect/>
          </a:stretch>
        </p:blipFill>
        <p:spPr>
          <a:xfrm rot="-347086">
            <a:off x="-236537" y="1312863"/>
            <a:ext cx="2886075" cy="2044700"/>
          </a:xfrm>
          <a:prstGeom prst="rect">
            <a:avLst/>
          </a:prstGeom>
          <a:noFill/>
          <a:ln w="9525">
            <a:noFill/>
          </a:ln>
        </p:spPr>
      </p:pic>
      <p:pic>
        <p:nvPicPr>
          <p:cNvPr id="58372" name="图片 46084" descr="8436596721555915121490.png"/>
          <p:cNvPicPr>
            <a:picLocks noChangeAspect="1"/>
          </p:cNvPicPr>
          <p:nvPr/>
        </p:nvPicPr>
        <p:blipFill>
          <a:blip r:embed="rId4"/>
          <a:stretch>
            <a:fillRect/>
          </a:stretch>
        </p:blipFill>
        <p:spPr>
          <a:xfrm rot="222981">
            <a:off x="7254875" y="1690688"/>
            <a:ext cx="1665288" cy="1179512"/>
          </a:xfrm>
          <a:prstGeom prst="rect">
            <a:avLst/>
          </a:prstGeom>
          <a:noFill/>
          <a:ln w="9525">
            <a:noFill/>
          </a:ln>
        </p:spPr>
      </p:pic>
      <p:pic>
        <p:nvPicPr>
          <p:cNvPr id="58373" name="图片 46085" descr="6045942251555915121500.png"/>
          <p:cNvPicPr>
            <a:picLocks noChangeAspect="1"/>
          </p:cNvPicPr>
          <p:nvPr/>
        </p:nvPicPr>
        <p:blipFill>
          <a:blip r:embed="rId5"/>
          <a:stretch>
            <a:fillRect/>
          </a:stretch>
        </p:blipFill>
        <p:spPr>
          <a:xfrm>
            <a:off x="0" y="857250"/>
            <a:ext cx="9144000" cy="5145088"/>
          </a:xfrm>
          <a:prstGeom prst="rect">
            <a:avLst/>
          </a:prstGeom>
          <a:noFill/>
          <a:ln w="9525">
            <a:noFill/>
          </a:ln>
        </p:spPr>
      </p:pic>
      <p:pic>
        <p:nvPicPr>
          <p:cNvPr id="58374" name="图片 46086" descr="8378396501555915121500.png">
            <a:hlinkClick r:id="" action="ppaction://media"/>
          </p:cNvPr>
          <p:cNvPicPr>
            <a:picLocks noChangeAspect="1"/>
          </p:cNvPicPr>
          <p:nvPr/>
        </p:nvPicPr>
        <p:blipFill>
          <a:blip r:embed="rId6"/>
          <a:stretch>
            <a:fillRect/>
          </a:stretch>
        </p:blipFill>
        <p:spPr>
          <a:xfrm>
            <a:off x="-4762" y="-1182687"/>
            <a:ext cx="609600" cy="609600"/>
          </a:xfrm>
          <a:prstGeom prst="rect">
            <a:avLst/>
          </a:prstGeom>
          <a:noFill/>
          <a:ln w="9525">
            <a:noFill/>
          </a:ln>
        </p:spPr>
      </p:pic>
      <p:sp>
        <p:nvSpPr>
          <p:cNvPr id="46088" name="文本框 46087"/>
          <p:cNvSpPr txBox="1"/>
          <p:nvPr/>
        </p:nvSpPr>
        <p:spPr>
          <a:xfrm>
            <a:off x="3857625" y="1638300"/>
            <a:ext cx="2932112" cy="2663825"/>
          </a:xfrm>
          <a:prstGeom prst="rect">
            <a:avLst/>
          </a:prstGeom>
          <a:noFill/>
          <a:ln w="9525">
            <a:noFill/>
          </a:ln>
        </p:spPr>
        <p:txBody>
          <a:bodyPr>
            <a:spAutoFit/>
          </a:bodyPr>
          <a:p>
            <a:pPr marL="342900" indent="-342900">
              <a:lnSpc>
                <a:spcPct val="150000"/>
              </a:lnSpc>
              <a:buClrTx/>
              <a:buSzPct val="100000"/>
              <a:buFontTx/>
              <a:buAutoNum type="arabicPeriod"/>
            </a:pPr>
            <a:r>
              <a:rPr lang="zh-CN" altLang="en-US" sz="2800" b="1" noProof="1">
                <a:solidFill>
                  <a:srgbClr val="FF0000"/>
                </a:solidFill>
                <a:latin typeface="微软雅黑" panose="020B0503020204020204" pitchFamily="34" charset="-122"/>
                <a:ea typeface="微软雅黑" panose="020B0503020204020204" pitchFamily="34" charset="-122"/>
                <a:cs typeface="+mn-cs"/>
              </a:rPr>
              <a:t>模糊找句（段）</a:t>
            </a:r>
            <a:endParaRPr lang="zh-CN" altLang="en-US" sz="2800" b="1" noProof="1">
              <a:solidFill>
                <a:srgbClr val="FF0000"/>
              </a:solidFill>
              <a:latin typeface="微软雅黑" panose="020B0503020204020204" pitchFamily="34" charset="-122"/>
              <a:ea typeface="微软雅黑" panose="020B0503020204020204" pitchFamily="34" charset="-122"/>
            </a:endParaRPr>
          </a:p>
          <a:p>
            <a:pPr marL="342900" indent="-342900">
              <a:lnSpc>
                <a:spcPct val="150000"/>
              </a:lnSpc>
              <a:buClrTx/>
              <a:buSzPct val="100000"/>
              <a:buFontTx/>
              <a:buAutoNum type="arabicPeriod"/>
            </a:pPr>
            <a:r>
              <a:rPr lang="zh-CN" altLang="en-US" sz="2800" b="1" noProof="1">
                <a:solidFill>
                  <a:srgbClr val="FF0000"/>
                </a:solidFill>
                <a:effectLst>
                  <a:glow rad="127000">
                    <a:srgbClr val="FFFFFF"/>
                  </a:glow>
                </a:effectLst>
                <a:latin typeface="微软雅黑" panose="020B0503020204020204" pitchFamily="34" charset="-122"/>
                <a:ea typeface="微软雅黑" panose="020B0503020204020204" pitchFamily="34" charset="-122"/>
                <a:cs typeface="+mn-cs"/>
              </a:rPr>
              <a:t>语义查询</a:t>
            </a:r>
            <a:endParaRPr lang="zh-CN" altLang="en-US" sz="2800" b="1" noProof="1">
              <a:solidFill>
                <a:srgbClr val="FF0000"/>
              </a:solidFill>
              <a:effectLst>
                <a:glow rad="127000">
                  <a:srgbClr val="FFFFFF"/>
                </a:glow>
              </a:effectLst>
              <a:latin typeface="微软雅黑" panose="020B0503020204020204" pitchFamily="34" charset="-122"/>
              <a:ea typeface="微软雅黑" panose="020B0503020204020204" pitchFamily="34" charset="-122"/>
            </a:endParaRPr>
          </a:p>
          <a:p>
            <a:pPr marL="342900" indent="-342900">
              <a:lnSpc>
                <a:spcPct val="150000"/>
              </a:lnSpc>
              <a:buClrTx/>
              <a:buSzPct val="100000"/>
              <a:buFontTx/>
              <a:buAutoNum type="arabicPeriod"/>
            </a:pPr>
            <a:r>
              <a:rPr lang="zh-CN" altLang="en-US" sz="2800" b="1" noProof="1">
                <a:solidFill>
                  <a:srgbClr val="FF0000"/>
                </a:solidFill>
                <a:effectLst>
                  <a:glow rad="127000">
                    <a:srgbClr val="FFFFFF"/>
                  </a:glow>
                </a:effectLst>
                <a:latin typeface="微软雅黑" panose="020B0503020204020204" pitchFamily="34" charset="-122"/>
                <a:ea typeface="微软雅黑" panose="020B0503020204020204" pitchFamily="34" charset="-122"/>
                <a:cs typeface="+mn-cs"/>
              </a:rPr>
              <a:t>引文比对</a:t>
            </a:r>
            <a:endParaRPr lang="zh-CN" altLang="en-US" sz="2800" b="1" noProof="1">
              <a:solidFill>
                <a:srgbClr val="FF0000"/>
              </a:solidFill>
              <a:effectLst>
                <a:glow rad="127000">
                  <a:srgbClr val="FFFFFF"/>
                </a:glow>
              </a:effectLst>
              <a:latin typeface="微软雅黑" panose="020B0503020204020204" pitchFamily="34" charset="-122"/>
              <a:ea typeface="微软雅黑" panose="020B0503020204020204" pitchFamily="34" charset="-122"/>
            </a:endParaRPr>
          </a:p>
          <a:p>
            <a:pPr marL="342900" indent="-342900">
              <a:lnSpc>
                <a:spcPct val="150000"/>
              </a:lnSpc>
              <a:buClrTx/>
              <a:buSzPct val="100000"/>
              <a:buFontTx/>
              <a:buAutoNum type="arabicPeriod"/>
            </a:pPr>
            <a:r>
              <a:rPr lang="zh-CN" altLang="en-US" sz="2800" b="1" noProof="1">
                <a:solidFill>
                  <a:srgbClr val="FF0000"/>
                </a:solidFill>
                <a:effectLst>
                  <a:glow rad="127000">
                    <a:srgbClr val="FFFFFF"/>
                  </a:glow>
                </a:effectLst>
                <a:latin typeface="微软雅黑" panose="020B0503020204020204" pitchFamily="34" charset="-122"/>
                <a:ea typeface="微软雅黑" panose="020B0503020204020204" pitchFamily="34" charset="-122"/>
                <a:cs typeface="+mn-cs"/>
              </a:rPr>
              <a:t>特色功能优势</a:t>
            </a:r>
            <a:endParaRPr lang="zh-CN" altLang="en-US" sz="2800" b="1" noProof="1">
              <a:solidFill>
                <a:srgbClr val="FF0000"/>
              </a:solidFill>
              <a:effectLst>
                <a:glow rad="127000">
                  <a:srgbClr val="FFFFFF"/>
                </a:glow>
              </a:effectLst>
              <a:latin typeface="微软雅黑" panose="020B0503020204020204" pitchFamily="34" charset="-122"/>
              <a:ea typeface="微软雅黑" panose="020B0503020204020204" pitchFamily="34" charset="-122"/>
            </a:endParaRPr>
          </a:p>
        </p:txBody>
      </p:sp>
    </p:spTree>
  </p:cSld>
  <p:clrMapOvr>
    <a:masterClrMapping/>
  </p:clrMapOvr>
  <p:transition spd="slow" advClick="0" advTm="3977">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337" name="文本框 9217"/>
          <p:cNvSpPr txBox="1"/>
          <p:nvPr/>
        </p:nvSpPr>
        <p:spPr>
          <a:xfrm>
            <a:off x="1685925" y="0"/>
            <a:ext cx="2679700" cy="454025"/>
          </a:xfrm>
          <a:prstGeom prst="rect">
            <a:avLst/>
          </a:prstGeom>
          <a:noFill/>
          <a:ln w="9525">
            <a:noFill/>
          </a:ln>
        </p:spPr>
        <p:txBody>
          <a:bodyPr anchor="t" anchorCtr="0">
            <a:spAutoFit/>
          </a:bodyPr>
          <a:p>
            <a:pPr marL="285750" indent="-285750">
              <a:buFont typeface="Wingdings" panose="05000000000000000000" pitchFamily="2" charset="2"/>
              <a:buChar char="n"/>
            </a:pPr>
            <a:r>
              <a:rPr lang="zh-CN" altLang="en-US" sz="2400" b="1">
                <a:solidFill>
                  <a:srgbClr val="FF0000"/>
                </a:solidFill>
                <a:latin typeface="微软雅黑" panose="020B0503020204020204" pitchFamily="34" charset="-122"/>
                <a:ea typeface="微软雅黑" panose="020B0503020204020204" pitchFamily="34" charset="-122"/>
              </a:rPr>
              <a:t>数据库访问路径</a:t>
            </a:r>
            <a:endParaRPr lang="zh-CN" altLang="en-US" sz="2400" b="1">
              <a:solidFill>
                <a:srgbClr val="FF0000"/>
              </a:solidFill>
              <a:latin typeface="微软雅黑" panose="020B0503020204020204" pitchFamily="34" charset="-122"/>
              <a:ea typeface="微软雅黑" panose="020B0503020204020204" pitchFamily="34" charset="-122"/>
            </a:endParaRPr>
          </a:p>
        </p:txBody>
      </p:sp>
      <p:sp>
        <p:nvSpPr>
          <p:cNvPr id="14338" name="文本框 9218"/>
          <p:cNvSpPr txBox="1"/>
          <p:nvPr/>
        </p:nvSpPr>
        <p:spPr>
          <a:xfrm>
            <a:off x="274638" y="599599"/>
            <a:ext cx="8596312" cy="4399915"/>
          </a:xfrm>
          <a:prstGeom prst="rect">
            <a:avLst/>
          </a:prstGeom>
          <a:noFill/>
          <a:ln w="9525">
            <a:noFill/>
          </a:ln>
        </p:spPr>
        <p:txBody>
          <a:bodyPr anchor="ctr" anchorCtr="0">
            <a:spAutoFit/>
          </a:bodyPr>
          <a:p>
            <a:pPr marL="285750" indent="-285750">
              <a:lnSpc>
                <a:spcPct val="200000"/>
              </a:lnSpc>
              <a:buFont typeface="Wingdings" panose="05000000000000000000" pitchFamily="2" charset="2"/>
              <a:buChar char="l"/>
            </a:pPr>
            <a:r>
              <a:rPr lang="en-US" altLang="zh-CN" sz="2800">
                <a:latin typeface="楷体" panose="02010609060101010101" pitchFamily="49" charset="-122"/>
                <a:ea typeface="楷体" panose="02010609060101010101" pitchFamily="49" charset="-122"/>
              </a:rPr>
              <a:t> </a:t>
            </a:r>
            <a:r>
              <a:rPr lang="zh-CN" altLang="en-US" sz="2800">
                <a:latin typeface="楷体" panose="02010609060101010101" pitchFamily="49" charset="-122"/>
                <a:ea typeface="楷体" panose="02010609060101010101" pitchFamily="49" charset="-122"/>
              </a:rPr>
              <a:t>进入安徽财经大学图书馆主页</a:t>
            </a:r>
            <a:endParaRPr lang="zh-CN" altLang="en-US" sz="2800">
              <a:latin typeface="楷体" panose="02010609060101010101" pitchFamily="49" charset="-122"/>
              <a:ea typeface="楷体" panose="02010609060101010101" pitchFamily="49" charset="-122"/>
            </a:endParaRPr>
          </a:p>
          <a:p>
            <a:pPr marL="285750" indent="-285750">
              <a:lnSpc>
                <a:spcPct val="200000"/>
              </a:lnSpc>
              <a:buFont typeface="Wingdings" panose="05000000000000000000" pitchFamily="2" charset="2"/>
              <a:buChar char="l"/>
            </a:pPr>
            <a:r>
              <a:rPr lang="zh-CN" altLang="en-US" sz="2800">
                <a:latin typeface="楷体" panose="02010609060101010101" pitchFamily="49" charset="-122"/>
                <a:ea typeface="楷体" panose="02010609060101010101" pitchFamily="49" charset="-122"/>
              </a:rPr>
              <a:t> 点选 </a:t>
            </a:r>
            <a:r>
              <a:rPr lang="zh-CN" altLang="en-US" sz="2800">
                <a:solidFill>
                  <a:srgbClr val="FF0000"/>
                </a:solidFill>
                <a:latin typeface="楷体" panose="02010609060101010101" pitchFamily="49" charset="-122"/>
                <a:ea typeface="楷体" panose="02010609060101010101" pitchFamily="49" charset="-122"/>
              </a:rPr>
              <a:t>数字资源</a:t>
            </a:r>
            <a:r>
              <a:rPr lang="en-US" altLang="zh-CN" sz="2800">
                <a:latin typeface="楷体" panose="02010609060101010101" pitchFamily="49" charset="-122"/>
                <a:ea typeface="楷体" panose="02010609060101010101" pitchFamily="49" charset="-122"/>
              </a:rPr>
              <a:t>—</a:t>
            </a:r>
            <a:r>
              <a:rPr lang="zh-CN" altLang="en-US" sz="2800">
                <a:solidFill>
                  <a:srgbClr val="FF0000"/>
                </a:solidFill>
                <a:latin typeface="楷体" panose="02010609060101010101" pitchFamily="49" charset="-122"/>
                <a:ea typeface="楷体" panose="02010609060101010101" pitchFamily="49" charset="-122"/>
              </a:rPr>
              <a:t>中文数据库</a:t>
            </a:r>
            <a:r>
              <a:rPr lang="en-US" altLang="zh-CN" sz="2800">
                <a:latin typeface="楷体" panose="02010609060101010101" pitchFamily="49" charset="-122"/>
                <a:ea typeface="楷体" panose="02010609060101010101" pitchFamily="49" charset="-122"/>
              </a:rPr>
              <a:t>—</a:t>
            </a:r>
            <a:r>
              <a:rPr lang="zh-CN" altLang="en-US" sz="2800">
                <a:solidFill>
                  <a:srgbClr val="FF0000"/>
                </a:solidFill>
                <a:latin typeface="楷体" panose="02010609060101010101" pitchFamily="49" charset="-122"/>
                <a:ea typeface="楷体" panose="02010609060101010101" pitchFamily="49" charset="-122"/>
              </a:rPr>
              <a:t>中国共产党思想理论资源数据库</a:t>
            </a:r>
            <a:endParaRPr lang="zh-CN" altLang="en-US" sz="2800">
              <a:latin typeface="楷体" panose="02010609060101010101" pitchFamily="49" charset="-122"/>
              <a:ea typeface="楷体" panose="02010609060101010101" pitchFamily="49" charset="-122"/>
            </a:endParaRPr>
          </a:p>
          <a:p>
            <a:pPr marL="285750" indent="-285750">
              <a:lnSpc>
                <a:spcPct val="200000"/>
              </a:lnSpc>
              <a:buFont typeface="Wingdings" panose="05000000000000000000" pitchFamily="2" charset="2"/>
              <a:buChar char="l"/>
            </a:pPr>
            <a:r>
              <a:rPr lang="zh-CN" altLang="en-US" sz="2800">
                <a:latin typeface="楷体" panose="02010609060101010101" pitchFamily="49" charset="-122"/>
                <a:ea typeface="楷体" panose="02010609060101010101" pitchFamily="49" charset="-122"/>
              </a:rPr>
              <a:t> 数据库于</a:t>
            </a:r>
            <a:r>
              <a:rPr lang="en-US" altLang="zh-CN" sz="2800">
                <a:latin typeface="楷体" panose="02010609060101010101" pitchFamily="49" charset="-122"/>
                <a:ea typeface="楷体" panose="02010609060101010101" pitchFamily="49" charset="-122"/>
              </a:rPr>
              <a:t>2020</a:t>
            </a:r>
            <a:r>
              <a:rPr lang="zh-CN" altLang="en-US" sz="2800">
                <a:latin typeface="楷体" panose="02010609060101010101" pitchFamily="49" charset="-122"/>
                <a:ea typeface="楷体" panose="02010609060101010101" pitchFamily="49" charset="-122"/>
              </a:rPr>
              <a:t>年改版，新网址变更为：</a:t>
            </a:r>
            <a:r>
              <a:rPr lang="en-US" altLang="zh-CN" sz="2800" b="1">
                <a:solidFill>
                  <a:srgbClr val="FF0000"/>
                </a:solidFill>
                <a:latin typeface="楷体" panose="02010609060101010101" pitchFamily="49" charset="-122"/>
                <a:ea typeface="楷体" panose="02010609060101010101" pitchFamily="49" charset="-122"/>
                <a:hlinkClick r:id=""/>
              </a:rPr>
              <a:t>https://data.lilun.cn/</a:t>
            </a:r>
            <a:endParaRPr lang="en-US" altLang="zh-CN" sz="2800" b="1">
              <a:solidFill>
                <a:srgbClr val="FF0000"/>
              </a:solidFill>
              <a:latin typeface="楷体" panose="02010609060101010101" pitchFamily="49" charset="-122"/>
              <a:ea typeface="楷体" panose="02010609060101010101" pitchFamily="49" charset="-122"/>
              <a:hlinkClick r:id=""/>
            </a:endParaRP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pic>
        <p:nvPicPr>
          <p:cNvPr id="60418" name="图片 47105" descr="8902047561555915121460.png"/>
          <p:cNvPicPr>
            <a:picLocks noChangeAspect="1"/>
          </p:cNvPicPr>
          <p:nvPr/>
        </p:nvPicPr>
        <p:blipFill>
          <a:blip r:embed="rId1"/>
          <a:stretch>
            <a:fillRect/>
          </a:stretch>
        </p:blipFill>
        <p:spPr>
          <a:xfrm>
            <a:off x="0" y="857250"/>
            <a:ext cx="9144000" cy="5143500"/>
          </a:xfrm>
          <a:prstGeom prst="rect">
            <a:avLst/>
          </a:prstGeom>
          <a:noFill/>
          <a:ln w="9525">
            <a:noFill/>
          </a:ln>
        </p:spPr>
      </p:pic>
      <p:pic>
        <p:nvPicPr>
          <p:cNvPr id="60419" name="图片 47106" descr="C:\Users\PC\Desktop\zqq\20158_0014_------.png"/>
          <p:cNvPicPr>
            <a:picLocks noChangeAspect="1"/>
          </p:cNvPicPr>
          <p:nvPr/>
        </p:nvPicPr>
        <p:blipFill>
          <a:blip r:embed="rId2"/>
          <a:stretch>
            <a:fillRect/>
          </a:stretch>
        </p:blipFill>
        <p:spPr>
          <a:xfrm>
            <a:off x="0" y="3929063"/>
            <a:ext cx="4851400" cy="2073275"/>
          </a:xfrm>
          <a:prstGeom prst="rect">
            <a:avLst/>
          </a:prstGeom>
          <a:noFill/>
          <a:ln w="9525">
            <a:noFill/>
          </a:ln>
        </p:spPr>
      </p:pic>
      <p:pic>
        <p:nvPicPr>
          <p:cNvPr id="60420" name="图片 47107" descr="7420321681555915121490.png"/>
          <p:cNvPicPr>
            <a:picLocks noChangeAspect="1"/>
          </p:cNvPicPr>
          <p:nvPr/>
        </p:nvPicPr>
        <p:blipFill>
          <a:blip r:embed="rId3"/>
          <a:stretch>
            <a:fillRect/>
          </a:stretch>
        </p:blipFill>
        <p:spPr>
          <a:xfrm rot="-347086">
            <a:off x="-236537" y="1312863"/>
            <a:ext cx="2886075" cy="2044700"/>
          </a:xfrm>
          <a:prstGeom prst="rect">
            <a:avLst/>
          </a:prstGeom>
          <a:noFill/>
          <a:ln w="9525">
            <a:noFill/>
          </a:ln>
        </p:spPr>
      </p:pic>
      <p:pic>
        <p:nvPicPr>
          <p:cNvPr id="60421" name="图片 47108" descr="8436596721555915121490.png"/>
          <p:cNvPicPr>
            <a:picLocks noChangeAspect="1"/>
          </p:cNvPicPr>
          <p:nvPr/>
        </p:nvPicPr>
        <p:blipFill>
          <a:blip r:embed="rId4"/>
          <a:stretch>
            <a:fillRect/>
          </a:stretch>
        </p:blipFill>
        <p:spPr>
          <a:xfrm rot="222981">
            <a:off x="7254875" y="1690688"/>
            <a:ext cx="1665288" cy="1179512"/>
          </a:xfrm>
          <a:prstGeom prst="rect">
            <a:avLst/>
          </a:prstGeom>
          <a:noFill/>
          <a:ln w="9525">
            <a:noFill/>
          </a:ln>
        </p:spPr>
      </p:pic>
      <p:pic>
        <p:nvPicPr>
          <p:cNvPr id="60422" name="图片 47109" descr="6045942251555915121500.png"/>
          <p:cNvPicPr>
            <a:picLocks noChangeAspect="1"/>
          </p:cNvPicPr>
          <p:nvPr/>
        </p:nvPicPr>
        <p:blipFill>
          <a:blip r:embed="rId5"/>
          <a:stretch>
            <a:fillRect/>
          </a:stretch>
        </p:blipFill>
        <p:spPr>
          <a:xfrm>
            <a:off x="0" y="857250"/>
            <a:ext cx="9144000" cy="5145088"/>
          </a:xfrm>
          <a:prstGeom prst="rect">
            <a:avLst/>
          </a:prstGeom>
          <a:noFill/>
          <a:ln w="9525">
            <a:noFill/>
          </a:ln>
        </p:spPr>
      </p:pic>
      <p:pic>
        <p:nvPicPr>
          <p:cNvPr id="60423" name="图片 47110" descr="8378396501555915121500.png">
            <a:hlinkClick r:id="" action="ppaction://media"/>
          </p:cNvPr>
          <p:cNvPicPr>
            <a:picLocks noChangeAspect="1"/>
          </p:cNvPicPr>
          <p:nvPr/>
        </p:nvPicPr>
        <p:blipFill>
          <a:blip r:embed="rId6"/>
          <a:stretch>
            <a:fillRect/>
          </a:stretch>
        </p:blipFill>
        <p:spPr>
          <a:xfrm>
            <a:off x="-4762" y="-1182687"/>
            <a:ext cx="609600" cy="609600"/>
          </a:xfrm>
          <a:prstGeom prst="rect">
            <a:avLst/>
          </a:prstGeom>
          <a:noFill/>
          <a:ln w="9525">
            <a:noFill/>
          </a:ln>
        </p:spPr>
      </p:pic>
      <p:sp>
        <p:nvSpPr>
          <p:cNvPr id="47112" name="文本框 47111"/>
          <p:cNvSpPr txBox="1"/>
          <p:nvPr/>
        </p:nvSpPr>
        <p:spPr>
          <a:xfrm>
            <a:off x="3857625" y="1638300"/>
            <a:ext cx="2932112" cy="2663825"/>
          </a:xfrm>
          <a:prstGeom prst="rect">
            <a:avLst/>
          </a:prstGeom>
          <a:noFill/>
          <a:ln w="9525">
            <a:noFill/>
          </a:ln>
        </p:spPr>
        <p:txBody>
          <a:bodyPr>
            <a:spAutoFit/>
          </a:bodyPr>
          <a:p>
            <a:pPr marL="342900" indent="-342900">
              <a:lnSpc>
                <a:spcPct val="150000"/>
              </a:lnSpc>
              <a:buClrTx/>
              <a:buSzPct val="100000"/>
              <a:buFontTx/>
              <a:buAutoNum type="arabicPeriod"/>
            </a:pPr>
            <a:r>
              <a:rPr lang="zh-CN" altLang="en-US" sz="2800" b="1" noProof="1">
                <a:solidFill>
                  <a:srgbClr val="FF0000"/>
                </a:solidFill>
                <a:latin typeface="微软雅黑" panose="020B0503020204020204" pitchFamily="34" charset="-122"/>
                <a:ea typeface="微软雅黑" panose="020B0503020204020204" pitchFamily="34" charset="-122"/>
                <a:cs typeface="+mn-cs"/>
              </a:rPr>
              <a:t>模糊找句（段）</a:t>
            </a:r>
            <a:endParaRPr lang="zh-CN" altLang="en-US" sz="2800" b="1" noProof="1">
              <a:solidFill>
                <a:srgbClr val="FF0000"/>
              </a:solidFill>
              <a:latin typeface="微软雅黑" panose="020B0503020204020204" pitchFamily="34" charset="-122"/>
              <a:ea typeface="微软雅黑" panose="020B0503020204020204" pitchFamily="34" charset="-122"/>
            </a:endParaRPr>
          </a:p>
          <a:p>
            <a:pPr marL="342900" indent="-342900">
              <a:lnSpc>
                <a:spcPct val="150000"/>
              </a:lnSpc>
              <a:buClrTx/>
              <a:buSzPct val="100000"/>
              <a:buFontTx/>
              <a:buAutoNum type="arabicPeriod"/>
            </a:pPr>
            <a:r>
              <a:rPr lang="zh-CN" altLang="en-US" sz="2800" b="1" noProof="1">
                <a:solidFill>
                  <a:srgbClr val="FF0000">
                    <a:alpha val="10000"/>
                  </a:srgbClr>
                </a:solidFill>
                <a:effectLst>
                  <a:glow rad="127000">
                    <a:schemeClr val="accent1">
                      <a:alpha val="0"/>
                    </a:schemeClr>
                  </a:glow>
                </a:effectLst>
                <a:latin typeface="微软雅黑" panose="020B0503020204020204" pitchFamily="34" charset="-122"/>
                <a:ea typeface="微软雅黑" panose="020B0503020204020204" pitchFamily="34" charset="-122"/>
                <a:cs typeface="+mn-cs"/>
              </a:rPr>
              <a:t>语义查询</a:t>
            </a:r>
            <a:endParaRPr lang="zh-CN" altLang="en-US" sz="2800" b="1" noProof="1">
              <a:solidFill>
                <a:srgbClr val="FF0000">
                  <a:alpha val="10000"/>
                </a:srgbClr>
              </a:solidFill>
              <a:effectLst>
                <a:glow rad="127000">
                  <a:schemeClr val="accent1">
                    <a:alpha val="0"/>
                  </a:schemeClr>
                </a:glow>
              </a:effectLst>
              <a:latin typeface="微软雅黑" panose="020B0503020204020204" pitchFamily="34" charset="-122"/>
              <a:ea typeface="微软雅黑" panose="020B0503020204020204" pitchFamily="34" charset="-122"/>
            </a:endParaRPr>
          </a:p>
          <a:p>
            <a:pPr marL="342900" indent="-342900">
              <a:lnSpc>
                <a:spcPct val="150000"/>
              </a:lnSpc>
              <a:buClrTx/>
              <a:buSzPct val="100000"/>
              <a:buFontTx/>
              <a:buAutoNum type="arabicPeriod"/>
            </a:pPr>
            <a:r>
              <a:rPr lang="zh-CN" altLang="en-US" sz="2800" b="1" noProof="1">
                <a:solidFill>
                  <a:srgbClr val="FF0000">
                    <a:alpha val="10000"/>
                  </a:srgbClr>
                </a:solidFill>
                <a:effectLst>
                  <a:glow rad="127000">
                    <a:srgbClr val="FF0000">
                      <a:alpha val="0"/>
                    </a:srgbClr>
                  </a:glow>
                </a:effectLst>
                <a:latin typeface="微软雅黑" panose="020B0503020204020204" pitchFamily="34" charset="-122"/>
                <a:ea typeface="微软雅黑" panose="020B0503020204020204" pitchFamily="34" charset="-122"/>
                <a:cs typeface="+mn-cs"/>
              </a:rPr>
              <a:t>引文比对</a:t>
            </a:r>
            <a:endParaRPr lang="zh-CN" altLang="en-US" sz="2800" b="1" noProof="1">
              <a:solidFill>
                <a:srgbClr val="FF0000">
                  <a:alpha val="10000"/>
                </a:srgbClr>
              </a:solidFill>
              <a:effectLst>
                <a:glow rad="127000">
                  <a:srgbClr val="FF0000">
                    <a:alpha val="0"/>
                  </a:srgbClr>
                </a:glow>
              </a:effectLst>
              <a:latin typeface="微软雅黑" panose="020B0503020204020204" pitchFamily="34" charset="-122"/>
              <a:ea typeface="微软雅黑" panose="020B0503020204020204" pitchFamily="34" charset="-122"/>
            </a:endParaRPr>
          </a:p>
          <a:p>
            <a:pPr marL="342900" indent="-342900">
              <a:lnSpc>
                <a:spcPct val="150000"/>
              </a:lnSpc>
              <a:buClrTx/>
              <a:buSzPct val="100000"/>
              <a:buFontTx/>
              <a:buAutoNum type="arabicPeriod"/>
            </a:pPr>
            <a:r>
              <a:rPr lang="zh-CN" altLang="en-US" sz="2800" b="1" noProof="1">
                <a:solidFill>
                  <a:srgbClr val="FF0000">
                    <a:alpha val="10000"/>
                  </a:srgbClr>
                </a:solidFill>
                <a:effectLst>
                  <a:glow rad="127000">
                    <a:srgbClr val="FF0000">
                      <a:alpha val="0"/>
                    </a:srgbClr>
                  </a:glow>
                </a:effectLst>
                <a:latin typeface="微软雅黑" panose="020B0503020204020204" pitchFamily="34" charset="-122"/>
                <a:ea typeface="微软雅黑" panose="020B0503020204020204" pitchFamily="34" charset="-122"/>
                <a:cs typeface="+mn-cs"/>
              </a:rPr>
              <a:t>特色功能优势</a:t>
            </a:r>
            <a:endParaRPr lang="zh-CN" altLang="en-US" sz="2800" b="1" noProof="1">
              <a:solidFill>
                <a:srgbClr val="FF0000">
                  <a:alpha val="10000"/>
                </a:srgbClr>
              </a:solidFill>
              <a:effectLst>
                <a:glow rad="127000">
                  <a:srgbClr val="FF0000">
                    <a:alpha val="0"/>
                  </a:srgbClr>
                </a:glow>
              </a:effectLst>
              <a:latin typeface="微软雅黑" panose="020B0503020204020204" pitchFamily="34" charset="-122"/>
              <a:ea typeface="微软雅黑" panose="020B0503020204020204" pitchFamily="34" charset="-122"/>
            </a:endParaRPr>
          </a:p>
        </p:txBody>
      </p:sp>
    </p:spTree>
  </p:cSld>
  <p:clrMapOvr>
    <a:masterClrMapping/>
  </p:clrMapOvr>
  <p:transition spd="slow" advClick="0" advTm="3977">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2465" name="文本框 48129"/>
          <p:cNvSpPr txBox="1"/>
          <p:nvPr/>
        </p:nvSpPr>
        <p:spPr>
          <a:xfrm>
            <a:off x="1685925" y="0"/>
            <a:ext cx="2690813" cy="460375"/>
          </a:xfrm>
          <a:prstGeom prst="rect">
            <a:avLst/>
          </a:prstGeom>
          <a:noFill/>
          <a:ln w="9525">
            <a:noFill/>
          </a:ln>
        </p:spPr>
        <p:txBody>
          <a:bodyPr anchor="t" anchorCtr="0">
            <a:spAutoFit/>
          </a:bodyPr>
          <a:p>
            <a:pPr marL="285750" indent="-285750">
              <a:buFont typeface="Wingdings" panose="05000000000000000000" pitchFamily="2" charset="2"/>
              <a:buChar char="n"/>
            </a:pPr>
            <a:r>
              <a:rPr lang="zh-CN" altLang="en-US" sz="2400" b="1">
                <a:solidFill>
                  <a:srgbClr val="FF0000"/>
                </a:solidFill>
                <a:latin typeface="微软雅黑" panose="020B0503020204020204" pitchFamily="34" charset="-122"/>
                <a:ea typeface="微软雅黑" panose="020B0503020204020204" pitchFamily="34" charset="-122"/>
              </a:rPr>
              <a:t>模糊找句（段）</a:t>
            </a:r>
            <a:endParaRPr lang="zh-CN" altLang="en-US" sz="2400" b="1">
              <a:solidFill>
                <a:srgbClr val="FF0000"/>
              </a:solidFill>
              <a:latin typeface="微软雅黑" panose="020B0503020204020204" pitchFamily="34" charset="-122"/>
              <a:ea typeface="微软雅黑" panose="020B0503020204020204" pitchFamily="34" charset="-122"/>
            </a:endParaRPr>
          </a:p>
        </p:txBody>
      </p:sp>
      <p:sp>
        <p:nvSpPr>
          <p:cNvPr id="62466" name="文本框 48130"/>
          <p:cNvSpPr txBox="1"/>
          <p:nvPr/>
        </p:nvSpPr>
        <p:spPr>
          <a:xfrm>
            <a:off x="201613" y="577850"/>
            <a:ext cx="8596312" cy="5591175"/>
          </a:xfrm>
          <a:prstGeom prst="rect">
            <a:avLst/>
          </a:prstGeom>
          <a:noFill/>
          <a:ln w="9525">
            <a:noFill/>
          </a:ln>
        </p:spPr>
        <p:txBody>
          <a:bodyPr anchor="ctr" anchorCtr="0">
            <a:spAutoFit/>
          </a:bodyPr>
          <a:p>
            <a:pPr marL="457200" indent="-457200">
              <a:lnSpc>
                <a:spcPct val="150000"/>
              </a:lnSpc>
              <a:buFont typeface="Wingdings" panose="05000000000000000000" pitchFamily="2" charset="2"/>
              <a:buChar char="l"/>
            </a:pPr>
            <a:r>
              <a:rPr lang="zh-CN" altLang="en-US" sz="2200" b="1">
                <a:latin typeface="楷体" panose="02010609060101010101" pitchFamily="49" charset="-122"/>
                <a:ea typeface="楷体" panose="02010609060101010101" pitchFamily="49" charset="-122"/>
                <a:sym typeface="宋体" panose="02010600030101010101" pitchFamily="2" charset="-122"/>
              </a:rPr>
              <a:t>模糊找句（段）的思路：</a:t>
            </a:r>
            <a:endParaRPr lang="zh-CN" altLang="en-US" sz="2200" b="1">
              <a:latin typeface="楷体" panose="02010609060101010101" pitchFamily="49" charset="-122"/>
              <a:ea typeface="楷体" panose="02010609060101010101" pitchFamily="49" charset="-122"/>
              <a:sym typeface="宋体" panose="02010600030101010101" pitchFamily="2" charset="-122"/>
            </a:endParaRPr>
          </a:p>
          <a:p>
            <a:pPr marL="914400" lvl="1" indent="-457200">
              <a:lnSpc>
                <a:spcPct val="150000"/>
              </a:lnSpc>
              <a:buFont typeface="Wingdings" panose="05000000000000000000" pitchFamily="2" charset="2"/>
              <a:buChar char="u"/>
            </a:pPr>
            <a:r>
              <a:rPr lang="zh-CN" altLang="en-US" sz="2200">
                <a:latin typeface="楷体" panose="02010609060101010101" pitchFamily="49" charset="-122"/>
                <a:ea typeface="楷体" panose="02010609060101010101" pitchFamily="49" charset="-122"/>
                <a:sym typeface="宋体" panose="02010600030101010101" pitchFamily="2" charset="-122"/>
              </a:rPr>
              <a:t>根据一个初始检索词，判断与之可能有逻辑联系的其他若干检索词，或者可能判断不出。</a:t>
            </a:r>
            <a:endParaRPr lang="zh-CN" altLang="en-US" sz="2200">
              <a:latin typeface="楷体" panose="02010609060101010101" pitchFamily="49" charset="-122"/>
              <a:ea typeface="楷体" panose="02010609060101010101" pitchFamily="49" charset="-122"/>
              <a:sym typeface="宋体" panose="02010600030101010101" pitchFamily="2" charset="-122"/>
            </a:endParaRPr>
          </a:p>
          <a:p>
            <a:pPr marL="914400" lvl="1" indent="-457200">
              <a:lnSpc>
                <a:spcPct val="150000"/>
              </a:lnSpc>
              <a:buFont typeface="Wingdings" panose="05000000000000000000" pitchFamily="2" charset="2"/>
              <a:buChar char="u"/>
            </a:pPr>
            <a:r>
              <a:rPr lang="zh-CN" altLang="en-US" sz="2200">
                <a:latin typeface="楷体" panose="02010609060101010101" pitchFamily="49" charset="-122"/>
                <a:ea typeface="楷体" panose="02010609060101010101" pitchFamily="49" charset="-122"/>
                <a:sym typeface="宋体" panose="02010600030101010101" pitchFamily="2" charset="-122"/>
              </a:rPr>
              <a:t>无论是上述哪种情况，这种判断的意识或多或少的存在一定程度的不确定性，可以谓之“模糊”。</a:t>
            </a:r>
            <a:endParaRPr lang="zh-CN" altLang="en-US" sz="2200">
              <a:latin typeface="楷体" panose="02010609060101010101" pitchFamily="49" charset="-122"/>
              <a:ea typeface="楷体" panose="02010609060101010101" pitchFamily="49" charset="-122"/>
              <a:sym typeface="宋体" panose="02010600030101010101" pitchFamily="2" charset="-122"/>
            </a:endParaRPr>
          </a:p>
          <a:p>
            <a:pPr marL="914400" lvl="1" indent="-457200">
              <a:lnSpc>
                <a:spcPct val="150000"/>
              </a:lnSpc>
              <a:buFont typeface="Wingdings" panose="05000000000000000000" pitchFamily="2" charset="2"/>
              <a:buChar char="u"/>
            </a:pPr>
            <a:r>
              <a:rPr lang="zh-CN" altLang="en-US" sz="2200">
                <a:latin typeface="楷体" panose="02010609060101010101" pitchFamily="49" charset="-122"/>
                <a:ea typeface="楷体" panose="02010609060101010101" pitchFamily="49" charset="-122"/>
                <a:sym typeface="宋体" panose="02010600030101010101" pitchFamily="2" charset="-122"/>
              </a:rPr>
              <a:t>在这种“模糊”状态下，通过若干检索词的组合检索，或者通过获得的</a:t>
            </a:r>
            <a:r>
              <a:rPr lang="zh-CN" altLang="en-US" sz="2200">
                <a:solidFill>
                  <a:srgbClr val="FF0000"/>
                </a:solidFill>
                <a:latin typeface="楷体" panose="02010609060101010101" pitchFamily="49" charset="-122"/>
                <a:ea typeface="楷体" panose="02010609060101010101" pitchFamily="49" charset="-122"/>
                <a:sym typeface="宋体" panose="02010600030101010101" pitchFamily="2" charset="-122"/>
              </a:rPr>
              <a:t>相关词（与初始检索词有逻辑联系的其他检索词）</a:t>
            </a:r>
            <a:r>
              <a:rPr lang="zh-CN" altLang="en-US" sz="2200">
                <a:latin typeface="楷体" panose="02010609060101010101" pitchFamily="49" charset="-122"/>
                <a:ea typeface="楷体" panose="02010609060101010101" pitchFamily="49" charset="-122"/>
                <a:sym typeface="宋体" panose="02010600030101010101" pitchFamily="2" charset="-122"/>
              </a:rPr>
              <a:t>再与初始检索词组合检索，从而获取具有一定主题意义的检索结果（即以语句或语段呈现的</a:t>
            </a:r>
            <a:r>
              <a:rPr lang="zh-CN" altLang="en-US" sz="2200">
                <a:solidFill>
                  <a:srgbClr val="FF0000"/>
                </a:solidFill>
                <a:latin typeface="楷体" panose="02010609060101010101" pitchFamily="49" charset="-122"/>
                <a:ea typeface="楷体" panose="02010609060101010101" pitchFamily="49" charset="-122"/>
                <a:sym typeface="宋体" panose="02010600030101010101" pitchFamily="2" charset="-122"/>
              </a:rPr>
              <a:t>知识点</a:t>
            </a:r>
            <a:r>
              <a:rPr lang="zh-CN" altLang="en-US" sz="2200">
                <a:latin typeface="楷体" panose="02010609060101010101" pitchFamily="49" charset="-122"/>
                <a:ea typeface="楷体" panose="02010609060101010101" pitchFamily="49" charset="-122"/>
                <a:sym typeface="宋体" panose="02010600030101010101" pitchFamily="2" charset="-122"/>
              </a:rPr>
              <a:t>）。</a:t>
            </a:r>
            <a:endParaRPr lang="zh-CN" altLang="en-US" sz="2200">
              <a:latin typeface="楷体" panose="02010609060101010101" pitchFamily="49" charset="-122"/>
              <a:ea typeface="楷体" panose="02010609060101010101" pitchFamily="49" charset="-122"/>
              <a:sym typeface="宋体" panose="02010600030101010101" pitchFamily="2" charset="-122"/>
            </a:endParaRPr>
          </a:p>
          <a:p>
            <a:pPr marL="914400" lvl="1" indent="-457200">
              <a:lnSpc>
                <a:spcPct val="150000"/>
              </a:lnSpc>
              <a:buFont typeface="Wingdings" panose="05000000000000000000" pitchFamily="2" charset="2"/>
              <a:buChar char="u"/>
            </a:pPr>
            <a:r>
              <a:rPr lang="zh-CN" altLang="en-US" sz="2200">
                <a:latin typeface="楷体" panose="02010609060101010101" pitchFamily="49" charset="-122"/>
                <a:ea typeface="楷体" panose="02010609060101010101" pitchFamily="49" charset="-122"/>
                <a:sym typeface="宋体" panose="02010600030101010101" pitchFamily="2" charset="-122"/>
              </a:rPr>
              <a:t>与此同时，通过不断检索，也能有效掌握与初始检索词存在有效逻辑联系的其他检索词以及他们之间逻辑联系的程度。</a:t>
            </a:r>
            <a:endParaRPr lang="zh-CN" altLang="en-US" sz="2200">
              <a:latin typeface="楷体" panose="02010609060101010101" pitchFamily="49" charset="-122"/>
              <a:ea typeface="楷体" panose="02010609060101010101" pitchFamily="49" charset="-122"/>
              <a:sym typeface="宋体" panose="02010600030101010101" pitchFamily="2" charset="-122"/>
            </a:endParaRP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3489" name="文本框 49153"/>
          <p:cNvSpPr txBox="1"/>
          <p:nvPr/>
        </p:nvSpPr>
        <p:spPr>
          <a:xfrm>
            <a:off x="1685925" y="0"/>
            <a:ext cx="2535238" cy="815975"/>
          </a:xfrm>
          <a:prstGeom prst="rect">
            <a:avLst/>
          </a:prstGeom>
          <a:noFill/>
          <a:ln w="9525">
            <a:noFill/>
          </a:ln>
        </p:spPr>
        <p:txBody>
          <a:bodyPr anchor="t" anchorCtr="0">
            <a:spAutoFit/>
          </a:bodyPr>
          <a:p>
            <a:pPr marL="285750" indent="-285750">
              <a:buFont typeface="Wingdings" panose="05000000000000000000" pitchFamily="2" charset="2"/>
              <a:buChar char="n"/>
            </a:pPr>
            <a:r>
              <a:rPr lang="zh-CN" altLang="en-US" sz="2400" b="1">
                <a:solidFill>
                  <a:srgbClr val="FF0000"/>
                </a:solidFill>
                <a:latin typeface="微软雅黑" panose="020B0503020204020204" pitchFamily="34" charset="-122"/>
                <a:ea typeface="微软雅黑" panose="020B0503020204020204" pitchFamily="34" charset="-122"/>
              </a:rPr>
              <a:t>模糊找句（段）</a:t>
            </a:r>
            <a:endParaRPr lang="zh-CN" altLang="en-US" sz="2400" b="1">
              <a:solidFill>
                <a:srgbClr val="FF0000"/>
              </a:solidFill>
              <a:latin typeface="微软雅黑" panose="020B0503020204020204" pitchFamily="34" charset="-122"/>
              <a:ea typeface="微软雅黑" panose="020B0503020204020204" pitchFamily="34" charset="-122"/>
            </a:endParaRPr>
          </a:p>
        </p:txBody>
      </p:sp>
      <p:sp>
        <p:nvSpPr>
          <p:cNvPr id="63490" name="文本框 49154"/>
          <p:cNvSpPr txBox="1"/>
          <p:nvPr/>
        </p:nvSpPr>
        <p:spPr>
          <a:xfrm>
            <a:off x="201613" y="1077913"/>
            <a:ext cx="8596312" cy="4592637"/>
          </a:xfrm>
          <a:prstGeom prst="rect">
            <a:avLst/>
          </a:prstGeom>
          <a:noFill/>
          <a:ln w="9525">
            <a:noFill/>
          </a:ln>
        </p:spPr>
        <p:txBody>
          <a:bodyPr anchor="ctr" anchorCtr="0">
            <a:spAutoFit/>
          </a:bodyPr>
          <a:p>
            <a:pPr marL="457200" indent="-457200">
              <a:lnSpc>
                <a:spcPct val="150000"/>
              </a:lnSpc>
              <a:buFont typeface="Wingdings" panose="05000000000000000000" pitchFamily="2" charset="2"/>
              <a:buChar char="l"/>
            </a:pPr>
            <a:r>
              <a:rPr lang="zh-CN" altLang="en-US" sz="2200">
                <a:latin typeface="楷体" panose="02010609060101010101" pitchFamily="49" charset="-122"/>
                <a:ea typeface="楷体" panose="02010609060101010101" pitchFamily="49" charset="-122"/>
                <a:sym typeface="宋体" panose="02010600030101010101" pitchFamily="2" charset="-122"/>
              </a:rPr>
              <a:t>举例：输入初始检索词</a:t>
            </a:r>
            <a:r>
              <a:rPr lang="zh-CN" altLang="en-US" sz="2200" b="1">
                <a:latin typeface="楷体" panose="02010609060101010101" pitchFamily="49" charset="-122"/>
                <a:ea typeface="楷体" panose="02010609060101010101" pitchFamily="49" charset="-122"/>
                <a:sym typeface="宋体" panose="02010600030101010101" pitchFamily="2" charset="-122"/>
              </a:rPr>
              <a:t>“改革开放”</a:t>
            </a:r>
            <a:r>
              <a:rPr lang="zh-CN" altLang="en-US" sz="2200">
                <a:latin typeface="楷体" panose="02010609060101010101" pitchFamily="49" charset="-122"/>
                <a:ea typeface="楷体" panose="02010609060101010101" pitchFamily="49" charset="-122"/>
                <a:sym typeface="宋体" panose="02010600030101010101" pitchFamily="2" charset="-122"/>
              </a:rPr>
              <a:t>，选择相似度为</a:t>
            </a:r>
            <a:r>
              <a:rPr lang="en-US" altLang="zh-CN" sz="2200">
                <a:latin typeface="楷体" panose="02010609060101010101" pitchFamily="49" charset="-122"/>
                <a:ea typeface="楷体" panose="02010609060101010101" pitchFamily="49" charset="-122"/>
                <a:sym typeface="宋体" panose="02010600030101010101" pitchFamily="2" charset="-122"/>
              </a:rPr>
              <a:t>60%</a:t>
            </a:r>
            <a:r>
              <a:rPr lang="zh-CN" altLang="en-US" sz="2200">
                <a:latin typeface="楷体" panose="02010609060101010101" pitchFamily="49" charset="-122"/>
                <a:ea typeface="楷体" panose="02010609060101010101" pitchFamily="49" charset="-122"/>
                <a:sym typeface="宋体" panose="02010600030101010101" pitchFamily="2" charset="-122"/>
              </a:rPr>
              <a:t>，勾选可供查询资源中的</a:t>
            </a:r>
            <a:r>
              <a:rPr lang="zh-CN" altLang="en-US" sz="2200" b="1">
                <a:latin typeface="楷体" panose="02010609060101010101" pitchFamily="49" charset="-122"/>
                <a:ea typeface="楷体" panose="02010609060101010101" pitchFamily="49" charset="-122"/>
                <a:sym typeface="宋体" panose="02010600030101010101" pitchFamily="2" charset="-122"/>
              </a:rPr>
              <a:t>“党和国家主要领导人著作库”，</a:t>
            </a:r>
            <a:r>
              <a:rPr lang="zh-CN" altLang="en-US" sz="2200">
                <a:latin typeface="楷体" panose="02010609060101010101" pitchFamily="49" charset="-122"/>
                <a:ea typeface="楷体" panose="02010609060101010101" pitchFamily="49" charset="-122"/>
                <a:sym typeface="宋体" panose="02010600030101010101" pitchFamily="2" charset="-122"/>
              </a:rPr>
              <a:t>获取与初始检索词有逻辑联系的相关词，并组合检索，获取具有一定主题意义的语句</a:t>
            </a:r>
            <a:endParaRPr lang="zh-CN" altLang="en-US" sz="2200">
              <a:latin typeface="楷体" panose="02010609060101010101" pitchFamily="49" charset="-122"/>
              <a:ea typeface="楷体" panose="02010609060101010101" pitchFamily="49" charset="-122"/>
              <a:sym typeface="宋体" panose="02010600030101010101" pitchFamily="2" charset="-122"/>
            </a:endParaRPr>
          </a:p>
          <a:p>
            <a:pPr marL="914400" lvl="1" indent="-457200">
              <a:lnSpc>
                <a:spcPct val="150000"/>
              </a:lnSpc>
              <a:buFontTx/>
              <a:buAutoNum type="circleNumDbPlain"/>
            </a:pPr>
            <a:r>
              <a:rPr lang="zh-CN" altLang="en-US" sz="2200">
                <a:latin typeface="楷体" panose="02010609060101010101" pitchFamily="49" charset="-122"/>
                <a:ea typeface="楷体" panose="02010609060101010101" pitchFamily="49" charset="-122"/>
                <a:sym typeface="宋体" panose="02010600030101010101" pitchFamily="2" charset="-122"/>
              </a:rPr>
              <a:t>输入</a:t>
            </a:r>
            <a:r>
              <a:rPr lang="zh-CN" altLang="en-US" sz="2200" b="1">
                <a:latin typeface="楷体" panose="02010609060101010101" pitchFamily="49" charset="-122"/>
                <a:ea typeface="楷体" panose="02010609060101010101" pitchFamily="49" charset="-122"/>
                <a:sym typeface="宋体" panose="02010600030101010101" pitchFamily="2" charset="-122"/>
              </a:rPr>
              <a:t>“改革开放”</a:t>
            </a:r>
            <a:r>
              <a:rPr lang="zh-CN" altLang="en-US" sz="2200">
                <a:latin typeface="楷体" panose="02010609060101010101" pitchFamily="49" charset="-122"/>
                <a:ea typeface="楷体" panose="02010609060101010101" pitchFamily="49" charset="-122"/>
                <a:sym typeface="宋体" panose="02010600030101010101" pitchFamily="2" charset="-122"/>
              </a:rPr>
              <a:t>，点“检索语句”，开启第一轮检索。</a:t>
            </a:r>
            <a:endParaRPr lang="zh-CN" altLang="en-US" sz="2200">
              <a:latin typeface="楷体" panose="02010609060101010101" pitchFamily="49" charset="-122"/>
              <a:ea typeface="楷体" panose="02010609060101010101" pitchFamily="49" charset="-122"/>
              <a:sym typeface="宋体" panose="02010600030101010101" pitchFamily="2" charset="-122"/>
            </a:endParaRPr>
          </a:p>
          <a:p>
            <a:pPr marL="914400" lvl="1" indent="-457200">
              <a:lnSpc>
                <a:spcPct val="150000"/>
              </a:lnSpc>
              <a:buFontTx/>
              <a:buAutoNum type="circleNumDbPlain"/>
            </a:pPr>
            <a:r>
              <a:rPr lang="zh-CN" altLang="en-US" sz="2200">
                <a:latin typeface="楷体" panose="02010609060101010101" pitchFamily="49" charset="-122"/>
                <a:ea typeface="楷体" panose="02010609060101010101" pitchFamily="49" charset="-122"/>
                <a:sym typeface="宋体" panose="02010600030101010101" pitchFamily="2" charset="-122"/>
              </a:rPr>
              <a:t>从相关词中选择</a:t>
            </a:r>
            <a:r>
              <a:rPr lang="zh-CN" altLang="en-US" sz="2200" b="1">
                <a:latin typeface="楷体" panose="02010609060101010101" pitchFamily="49" charset="-122"/>
                <a:ea typeface="楷体" panose="02010609060101010101" pitchFamily="49" charset="-122"/>
                <a:sym typeface="宋体" panose="02010600030101010101" pitchFamily="2" charset="-122"/>
              </a:rPr>
              <a:t>“经济发展”</a:t>
            </a:r>
            <a:r>
              <a:rPr lang="zh-CN" altLang="en-US" sz="2200">
                <a:latin typeface="楷体" panose="02010609060101010101" pitchFamily="49" charset="-122"/>
                <a:ea typeface="楷体" panose="02010609060101010101" pitchFamily="49" charset="-122"/>
                <a:sym typeface="宋体" panose="02010600030101010101" pitchFamily="2" charset="-122"/>
              </a:rPr>
              <a:t>，点“检索语句”，开启第二轮检索。</a:t>
            </a:r>
            <a:endParaRPr lang="zh-CN" altLang="en-US" sz="2200">
              <a:latin typeface="楷体" panose="02010609060101010101" pitchFamily="49" charset="-122"/>
              <a:ea typeface="楷体" panose="02010609060101010101" pitchFamily="49" charset="-122"/>
              <a:sym typeface="宋体" panose="02010600030101010101" pitchFamily="2" charset="-122"/>
            </a:endParaRPr>
          </a:p>
          <a:p>
            <a:pPr marL="914400" lvl="1" indent="-457200">
              <a:lnSpc>
                <a:spcPct val="150000"/>
              </a:lnSpc>
              <a:buFontTx/>
              <a:buAutoNum type="circleNumDbPlain"/>
            </a:pPr>
            <a:r>
              <a:rPr lang="zh-CN" altLang="en-US" sz="2200">
                <a:latin typeface="楷体" panose="02010609060101010101" pitchFamily="49" charset="-122"/>
                <a:ea typeface="楷体" panose="02010609060101010101" pitchFamily="49" charset="-122"/>
                <a:sym typeface="宋体" panose="02010600030101010101" pitchFamily="2" charset="-122"/>
              </a:rPr>
              <a:t>按需可如</a:t>
            </a:r>
            <a:r>
              <a:rPr lang="en-US" altLang="zh-CN" sz="2200">
                <a:latin typeface="Calibri" panose="020F05020202040A0204" pitchFamily="34" charset="0"/>
                <a:ea typeface="楷体" panose="02010609060101010101" pitchFamily="49" charset="-122"/>
                <a:sym typeface="宋体" panose="02010600030101010101" pitchFamily="2" charset="-122"/>
              </a:rPr>
              <a:t>②</a:t>
            </a:r>
            <a:r>
              <a:rPr lang="zh-CN" altLang="en-US" sz="2200">
                <a:latin typeface="Calibri" panose="020F05020202040A0204" pitchFamily="34" charset="0"/>
                <a:ea typeface="楷体" panose="02010609060101010101" pitchFamily="49" charset="-122"/>
                <a:sym typeface="宋体" panose="02010600030101010101" pitchFamily="2" charset="-122"/>
              </a:rPr>
              <a:t>一般开启若干次组合检索。</a:t>
            </a:r>
            <a:endParaRPr lang="zh-CN" altLang="en-US" sz="2200">
              <a:latin typeface="Calibri" panose="020F05020202040A0204" pitchFamily="34" charset="0"/>
              <a:ea typeface="楷体" panose="02010609060101010101" pitchFamily="49" charset="-122"/>
              <a:sym typeface="宋体" panose="02010600030101010101" pitchFamily="2" charset="-122"/>
            </a:endParaRPr>
          </a:p>
          <a:p>
            <a:pPr marL="914400" lvl="1" indent="-457200">
              <a:lnSpc>
                <a:spcPct val="150000"/>
              </a:lnSpc>
              <a:buFontTx/>
              <a:buAutoNum type="circleNumDbPlain"/>
            </a:pPr>
            <a:r>
              <a:rPr lang="zh-CN" altLang="en-US" sz="2200">
                <a:latin typeface="Calibri" panose="020F05020202040A0204" pitchFamily="34" charset="0"/>
                <a:ea typeface="楷体" panose="02010609060101010101" pitchFamily="49" charset="-122"/>
                <a:sym typeface="宋体" panose="02010600030101010101" pitchFamily="2" charset="-122"/>
              </a:rPr>
              <a:t>若检索段落，则与检索语句过程类似。</a:t>
            </a:r>
            <a:endParaRPr lang="zh-CN" altLang="en-US" sz="2200">
              <a:latin typeface="Calibri" panose="020F05020202040A0204" pitchFamily="34" charset="0"/>
              <a:ea typeface="楷体" panose="02010609060101010101" pitchFamily="49" charset="-122"/>
              <a:sym typeface="宋体" panose="02010600030101010101" pitchFamily="2" charset="-122"/>
            </a:endParaRP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4513" name="文本框 50177"/>
          <p:cNvSpPr txBox="1"/>
          <p:nvPr/>
        </p:nvSpPr>
        <p:spPr>
          <a:xfrm>
            <a:off x="1685925" y="0"/>
            <a:ext cx="2663825" cy="460375"/>
          </a:xfrm>
          <a:prstGeom prst="rect">
            <a:avLst/>
          </a:prstGeom>
          <a:noFill/>
          <a:ln w="9525">
            <a:noFill/>
          </a:ln>
        </p:spPr>
        <p:txBody>
          <a:bodyPr anchor="t" anchorCtr="0">
            <a:spAutoFit/>
          </a:bodyPr>
          <a:p>
            <a:pPr marL="285750" indent="-285750">
              <a:buFont typeface="Wingdings" panose="05000000000000000000" pitchFamily="2" charset="2"/>
              <a:buChar char="n"/>
            </a:pPr>
            <a:r>
              <a:rPr lang="zh-CN" altLang="en-US" sz="2400" b="1">
                <a:solidFill>
                  <a:srgbClr val="FF0000"/>
                </a:solidFill>
                <a:latin typeface="微软雅黑" panose="020B0503020204020204" pitchFamily="34" charset="-122"/>
                <a:ea typeface="微软雅黑" panose="020B0503020204020204" pitchFamily="34" charset="-122"/>
              </a:rPr>
              <a:t>模糊找句（段）</a:t>
            </a:r>
            <a:endParaRPr lang="zh-CN" altLang="en-US" sz="2400" b="1">
              <a:solidFill>
                <a:srgbClr val="FF0000"/>
              </a:solidFill>
              <a:latin typeface="微软雅黑" panose="020B0503020204020204" pitchFamily="34" charset="-122"/>
              <a:ea typeface="微软雅黑" panose="020B0503020204020204" pitchFamily="34" charset="-122"/>
            </a:endParaRPr>
          </a:p>
        </p:txBody>
      </p:sp>
      <p:pic>
        <p:nvPicPr>
          <p:cNvPr id="64514" name="图片 50178" descr="20210409-模糊找句（段）1"/>
          <p:cNvPicPr>
            <a:picLocks noChangeAspect="1"/>
          </p:cNvPicPr>
          <p:nvPr/>
        </p:nvPicPr>
        <p:blipFill>
          <a:blip r:embed="rId1"/>
          <a:stretch>
            <a:fillRect/>
          </a:stretch>
        </p:blipFill>
        <p:spPr>
          <a:xfrm>
            <a:off x="-22225" y="538163"/>
            <a:ext cx="9170988" cy="6357937"/>
          </a:xfrm>
          <a:prstGeom prst="rect">
            <a:avLst/>
          </a:prstGeom>
          <a:noFill/>
          <a:ln w="9525">
            <a:noFill/>
          </a:ln>
        </p:spPr>
      </p:pic>
      <p:sp>
        <p:nvSpPr>
          <p:cNvPr id="64515" name="椭圆 50179"/>
          <p:cNvSpPr/>
          <p:nvPr/>
        </p:nvSpPr>
        <p:spPr>
          <a:xfrm>
            <a:off x="4860925" y="3429000"/>
            <a:ext cx="574675" cy="142875"/>
          </a:xfrm>
          <a:prstGeom prst="ellipse">
            <a:avLst/>
          </a:prstGeom>
          <a:noFill/>
          <a:ln w="28575" cap="flat" cmpd="sng">
            <a:solidFill>
              <a:srgbClr val="0070C0"/>
            </a:solidFill>
            <a:prstDash val="solid"/>
            <a:round/>
            <a:headEnd type="none" w="med" len="med"/>
            <a:tailEnd type="none" w="med" len="med"/>
          </a:ln>
        </p:spPr>
        <p:txBody>
          <a:bodyPr anchor="ctr" anchorCtr="0"/>
          <a:p>
            <a:pPr algn="ctr"/>
            <a:endParaRPr lang="zh-CN" altLang="zh-CN">
              <a:solidFill>
                <a:srgbClr val="FFFFFF"/>
              </a:solidFill>
              <a:latin typeface="Calibri" panose="020F05020202040A0204" pitchFamily="34" charset="0"/>
              <a:ea typeface="宋体" panose="02010600030101010101" pitchFamily="2" charset="-122"/>
            </a:endParaRPr>
          </a:p>
        </p:txBody>
      </p:sp>
      <p:sp>
        <p:nvSpPr>
          <p:cNvPr id="64516" name="线形标注 1 50180"/>
          <p:cNvSpPr/>
          <p:nvPr/>
        </p:nvSpPr>
        <p:spPr>
          <a:xfrm>
            <a:off x="5907088" y="2767013"/>
            <a:ext cx="2395537" cy="400050"/>
          </a:xfrm>
          <a:prstGeom prst="borderCallout1">
            <a:avLst>
              <a:gd name="adj1" fmla="val 51190"/>
              <a:gd name="adj2" fmla="val -2199"/>
              <a:gd name="adj3" fmla="val 160255"/>
              <a:gd name="adj4" fmla="val -23718"/>
            </a:avLst>
          </a:prstGeom>
          <a:solidFill>
            <a:srgbClr val="FFFFFF"/>
          </a:solidFill>
          <a:ln w="28575" cap="flat" cmpd="sng">
            <a:solidFill>
              <a:srgbClr val="00B0F0"/>
            </a:solidFill>
            <a:prstDash val="solid"/>
            <a:miter/>
            <a:headEnd type="none" w="med" len="med"/>
            <a:tailEnd type="none" w="med" len="med"/>
          </a:ln>
        </p:spPr>
        <p:txBody>
          <a:bodyPr anchor="ctr" anchorCtr="0"/>
          <a:p>
            <a:pPr algn="ctr"/>
            <a:r>
              <a:rPr lang="zh-CN" altLang="en-US" sz="1400">
                <a:solidFill>
                  <a:srgbClr val="FF0000"/>
                </a:solidFill>
                <a:latin typeface="Calibri" panose="020F05020202040A0204" pitchFamily="34" charset="0"/>
                <a:ea typeface="宋体" panose="02010600030101010101" pitchFamily="2" charset="-122"/>
              </a:rPr>
              <a:t>选择相关词与初始检索词</a:t>
            </a:r>
            <a:endParaRPr lang="zh-CN" altLang="en-US" sz="1400">
              <a:solidFill>
                <a:srgbClr val="FF0000"/>
              </a:solidFill>
              <a:latin typeface="Calibri" panose="020F05020202040A0204" pitchFamily="34" charset="0"/>
              <a:ea typeface="宋体" panose="02010600030101010101" pitchFamily="2" charset="-122"/>
            </a:endParaRPr>
          </a:p>
          <a:p>
            <a:pPr algn="ctr"/>
            <a:r>
              <a:rPr lang="zh-CN" altLang="en-US" sz="1400">
                <a:solidFill>
                  <a:srgbClr val="FF0000"/>
                </a:solidFill>
                <a:latin typeface="Calibri" panose="020F05020202040A0204" pitchFamily="34" charset="0"/>
                <a:ea typeface="宋体" panose="02010600030101010101" pitchFamily="2" charset="-122"/>
              </a:rPr>
              <a:t>组合检索，开展第二轮检索</a:t>
            </a:r>
            <a:endParaRPr lang="zh-CN" altLang="en-US" sz="1400">
              <a:solidFill>
                <a:srgbClr val="FF0000"/>
              </a:solidFill>
              <a:latin typeface="Calibri" panose="020F05020202040A0204" pitchFamily="34" charset="0"/>
              <a:ea typeface="宋体" panose="02010600030101010101" pitchFamily="2" charset="-122"/>
            </a:endParaRPr>
          </a:p>
        </p:txBody>
      </p:sp>
      <p:sp>
        <p:nvSpPr>
          <p:cNvPr id="64517" name="线形标注 1 50181"/>
          <p:cNvSpPr/>
          <p:nvPr/>
        </p:nvSpPr>
        <p:spPr>
          <a:xfrm>
            <a:off x="4702175" y="4387850"/>
            <a:ext cx="1482725" cy="400050"/>
          </a:xfrm>
          <a:prstGeom prst="borderCallout1">
            <a:avLst>
              <a:gd name="adj1" fmla="val 51190"/>
              <a:gd name="adj2" fmla="val -2199"/>
              <a:gd name="adj3" fmla="val 160255"/>
              <a:gd name="adj4" fmla="val -38287"/>
            </a:avLst>
          </a:prstGeom>
          <a:solidFill>
            <a:srgbClr val="FFFFFF"/>
          </a:solidFill>
          <a:ln w="28575" cap="flat" cmpd="sng">
            <a:solidFill>
              <a:srgbClr val="00B0F0"/>
            </a:solidFill>
            <a:prstDash val="solid"/>
            <a:miter/>
            <a:headEnd type="none" w="med" len="med"/>
            <a:tailEnd type="none" w="med" len="med"/>
          </a:ln>
        </p:spPr>
        <p:txBody>
          <a:bodyPr anchor="ctr" anchorCtr="0"/>
          <a:p>
            <a:pPr algn="ctr"/>
            <a:r>
              <a:rPr lang="zh-CN" altLang="en-US" sz="1400">
                <a:solidFill>
                  <a:srgbClr val="FF0000"/>
                </a:solidFill>
                <a:latin typeface="Calibri" panose="020F05020202040A0204" pitchFamily="34" charset="0"/>
                <a:ea typeface="宋体" panose="02010600030101010101" pitchFamily="2" charset="-122"/>
              </a:rPr>
              <a:t>第一次检索结果</a:t>
            </a:r>
            <a:endParaRPr lang="zh-CN" altLang="en-US" sz="1400">
              <a:solidFill>
                <a:srgbClr val="FF0000"/>
              </a:solidFill>
              <a:latin typeface="Calibri" panose="020F05020202040A0204" pitchFamily="34" charset="0"/>
              <a:ea typeface="宋体" panose="02010600030101010101" pitchFamily="2" charset="-122"/>
            </a:endParaRP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5537" name="文本框 51201"/>
          <p:cNvSpPr txBox="1"/>
          <p:nvPr/>
        </p:nvSpPr>
        <p:spPr>
          <a:xfrm>
            <a:off x="1685925" y="0"/>
            <a:ext cx="2630488" cy="460375"/>
          </a:xfrm>
          <a:prstGeom prst="rect">
            <a:avLst/>
          </a:prstGeom>
          <a:noFill/>
          <a:ln w="9525">
            <a:noFill/>
          </a:ln>
        </p:spPr>
        <p:txBody>
          <a:bodyPr anchor="t" anchorCtr="0">
            <a:spAutoFit/>
          </a:bodyPr>
          <a:p>
            <a:pPr marL="285750" indent="-285750">
              <a:buFont typeface="Wingdings" panose="05000000000000000000" pitchFamily="2" charset="2"/>
              <a:buChar char="n"/>
            </a:pPr>
            <a:r>
              <a:rPr lang="zh-CN" altLang="en-US" sz="2400" b="1">
                <a:solidFill>
                  <a:srgbClr val="FF0000"/>
                </a:solidFill>
                <a:latin typeface="微软雅黑" panose="020B0503020204020204" pitchFamily="34" charset="-122"/>
                <a:ea typeface="微软雅黑" panose="020B0503020204020204" pitchFamily="34" charset="-122"/>
              </a:rPr>
              <a:t>模糊找句（段）</a:t>
            </a:r>
            <a:endParaRPr lang="zh-CN" altLang="en-US" sz="2400" b="1">
              <a:solidFill>
                <a:srgbClr val="FF0000"/>
              </a:solidFill>
              <a:latin typeface="微软雅黑" panose="020B0503020204020204" pitchFamily="34" charset="-122"/>
              <a:ea typeface="微软雅黑" panose="020B0503020204020204" pitchFamily="34" charset="-122"/>
            </a:endParaRPr>
          </a:p>
        </p:txBody>
      </p:sp>
      <p:pic>
        <p:nvPicPr>
          <p:cNvPr id="65538" name="图片 51202" descr="20210409-模糊找句（段）2"/>
          <p:cNvPicPr>
            <a:picLocks noChangeAspect="1"/>
          </p:cNvPicPr>
          <p:nvPr/>
        </p:nvPicPr>
        <p:blipFill>
          <a:blip r:embed="rId1"/>
          <a:stretch>
            <a:fillRect/>
          </a:stretch>
        </p:blipFill>
        <p:spPr>
          <a:xfrm>
            <a:off x="-3175" y="568325"/>
            <a:ext cx="9151938" cy="6308725"/>
          </a:xfrm>
          <a:prstGeom prst="rect">
            <a:avLst/>
          </a:prstGeom>
          <a:noFill/>
          <a:ln w="9525">
            <a:noFill/>
          </a:ln>
        </p:spPr>
      </p:pic>
      <p:sp>
        <p:nvSpPr>
          <p:cNvPr id="65539" name="矩形 51203"/>
          <p:cNvSpPr/>
          <p:nvPr/>
        </p:nvSpPr>
        <p:spPr>
          <a:xfrm>
            <a:off x="2052638" y="2708275"/>
            <a:ext cx="792162" cy="360363"/>
          </a:xfrm>
          <a:prstGeom prst="rect">
            <a:avLst/>
          </a:prstGeom>
          <a:noFill/>
          <a:ln w="28575" cap="flat" cmpd="sng">
            <a:solidFill>
              <a:srgbClr val="00B0F0"/>
            </a:solidFill>
            <a:prstDash val="solid"/>
            <a:miter/>
            <a:headEnd type="none" w="med" len="med"/>
            <a:tailEnd type="none" w="med" len="med"/>
          </a:ln>
        </p:spPr>
        <p:txBody>
          <a:bodyPr anchor="ctr" anchorCtr="0"/>
          <a:p>
            <a:pPr algn="ctr"/>
            <a:endParaRPr lang="zh-CN" altLang="zh-CN">
              <a:solidFill>
                <a:srgbClr val="FFFFFF"/>
              </a:solidFill>
              <a:latin typeface="Calibri" panose="020F05020202040A0204" pitchFamily="34" charset="0"/>
              <a:ea typeface="宋体" panose="02010600030101010101" pitchFamily="2" charset="-122"/>
            </a:endParaRPr>
          </a:p>
        </p:txBody>
      </p:sp>
      <p:sp>
        <p:nvSpPr>
          <p:cNvPr id="65540" name="线形标注 1 51204"/>
          <p:cNvSpPr/>
          <p:nvPr/>
        </p:nvSpPr>
        <p:spPr>
          <a:xfrm>
            <a:off x="4857750" y="4475163"/>
            <a:ext cx="1482725" cy="398462"/>
          </a:xfrm>
          <a:prstGeom prst="borderCallout1">
            <a:avLst>
              <a:gd name="adj1" fmla="val 66296"/>
              <a:gd name="adj2" fmla="val -4495"/>
              <a:gd name="adj3" fmla="val 173292"/>
              <a:gd name="adj4" fmla="val -38287"/>
            </a:avLst>
          </a:prstGeom>
          <a:solidFill>
            <a:srgbClr val="FFFFFF"/>
          </a:solidFill>
          <a:ln w="28575" cap="flat" cmpd="sng">
            <a:solidFill>
              <a:srgbClr val="00B0F0"/>
            </a:solidFill>
            <a:prstDash val="solid"/>
            <a:miter/>
            <a:headEnd type="none" w="med" len="med"/>
            <a:tailEnd type="none" w="med" len="med"/>
          </a:ln>
        </p:spPr>
        <p:txBody>
          <a:bodyPr anchor="ctr" anchorCtr="0"/>
          <a:p>
            <a:pPr algn="ctr"/>
            <a:r>
              <a:rPr lang="zh-CN" altLang="en-US" sz="1400">
                <a:solidFill>
                  <a:srgbClr val="FF0000"/>
                </a:solidFill>
                <a:latin typeface="Calibri" panose="020F05020202040A0204" pitchFamily="34" charset="0"/>
                <a:ea typeface="宋体" panose="02010600030101010101" pitchFamily="2" charset="-122"/>
              </a:rPr>
              <a:t>第二次检索结果</a:t>
            </a:r>
            <a:endParaRPr lang="zh-CN" altLang="en-US" sz="1400">
              <a:solidFill>
                <a:srgbClr val="FF0000"/>
              </a:solidFill>
              <a:latin typeface="Calibri" panose="020F05020202040A0204" pitchFamily="34" charset="0"/>
              <a:ea typeface="宋体" panose="02010600030101010101" pitchFamily="2" charset="-122"/>
            </a:endParaRPr>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6561" name="图片 46081" descr="8902047561555915121460.png"/>
          <p:cNvPicPr>
            <a:picLocks noChangeAspect="1"/>
          </p:cNvPicPr>
          <p:nvPr/>
        </p:nvPicPr>
        <p:blipFill>
          <a:blip r:embed="rId1"/>
          <a:stretch>
            <a:fillRect/>
          </a:stretch>
        </p:blipFill>
        <p:spPr>
          <a:xfrm>
            <a:off x="0" y="857250"/>
            <a:ext cx="9144000" cy="5143500"/>
          </a:xfrm>
          <a:prstGeom prst="rect">
            <a:avLst/>
          </a:prstGeom>
          <a:noFill/>
          <a:ln w="9525">
            <a:noFill/>
          </a:ln>
        </p:spPr>
      </p:pic>
      <p:pic>
        <p:nvPicPr>
          <p:cNvPr id="66562" name="图片 46082" descr="C:\Users\PC\Desktop\zqq\20158_0014_------.png"/>
          <p:cNvPicPr>
            <a:picLocks noChangeAspect="1"/>
          </p:cNvPicPr>
          <p:nvPr/>
        </p:nvPicPr>
        <p:blipFill>
          <a:blip r:embed="rId2"/>
          <a:stretch>
            <a:fillRect/>
          </a:stretch>
        </p:blipFill>
        <p:spPr>
          <a:xfrm>
            <a:off x="0" y="3929063"/>
            <a:ext cx="4851400" cy="2073275"/>
          </a:xfrm>
          <a:prstGeom prst="rect">
            <a:avLst/>
          </a:prstGeom>
          <a:noFill/>
          <a:ln w="9525">
            <a:noFill/>
          </a:ln>
        </p:spPr>
      </p:pic>
      <p:pic>
        <p:nvPicPr>
          <p:cNvPr id="66563" name="图片 46083" descr="7420321681555915121490.png"/>
          <p:cNvPicPr>
            <a:picLocks noChangeAspect="1"/>
          </p:cNvPicPr>
          <p:nvPr/>
        </p:nvPicPr>
        <p:blipFill>
          <a:blip r:embed="rId3"/>
          <a:stretch>
            <a:fillRect/>
          </a:stretch>
        </p:blipFill>
        <p:spPr>
          <a:xfrm rot="-347086">
            <a:off x="-236537" y="1312863"/>
            <a:ext cx="2886075" cy="2044700"/>
          </a:xfrm>
          <a:prstGeom prst="rect">
            <a:avLst/>
          </a:prstGeom>
          <a:noFill/>
          <a:ln w="9525">
            <a:noFill/>
          </a:ln>
        </p:spPr>
      </p:pic>
      <p:pic>
        <p:nvPicPr>
          <p:cNvPr id="66564" name="图片 46084" descr="8436596721555915121490.png"/>
          <p:cNvPicPr>
            <a:picLocks noChangeAspect="1"/>
          </p:cNvPicPr>
          <p:nvPr/>
        </p:nvPicPr>
        <p:blipFill>
          <a:blip r:embed="rId4"/>
          <a:stretch>
            <a:fillRect/>
          </a:stretch>
        </p:blipFill>
        <p:spPr>
          <a:xfrm rot="222981">
            <a:off x="7254875" y="1690688"/>
            <a:ext cx="1665288" cy="1179512"/>
          </a:xfrm>
          <a:prstGeom prst="rect">
            <a:avLst/>
          </a:prstGeom>
          <a:noFill/>
          <a:ln w="9525">
            <a:noFill/>
          </a:ln>
        </p:spPr>
      </p:pic>
      <p:pic>
        <p:nvPicPr>
          <p:cNvPr id="66565" name="图片 46085" descr="6045942251555915121500.png"/>
          <p:cNvPicPr>
            <a:picLocks noChangeAspect="1"/>
          </p:cNvPicPr>
          <p:nvPr/>
        </p:nvPicPr>
        <p:blipFill>
          <a:blip r:embed="rId5"/>
          <a:stretch>
            <a:fillRect/>
          </a:stretch>
        </p:blipFill>
        <p:spPr>
          <a:xfrm>
            <a:off x="0" y="857250"/>
            <a:ext cx="9144000" cy="5145088"/>
          </a:xfrm>
          <a:prstGeom prst="rect">
            <a:avLst/>
          </a:prstGeom>
          <a:noFill/>
          <a:ln w="9525">
            <a:noFill/>
          </a:ln>
        </p:spPr>
      </p:pic>
      <p:pic>
        <p:nvPicPr>
          <p:cNvPr id="66566" name="图片 46086" descr="8378396501555915121500.png">
            <a:hlinkClick r:id="" action="ppaction://media"/>
          </p:cNvPr>
          <p:cNvPicPr>
            <a:picLocks noChangeAspect="1"/>
          </p:cNvPicPr>
          <p:nvPr/>
        </p:nvPicPr>
        <p:blipFill>
          <a:blip r:embed="rId6"/>
          <a:stretch>
            <a:fillRect/>
          </a:stretch>
        </p:blipFill>
        <p:spPr>
          <a:xfrm>
            <a:off x="-4762" y="-1182687"/>
            <a:ext cx="609600" cy="609600"/>
          </a:xfrm>
          <a:prstGeom prst="rect">
            <a:avLst/>
          </a:prstGeom>
          <a:noFill/>
          <a:ln w="9525">
            <a:noFill/>
          </a:ln>
        </p:spPr>
      </p:pic>
      <p:sp>
        <p:nvSpPr>
          <p:cNvPr id="46088" name="文本框 46087"/>
          <p:cNvSpPr txBox="1"/>
          <p:nvPr/>
        </p:nvSpPr>
        <p:spPr>
          <a:xfrm>
            <a:off x="3857625" y="1638300"/>
            <a:ext cx="2932112" cy="2663825"/>
          </a:xfrm>
          <a:prstGeom prst="rect">
            <a:avLst/>
          </a:prstGeom>
          <a:noFill/>
          <a:ln w="9525">
            <a:noFill/>
          </a:ln>
        </p:spPr>
        <p:txBody>
          <a:bodyPr>
            <a:spAutoFit/>
          </a:bodyPr>
          <a:p>
            <a:pPr marL="342900" indent="-342900">
              <a:lnSpc>
                <a:spcPct val="150000"/>
              </a:lnSpc>
              <a:buClrTx/>
              <a:buSzPct val="100000"/>
              <a:buFontTx/>
              <a:buAutoNum type="arabicPeriod"/>
            </a:pPr>
            <a:r>
              <a:rPr lang="zh-CN" altLang="en-US" sz="2800" b="1" noProof="1">
                <a:solidFill>
                  <a:srgbClr val="FF0000">
                    <a:alpha val="10000"/>
                  </a:srgbClr>
                </a:solidFill>
                <a:latin typeface="微软雅黑" panose="020B0503020204020204" pitchFamily="34" charset="-122"/>
                <a:ea typeface="微软雅黑" panose="020B0503020204020204" pitchFamily="34" charset="-122"/>
                <a:cs typeface="+mn-cs"/>
              </a:rPr>
              <a:t>模糊找句（段）</a:t>
            </a:r>
            <a:endParaRPr lang="zh-CN" altLang="en-US" sz="2800" b="1" noProof="1">
              <a:solidFill>
                <a:srgbClr val="FF0000">
                  <a:alpha val="10000"/>
                </a:srgbClr>
              </a:solidFill>
              <a:latin typeface="微软雅黑" panose="020B0503020204020204" pitchFamily="34" charset="-122"/>
              <a:ea typeface="微软雅黑" panose="020B0503020204020204" pitchFamily="34" charset="-122"/>
            </a:endParaRPr>
          </a:p>
          <a:p>
            <a:pPr marL="342900" indent="-342900">
              <a:lnSpc>
                <a:spcPct val="150000"/>
              </a:lnSpc>
              <a:buClrTx/>
              <a:buSzPct val="100000"/>
              <a:buFontTx/>
              <a:buAutoNum type="arabicPeriod"/>
            </a:pPr>
            <a:r>
              <a:rPr lang="zh-CN" altLang="en-US" sz="2800" b="1" noProof="1">
                <a:solidFill>
                  <a:srgbClr val="FF0000"/>
                </a:solidFill>
                <a:effectLst>
                  <a:glow rad="127000">
                    <a:srgbClr val="FFFFFF"/>
                  </a:glow>
                </a:effectLst>
                <a:latin typeface="微软雅黑" panose="020B0503020204020204" pitchFamily="34" charset="-122"/>
                <a:ea typeface="微软雅黑" panose="020B0503020204020204" pitchFamily="34" charset="-122"/>
                <a:cs typeface="+mn-cs"/>
              </a:rPr>
              <a:t>语义查询</a:t>
            </a:r>
            <a:endParaRPr lang="zh-CN" altLang="en-US" sz="2800" b="1" noProof="1">
              <a:solidFill>
                <a:srgbClr val="FF0000"/>
              </a:solidFill>
              <a:effectLst>
                <a:glow rad="127000">
                  <a:srgbClr val="FFFFFF"/>
                </a:glow>
              </a:effectLst>
              <a:latin typeface="微软雅黑" panose="020B0503020204020204" pitchFamily="34" charset="-122"/>
              <a:ea typeface="微软雅黑" panose="020B0503020204020204" pitchFamily="34" charset="-122"/>
            </a:endParaRPr>
          </a:p>
          <a:p>
            <a:pPr marL="342900" indent="-342900">
              <a:lnSpc>
                <a:spcPct val="150000"/>
              </a:lnSpc>
              <a:buClrTx/>
              <a:buSzPct val="100000"/>
              <a:buFontTx/>
              <a:buAutoNum type="arabicPeriod"/>
            </a:pPr>
            <a:r>
              <a:rPr lang="zh-CN" altLang="en-US" sz="2800" b="1" noProof="1">
                <a:solidFill>
                  <a:srgbClr val="FF0000">
                    <a:alpha val="10000"/>
                  </a:srgbClr>
                </a:solidFill>
                <a:effectLst>
                  <a:glow rad="127000">
                    <a:srgbClr val="FFFFFF"/>
                  </a:glow>
                </a:effectLst>
                <a:latin typeface="微软雅黑" panose="020B0503020204020204" pitchFamily="34" charset="-122"/>
                <a:ea typeface="微软雅黑" panose="020B0503020204020204" pitchFamily="34" charset="-122"/>
                <a:cs typeface="+mn-cs"/>
              </a:rPr>
              <a:t>引文比对</a:t>
            </a:r>
            <a:endParaRPr lang="zh-CN" altLang="en-US" sz="2800" b="1" noProof="1">
              <a:solidFill>
                <a:srgbClr val="FF0000">
                  <a:alpha val="10000"/>
                </a:srgbClr>
              </a:solidFill>
              <a:effectLst>
                <a:glow rad="127000">
                  <a:srgbClr val="FFFFFF"/>
                </a:glow>
              </a:effectLst>
              <a:latin typeface="微软雅黑" panose="020B0503020204020204" pitchFamily="34" charset="-122"/>
              <a:ea typeface="微软雅黑" panose="020B0503020204020204" pitchFamily="34" charset="-122"/>
            </a:endParaRPr>
          </a:p>
          <a:p>
            <a:pPr marL="342900" indent="-342900">
              <a:lnSpc>
                <a:spcPct val="150000"/>
              </a:lnSpc>
              <a:buClrTx/>
              <a:buSzPct val="100000"/>
              <a:buFontTx/>
              <a:buAutoNum type="arabicPeriod"/>
            </a:pPr>
            <a:r>
              <a:rPr lang="zh-CN" altLang="en-US" sz="2800" b="1" noProof="1">
                <a:solidFill>
                  <a:srgbClr val="FF0000">
                    <a:alpha val="10000"/>
                  </a:srgbClr>
                </a:solidFill>
                <a:effectLst>
                  <a:glow rad="127000">
                    <a:srgbClr val="FFFFFF"/>
                  </a:glow>
                </a:effectLst>
                <a:latin typeface="微软雅黑" panose="020B0503020204020204" pitchFamily="34" charset="-122"/>
                <a:ea typeface="微软雅黑" panose="020B0503020204020204" pitchFamily="34" charset="-122"/>
                <a:cs typeface="+mn-cs"/>
              </a:rPr>
              <a:t>特色功能优势</a:t>
            </a:r>
            <a:endParaRPr lang="zh-CN" altLang="en-US" sz="2800" b="1" noProof="1">
              <a:solidFill>
                <a:srgbClr val="FF0000">
                  <a:alpha val="10000"/>
                </a:srgbClr>
              </a:solidFill>
              <a:effectLst>
                <a:glow rad="127000">
                  <a:srgbClr val="FFFFFF"/>
                </a:glow>
              </a:effectLst>
              <a:latin typeface="微软雅黑" panose="020B0503020204020204" pitchFamily="34" charset="-122"/>
              <a:ea typeface="微软雅黑" panose="020B0503020204020204" pitchFamily="34" charset="-122"/>
            </a:endParaRPr>
          </a:p>
        </p:txBody>
      </p:sp>
    </p:spTree>
  </p:cSld>
  <p:clrMapOvr>
    <a:masterClrMapping/>
  </p:clrMapOvr>
  <p:transition spd="slow" advClick="0" advTm="3977">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8609" name="文本框 53249"/>
          <p:cNvSpPr txBox="1"/>
          <p:nvPr/>
        </p:nvSpPr>
        <p:spPr>
          <a:xfrm>
            <a:off x="1685925" y="0"/>
            <a:ext cx="2535238" cy="454025"/>
          </a:xfrm>
          <a:prstGeom prst="rect">
            <a:avLst/>
          </a:prstGeom>
          <a:noFill/>
          <a:ln w="9525">
            <a:noFill/>
          </a:ln>
        </p:spPr>
        <p:txBody>
          <a:bodyPr anchor="t" anchorCtr="0">
            <a:spAutoFit/>
          </a:bodyPr>
          <a:p>
            <a:pPr marL="285750" indent="-285750">
              <a:buFont typeface="Wingdings" panose="05000000000000000000" pitchFamily="2" charset="2"/>
              <a:buChar char="n"/>
            </a:pPr>
            <a:r>
              <a:rPr lang="zh-CN" altLang="en-US" sz="2400" b="1">
                <a:solidFill>
                  <a:srgbClr val="FF0000"/>
                </a:solidFill>
                <a:latin typeface="微软雅黑" panose="020B0503020204020204" pitchFamily="34" charset="-122"/>
                <a:ea typeface="微软雅黑" panose="020B0503020204020204" pitchFamily="34" charset="-122"/>
              </a:rPr>
              <a:t>语义查询</a:t>
            </a:r>
            <a:endParaRPr lang="zh-CN" altLang="en-US" sz="2400" b="1">
              <a:solidFill>
                <a:srgbClr val="FF0000"/>
              </a:solidFill>
              <a:latin typeface="微软雅黑" panose="020B0503020204020204" pitchFamily="34" charset="-122"/>
              <a:ea typeface="微软雅黑" panose="020B0503020204020204" pitchFamily="34" charset="-122"/>
            </a:endParaRPr>
          </a:p>
        </p:txBody>
      </p:sp>
      <p:sp>
        <p:nvSpPr>
          <p:cNvPr id="68610" name="文本框 53250"/>
          <p:cNvSpPr txBox="1"/>
          <p:nvPr/>
        </p:nvSpPr>
        <p:spPr>
          <a:xfrm>
            <a:off x="201613" y="577850"/>
            <a:ext cx="8596312" cy="5591175"/>
          </a:xfrm>
          <a:prstGeom prst="rect">
            <a:avLst/>
          </a:prstGeom>
          <a:noFill/>
          <a:ln w="9525">
            <a:noFill/>
          </a:ln>
        </p:spPr>
        <p:txBody>
          <a:bodyPr anchor="ctr" anchorCtr="0">
            <a:spAutoFit/>
          </a:bodyPr>
          <a:p>
            <a:pPr marL="457200" indent="-457200">
              <a:lnSpc>
                <a:spcPct val="150000"/>
              </a:lnSpc>
              <a:buFont typeface="Wingdings" panose="05000000000000000000" pitchFamily="2" charset="2"/>
              <a:buChar char="l"/>
            </a:pPr>
            <a:r>
              <a:rPr lang="zh-CN" altLang="en-US" sz="2200" b="1">
                <a:latin typeface="楷体" panose="02010609060101010101" pitchFamily="49" charset="-122"/>
                <a:ea typeface="楷体" panose="02010609060101010101" pitchFamily="49" charset="-122"/>
                <a:sym typeface="宋体" panose="02010600030101010101" pitchFamily="2" charset="-122"/>
              </a:rPr>
              <a:t>语义查询：</a:t>
            </a:r>
            <a:endParaRPr lang="zh-CN" altLang="en-US" sz="2200" b="1">
              <a:latin typeface="楷体" panose="02010609060101010101" pitchFamily="49" charset="-122"/>
              <a:ea typeface="楷体" panose="02010609060101010101" pitchFamily="49" charset="-122"/>
              <a:sym typeface="宋体" panose="02010600030101010101" pitchFamily="2" charset="-122"/>
            </a:endParaRPr>
          </a:p>
          <a:p>
            <a:pPr marL="914400" lvl="1" indent="-457200">
              <a:lnSpc>
                <a:spcPct val="150000"/>
              </a:lnSpc>
              <a:buFont typeface="Wingdings" panose="05000000000000000000" pitchFamily="2" charset="2"/>
              <a:buChar char="u"/>
            </a:pPr>
            <a:r>
              <a:rPr lang="zh-CN" altLang="en-US" sz="2200">
                <a:latin typeface="楷体" panose="02010609060101010101" pitchFamily="49" charset="-122"/>
                <a:ea typeface="楷体" panose="02010609060101010101" pitchFamily="49" charset="-122"/>
                <a:sym typeface="宋体" panose="02010600030101010101" pitchFamily="2" charset="-122"/>
              </a:rPr>
              <a:t>了解语词的概念含义</a:t>
            </a:r>
            <a:r>
              <a:rPr lang="zh-CN" altLang="en-US" sz="2200">
                <a:solidFill>
                  <a:srgbClr val="FF0000"/>
                </a:solidFill>
                <a:latin typeface="楷体" panose="02010609060101010101" pitchFamily="49" charset="-122"/>
                <a:ea typeface="楷体" panose="02010609060101010101" pitchFamily="49" charset="-122"/>
                <a:sym typeface="宋体" panose="02010600030101010101" pitchFamily="2" charset="-122"/>
              </a:rPr>
              <a:t>（即语义）。这种语词的概念含义可能很宽泛（可称作“大概念”）。</a:t>
            </a:r>
            <a:endParaRPr lang="zh-CN" altLang="en-US" sz="2200">
              <a:solidFill>
                <a:srgbClr val="FF0000"/>
              </a:solidFill>
              <a:latin typeface="楷体" panose="02010609060101010101" pitchFamily="49" charset="-122"/>
              <a:ea typeface="楷体" panose="02010609060101010101" pitchFamily="49" charset="-122"/>
              <a:sym typeface="宋体" panose="02010600030101010101" pitchFamily="2" charset="-122"/>
            </a:endParaRPr>
          </a:p>
          <a:p>
            <a:pPr marL="914400" lvl="1" indent="-457200">
              <a:lnSpc>
                <a:spcPct val="150000"/>
              </a:lnSpc>
              <a:buFont typeface="Wingdings" panose="05000000000000000000" pitchFamily="2" charset="2"/>
              <a:buChar char="u"/>
            </a:pPr>
            <a:r>
              <a:rPr lang="zh-CN" altLang="en-US" sz="2200">
                <a:latin typeface="楷体" panose="02010609060101010101" pitchFamily="49" charset="-122"/>
                <a:ea typeface="楷体" panose="02010609060101010101" pitchFamily="49" charset="-122"/>
                <a:sym typeface="宋体" panose="02010600030101010101" pitchFamily="2" charset="-122"/>
              </a:rPr>
              <a:t>这种用于语义查询的语词称作</a:t>
            </a:r>
            <a:r>
              <a:rPr lang="zh-CN" altLang="en-US" sz="2200" b="1">
                <a:solidFill>
                  <a:srgbClr val="FF0000"/>
                </a:solidFill>
                <a:latin typeface="楷体" panose="02010609060101010101" pitchFamily="49" charset="-122"/>
                <a:ea typeface="楷体" panose="02010609060101010101" pitchFamily="49" charset="-122"/>
                <a:sym typeface="宋体" panose="02010600030101010101" pitchFamily="2" charset="-122"/>
              </a:rPr>
              <a:t>范围词。</a:t>
            </a:r>
            <a:endParaRPr lang="zh-CN" altLang="en-US" sz="2200" b="1">
              <a:solidFill>
                <a:srgbClr val="FF0000"/>
              </a:solidFill>
              <a:latin typeface="楷体" panose="02010609060101010101" pitchFamily="49" charset="-122"/>
              <a:ea typeface="楷体" panose="02010609060101010101" pitchFamily="49" charset="-122"/>
              <a:sym typeface="宋体" panose="02010600030101010101" pitchFamily="2" charset="-122"/>
            </a:endParaRPr>
          </a:p>
          <a:p>
            <a:pPr marL="914400" lvl="1" indent="-457200">
              <a:lnSpc>
                <a:spcPct val="150000"/>
              </a:lnSpc>
              <a:buFont typeface="Wingdings" panose="05000000000000000000" pitchFamily="2" charset="2"/>
              <a:buChar char="u"/>
            </a:pPr>
            <a:r>
              <a:rPr lang="zh-CN" altLang="en-US" sz="2200">
                <a:latin typeface="楷体" panose="02010609060101010101" pitchFamily="49" charset="-122"/>
                <a:ea typeface="楷体" panose="02010609060101010101" pitchFamily="49" charset="-122"/>
                <a:sym typeface="宋体" panose="02010600030101010101" pitchFamily="2" charset="-122"/>
              </a:rPr>
              <a:t>初始范围词经过语义查询，获得</a:t>
            </a:r>
            <a:r>
              <a:rPr lang="zh-CN" altLang="en-US" sz="2200">
                <a:solidFill>
                  <a:srgbClr val="FF0000"/>
                </a:solidFill>
                <a:latin typeface="楷体" panose="02010609060101010101" pitchFamily="49" charset="-122"/>
                <a:ea typeface="楷体" panose="02010609060101010101" pitchFamily="49" charset="-122"/>
                <a:sym typeface="宋体" panose="02010600030101010101" pitchFamily="2" charset="-122"/>
              </a:rPr>
              <a:t>相关词</a:t>
            </a:r>
            <a:r>
              <a:rPr lang="zh-CN" altLang="en-US" sz="2200" b="1">
                <a:latin typeface="楷体" panose="02010609060101010101" pitchFamily="49" charset="-122"/>
                <a:ea typeface="楷体" panose="02010609060101010101" pitchFamily="49" charset="-122"/>
                <a:sym typeface="宋体" panose="02010600030101010101" pitchFamily="2" charset="-122"/>
              </a:rPr>
              <a:t>。</a:t>
            </a:r>
            <a:endParaRPr lang="zh-CN" altLang="en-US" sz="2200" b="1">
              <a:latin typeface="楷体" panose="02010609060101010101" pitchFamily="49" charset="-122"/>
              <a:ea typeface="楷体" panose="02010609060101010101" pitchFamily="49" charset="-122"/>
              <a:sym typeface="宋体" panose="02010600030101010101" pitchFamily="2" charset="-122"/>
            </a:endParaRPr>
          </a:p>
          <a:p>
            <a:pPr marL="914400" lvl="1" indent="-457200">
              <a:lnSpc>
                <a:spcPct val="150000"/>
              </a:lnSpc>
              <a:buFont typeface="Wingdings" panose="05000000000000000000" pitchFamily="2" charset="2"/>
              <a:buChar char="u"/>
            </a:pPr>
            <a:r>
              <a:rPr lang="zh-CN" altLang="en-US" sz="2200">
                <a:latin typeface="楷体" panose="02010609060101010101" pitchFamily="49" charset="-122"/>
                <a:ea typeface="楷体" panose="02010609060101010101" pitchFamily="49" charset="-122"/>
                <a:sym typeface="宋体" panose="02010600030101010101" pitchFamily="2" charset="-122"/>
              </a:rPr>
              <a:t>“模糊找句（段）”功能中强调相关词与初始检索词之间具有逻辑联系，并且两者可以组合检索。此处更强调相关词是对初始范围词的进一步修饰细化（</a:t>
            </a:r>
            <a:r>
              <a:rPr lang="zh-CN" altLang="en-US" sz="2200">
                <a:solidFill>
                  <a:srgbClr val="FF0000"/>
                </a:solidFill>
                <a:latin typeface="楷体" panose="02010609060101010101" pitchFamily="49" charset="-122"/>
                <a:ea typeface="楷体" panose="02010609060101010101" pitchFamily="49" charset="-122"/>
                <a:sym typeface="宋体" panose="02010600030101010101" pitchFamily="2" charset="-122"/>
              </a:rPr>
              <a:t>可称作“小概念”</a:t>
            </a:r>
            <a:r>
              <a:rPr lang="zh-CN" altLang="en-US" sz="2200">
                <a:latin typeface="楷体" panose="02010609060101010101" pitchFamily="49" charset="-122"/>
                <a:ea typeface="楷体" panose="02010609060101010101" pitchFamily="49" charset="-122"/>
                <a:sym typeface="宋体" panose="02010600030101010101" pitchFamily="2" charset="-122"/>
              </a:rPr>
              <a:t>），然后相关词可以作为新的范围词而发起新一轮语义查询。</a:t>
            </a:r>
            <a:endParaRPr lang="zh-CN" altLang="en-US" sz="2200">
              <a:latin typeface="楷体" panose="02010609060101010101" pitchFamily="49" charset="-122"/>
              <a:ea typeface="楷体" panose="02010609060101010101" pitchFamily="49" charset="-122"/>
              <a:sym typeface="宋体" panose="02010600030101010101" pitchFamily="2" charset="-122"/>
            </a:endParaRPr>
          </a:p>
          <a:p>
            <a:pPr marL="914400" lvl="1" indent="-457200">
              <a:lnSpc>
                <a:spcPct val="150000"/>
              </a:lnSpc>
              <a:buFont typeface="Wingdings" panose="05000000000000000000" pitchFamily="2" charset="2"/>
              <a:buChar char="u"/>
            </a:pPr>
            <a:r>
              <a:rPr lang="zh-CN" altLang="en-US" sz="2200">
                <a:latin typeface="楷体" panose="02010609060101010101" pitchFamily="49" charset="-122"/>
                <a:ea typeface="楷体" panose="02010609060101010101" pitchFamily="49" charset="-122"/>
                <a:sym typeface="宋体" panose="02010600030101010101" pitchFamily="2" charset="-122"/>
              </a:rPr>
              <a:t>还可以通过点选定点词（表达事物性质状态或表达形式的语词），缩减查询范围，精确细化查询结果</a:t>
            </a:r>
            <a:endParaRPr lang="zh-CN" altLang="en-US" sz="2200">
              <a:latin typeface="楷体" panose="02010609060101010101" pitchFamily="49" charset="-122"/>
              <a:ea typeface="楷体" panose="02010609060101010101" pitchFamily="49" charset="-122"/>
              <a:sym typeface="宋体" panose="02010600030101010101" pitchFamily="2" charset="-122"/>
            </a:endParaRP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9633" name="文本框 54273"/>
          <p:cNvSpPr txBox="1"/>
          <p:nvPr/>
        </p:nvSpPr>
        <p:spPr>
          <a:xfrm>
            <a:off x="1685925" y="0"/>
            <a:ext cx="2535238" cy="454025"/>
          </a:xfrm>
          <a:prstGeom prst="rect">
            <a:avLst/>
          </a:prstGeom>
          <a:noFill/>
          <a:ln w="9525">
            <a:noFill/>
          </a:ln>
        </p:spPr>
        <p:txBody>
          <a:bodyPr anchor="t" anchorCtr="0">
            <a:spAutoFit/>
          </a:bodyPr>
          <a:p>
            <a:pPr marL="285750" indent="-285750">
              <a:buFont typeface="Wingdings" panose="05000000000000000000" pitchFamily="2" charset="2"/>
              <a:buChar char="n"/>
            </a:pPr>
            <a:r>
              <a:rPr lang="zh-CN" altLang="en-US" sz="2400" b="1">
                <a:solidFill>
                  <a:srgbClr val="FF0000"/>
                </a:solidFill>
                <a:latin typeface="微软雅黑" panose="020B0503020204020204" pitchFamily="34" charset="-122"/>
                <a:ea typeface="微软雅黑" panose="020B0503020204020204" pitchFamily="34" charset="-122"/>
              </a:rPr>
              <a:t>语义查询</a:t>
            </a:r>
            <a:endParaRPr lang="zh-CN" altLang="en-US" sz="2400" b="1">
              <a:solidFill>
                <a:srgbClr val="FF0000"/>
              </a:solidFill>
              <a:latin typeface="微软雅黑" panose="020B0503020204020204" pitchFamily="34" charset="-122"/>
              <a:ea typeface="微软雅黑" panose="020B0503020204020204" pitchFamily="34" charset="-122"/>
            </a:endParaRPr>
          </a:p>
        </p:txBody>
      </p:sp>
      <p:sp>
        <p:nvSpPr>
          <p:cNvPr id="69634" name="文本框 54274"/>
          <p:cNvSpPr txBox="1"/>
          <p:nvPr/>
        </p:nvSpPr>
        <p:spPr>
          <a:xfrm>
            <a:off x="274638" y="550863"/>
            <a:ext cx="8596312" cy="3519487"/>
          </a:xfrm>
          <a:prstGeom prst="rect">
            <a:avLst/>
          </a:prstGeom>
          <a:noFill/>
          <a:ln w="9525">
            <a:noFill/>
          </a:ln>
        </p:spPr>
        <p:txBody>
          <a:bodyPr anchor="ctr" anchorCtr="0">
            <a:spAutoFit/>
          </a:bodyPr>
          <a:p>
            <a:pPr marL="457200" indent="-457200">
              <a:lnSpc>
                <a:spcPct val="200000"/>
              </a:lnSpc>
              <a:buFont typeface="Wingdings" panose="05000000000000000000" pitchFamily="2" charset="2"/>
              <a:buChar char="l"/>
            </a:pPr>
            <a:r>
              <a:rPr lang="zh-CN" altLang="en-US" sz="2800" b="1">
                <a:latin typeface="楷体" panose="02010609060101010101" pitchFamily="49" charset="-122"/>
                <a:ea typeface="楷体" panose="02010609060101010101" pitchFamily="49" charset="-122"/>
                <a:sym typeface="宋体" panose="02010600030101010101" pitchFamily="2" charset="-122"/>
              </a:rPr>
              <a:t>语义查询：</a:t>
            </a:r>
            <a:endParaRPr lang="zh-CN" altLang="en-US" sz="2800" b="1">
              <a:latin typeface="楷体" panose="02010609060101010101" pitchFamily="49" charset="-122"/>
              <a:ea typeface="楷体" panose="02010609060101010101" pitchFamily="49" charset="-122"/>
              <a:sym typeface="宋体" panose="02010600030101010101" pitchFamily="2" charset="-122"/>
            </a:endParaRPr>
          </a:p>
          <a:p>
            <a:pPr marL="914400" lvl="1" indent="-457200">
              <a:lnSpc>
                <a:spcPct val="200000"/>
              </a:lnSpc>
              <a:buFont typeface="Wingdings" panose="05000000000000000000" pitchFamily="2" charset="2"/>
              <a:buChar char="u"/>
            </a:pPr>
            <a:r>
              <a:rPr lang="zh-CN" altLang="en-US" sz="2800" b="1">
                <a:solidFill>
                  <a:srgbClr val="FF0000"/>
                </a:solidFill>
                <a:latin typeface="楷体" panose="02010609060101010101" pitchFamily="49" charset="-122"/>
                <a:ea typeface="楷体" panose="02010609060101010101" pitchFamily="49" charset="-122"/>
                <a:sym typeface="宋体" panose="02010600030101010101" pitchFamily="2" charset="-122"/>
              </a:rPr>
              <a:t>定点词：</a:t>
            </a:r>
            <a:r>
              <a:rPr lang="zh-CN" altLang="en-US" sz="2800">
                <a:latin typeface="楷体" panose="02010609060101010101" pitchFamily="49" charset="-122"/>
                <a:ea typeface="楷体" panose="02010609060101010101" pitchFamily="49" charset="-122"/>
                <a:sym typeface="宋体" panose="02010600030101010101" pitchFamily="2" charset="-122"/>
              </a:rPr>
              <a:t>表达事物性质状态或表达形式的语词。</a:t>
            </a:r>
            <a:endParaRPr lang="zh-CN" altLang="en-US" sz="2800">
              <a:latin typeface="楷体" panose="02010609060101010101" pitchFamily="49" charset="-122"/>
              <a:ea typeface="楷体" panose="02010609060101010101" pitchFamily="49" charset="-122"/>
              <a:sym typeface="宋体" panose="02010600030101010101" pitchFamily="2" charset="-122"/>
            </a:endParaRPr>
          </a:p>
          <a:p>
            <a:pPr marL="1371600" lvl="2" indent="-457200">
              <a:lnSpc>
                <a:spcPct val="200000"/>
              </a:lnSpc>
              <a:buFont typeface="Wingdings" panose="05000000000000000000" pitchFamily="2" charset="2"/>
              <a:buChar char="n"/>
            </a:pPr>
            <a:r>
              <a:rPr lang="zh-CN" altLang="en-US" sz="2800">
                <a:latin typeface="楷体" panose="02010609060101010101" pitchFamily="49" charset="-122"/>
                <a:ea typeface="楷体" panose="02010609060101010101" pitchFamily="49" charset="-122"/>
                <a:sym typeface="宋体" panose="02010600030101010101" pitchFamily="2" charset="-122"/>
              </a:rPr>
              <a:t>表述</a:t>
            </a:r>
            <a:r>
              <a:rPr lang="zh-CN" altLang="en-US" sz="2800" b="1">
                <a:latin typeface="楷体" panose="02010609060101010101" pitchFamily="49" charset="-122"/>
                <a:ea typeface="楷体" panose="02010609060101010101" pitchFamily="49" charset="-122"/>
                <a:sym typeface="宋体" panose="02010600030101010101" pitchFamily="2" charset="-122"/>
              </a:rPr>
              <a:t>事物性质状态</a:t>
            </a:r>
            <a:r>
              <a:rPr lang="zh-CN" altLang="en-US" sz="2800">
                <a:latin typeface="楷体" panose="02010609060101010101" pitchFamily="49" charset="-122"/>
                <a:ea typeface="楷体" panose="02010609060101010101" pitchFamily="49" charset="-122"/>
                <a:sym typeface="宋体" panose="02010600030101010101" pitchFamily="2" charset="-122"/>
              </a:rPr>
              <a:t>的定点词</a:t>
            </a:r>
            <a:endParaRPr lang="zh-CN" altLang="en-US" sz="2800">
              <a:latin typeface="楷体" panose="02010609060101010101" pitchFamily="49" charset="-122"/>
              <a:ea typeface="楷体" panose="02010609060101010101" pitchFamily="49" charset="-122"/>
              <a:sym typeface="宋体" panose="02010600030101010101" pitchFamily="2" charset="-122"/>
            </a:endParaRPr>
          </a:p>
          <a:p>
            <a:pPr marL="1371600" lvl="2" indent="-457200">
              <a:lnSpc>
                <a:spcPct val="200000"/>
              </a:lnSpc>
              <a:buFont typeface="Wingdings" panose="05000000000000000000" pitchFamily="2" charset="2"/>
              <a:buChar char="n"/>
            </a:pPr>
            <a:r>
              <a:rPr lang="zh-CN" altLang="en-US" sz="2800">
                <a:latin typeface="楷体" panose="02010609060101010101" pitchFamily="49" charset="-122"/>
                <a:ea typeface="楷体" panose="02010609060101010101" pitchFamily="49" charset="-122"/>
                <a:sym typeface="宋体" panose="02010600030101010101" pitchFamily="2" charset="-122"/>
              </a:rPr>
              <a:t>表述</a:t>
            </a:r>
            <a:r>
              <a:rPr lang="zh-CN" altLang="en-US" sz="2800" b="1">
                <a:latin typeface="楷体" panose="02010609060101010101" pitchFamily="49" charset="-122"/>
                <a:ea typeface="楷体" panose="02010609060101010101" pitchFamily="49" charset="-122"/>
                <a:sym typeface="宋体" panose="02010600030101010101" pitchFamily="2" charset="-122"/>
              </a:rPr>
              <a:t>表达形式</a:t>
            </a:r>
            <a:r>
              <a:rPr lang="zh-CN" altLang="en-US" sz="2800">
                <a:latin typeface="楷体" panose="02010609060101010101" pitchFamily="49" charset="-122"/>
                <a:ea typeface="楷体" panose="02010609060101010101" pitchFamily="49" charset="-122"/>
                <a:sym typeface="宋体" panose="02010600030101010101" pitchFamily="2" charset="-122"/>
              </a:rPr>
              <a:t>的定点词</a:t>
            </a:r>
            <a:endParaRPr lang="zh-CN" altLang="en-US" sz="2800">
              <a:latin typeface="楷体" panose="02010609060101010101" pitchFamily="49" charset="-122"/>
              <a:ea typeface="楷体" panose="02010609060101010101" pitchFamily="49" charset="-122"/>
              <a:sym typeface="宋体" panose="02010600030101010101" pitchFamily="2" charset="-122"/>
            </a:endParaRP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0657" name="文本框 55297"/>
          <p:cNvSpPr txBox="1"/>
          <p:nvPr/>
        </p:nvSpPr>
        <p:spPr>
          <a:xfrm>
            <a:off x="1685925" y="0"/>
            <a:ext cx="2535238" cy="454025"/>
          </a:xfrm>
          <a:prstGeom prst="rect">
            <a:avLst/>
          </a:prstGeom>
          <a:noFill/>
          <a:ln w="9525">
            <a:noFill/>
          </a:ln>
        </p:spPr>
        <p:txBody>
          <a:bodyPr anchor="t" anchorCtr="0">
            <a:spAutoFit/>
          </a:bodyPr>
          <a:p>
            <a:pPr marL="285750" indent="-285750">
              <a:buFont typeface="Wingdings" panose="05000000000000000000" pitchFamily="2" charset="2"/>
              <a:buChar char="n"/>
            </a:pPr>
            <a:r>
              <a:rPr lang="zh-CN" altLang="en-US" sz="2400" b="1">
                <a:solidFill>
                  <a:srgbClr val="FF0000"/>
                </a:solidFill>
                <a:latin typeface="微软雅黑" panose="020B0503020204020204" pitchFamily="34" charset="-122"/>
                <a:ea typeface="微软雅黑" panose="020B0503020204020204" pitchFamily="34" charset="-122"/>
              </a:rPr>
              <a:t>语义查询</a:t>
            </a:r>
            <a:endParaRPr lang="zh-CN" altLang="en-US" sz="2400" b="1">
              <a:solidFill>
                <a:srgbClr val="FF0000"/>
              </a:solidFill>
              <a:latin typeface="微软雅黑" panose="020B0503020204020204" pitchFamily="34" charset="-122"/>
              <a:ea typeface="微软雅黑" panose="020B0503020204020204" pitchFamily="34" charset="-122"/>
            </a:endParaRPr>
          </a:p>
        </p:txBody>
      </p:sp>
      <p:sp>
        <p:nvSpPr>
          <p:cNvPr id="70658" name="文本框 55298"/>
          <p:cNvSpPr txBox="1"/>
          <p:nvPr/>
        </p:nvSpPr>
        <p:spPr>
          <a:xfrm>
            <a:off x="273050" y="63500"/>
            <a:ext cx="8596313" cy="5995988"/>
          </a:xfrm>
          <a:prstGeom prst="rect">
            <a:avLst/>
          </a:prstGeom>
          <a:noFill/>
          <a:ln w="9525">
            <a:noFill/>
          </a:ln>
        </p:spPr>
        <p:txBody>
          <a:bodyPr anchor="ctr" anchorCtr="0">
            <a:spAutoFit/>
          </a:bodyPr>
          <a:p>
            <a:pPr marL="457200" indent="-457200">
              <a:lnSpc>
                <a:spcPct val="200000"/>
              </a:lnSpc>
              <a:buFont typeface="Wingdings" panose="05000000000000000000" pitchFamily="2" charset="2"/>
              <a:buChar char="l"/>
            </a:pPr>
            <a:r>
              <a:rPr lang="zh-CN" altLang="en-US" sz="2000">
                <a:latin typeface="楷体" panose="02010609060101010101" pitchFamily="49" charset="-122"/>
                <a:ea typeface="楷体" panose="02010609060101010101" pitchFamily="49" charset="-122"/>
                <a:sym typeface="宋体" panose="02010600030101010101" pitchFamily="2" charset="-122"/>
              </a:rPr>
              <a:t>表达</a:t>
            </a:r>
            <a:r>
              <a:rPr lang="zh-CN" altLang="en-US" sz="2000" b="1">
                <a:latin typeface="楷体" panose="02010609060101010101" pitchFamily="49" charset="-122"/>
                <a:ea typeface="楷体" panose="02010609060101010101" pitchFamily="49" charset="-122"/>
                <a:sym typeface="宋体" panose="02010600030101010101" pitchFamily="2" charset="-122"/>
              </a:rPr>
              <a:t>事物性质状态</a:t>
            </a:r>
            <a:r>
              <a:rPr lang="zh-CN" altLang="en-US" sz="2000">
                <a:latin typeface="楷体" panose="02010609060101010101" pitchFamily="49" charset="-122"/>
                <a:ea typeface="楷体" panose="02010609060101010101" pitchFamily="49" charset="-122"/>
                <a:sym typeface="宋体" panose="02010600030101010101" pitchFamily="2" charset="-122"/>
              </a:rPr>
              <a:t>的定点词</a:t>
            </a:r>
            <a:endParaRPr lang="zh-CN" altLang="en-US" sz="2000">
              <a:latin typeface="楷体" panose="02010609060101010101" pitchFamily="49" charset="-122"/>
              <a:ea typeface="楷体" panose="02010609060101010101" pitchFamily="49" charset="-122"/>
              <a:sym typeface="宋体" panose="02010600030101010101" pitchFamily="2" charset="-122"/>
            </a:endParaRPr>
          </a:p>
          <a:p>
            <a:pPr marL="1371600" lvl="2" indent="-457200">
              <a:lnSpc>
                <a:spcPct val="200000"/>
              </a:lnSpc>
              <a:buFont typeface="Wingdings" panose="05000000000000000000" pitchFamily="2" charset="2"/>
              <a:buChar char="Ø"/>
            </a:pPr>
            <a:r>
              <a:rPr lang="zh-CN" altLang="en-US" sz="2000" b="1">
                <a:latin typeface="楷体" panose="02010609060101010101" pitchFamily="49" charset="-122"/>
                <a:ea typeface="楷体" panose="02010609060101010101" pitchFamily="49" charset="-122"/>
                <a:sym typeface="宋体" panose="02010600030101010101" pitchFamily="2" charset="-122"/>
              </a:rPr>
              <a:t>意义作用：</a:t>
            </a:r>
            <a:r>
              <a:rPr lang="zh-CN" altLang="en-US" sz="2000">
                <a:latin typeface="楷体" panose="02010609060101010101" pitchFamily="49" charset="-122"/>
                <a:ea typeface="楷体" panose="02010609060101010101" pitchFamily="49" charset="-122"/>
                <a:sym typeface="宋体" panose="02010600030101010101" pitchFamily="2" charset="-122"/>
              </a:rPr>
              <a:t>事物的意义和作用，“意义”包括重要性、必要性、紧迫性等，“作用”包括已经发生的作用和能够发生的作用。</a:t>
            </a:r>
            <a:endParaRPr lang="zh-CN" altLang="en-US" sz="2000">
              <a:latin typeface="楷体" panose="02010609060101010101" pitchFamily="49" charset="-122"/>
              <a:ea typeface="楷体" panose="02010609060101010101" pitchFamily="49" charset="-122"/>
              <a:sym typeface="宋体" panose="02010600030101010101" pitchFamily="2" charset="-122"/>
            </a:endParaRPr>
          </a:p>
          <a:p>
            <a:pPr marL="1371600" lvl="2" indent="-457200">
              <a:lnSpc>
                <a:spcPct val="200000"/>
              </a:lnSpc>
              <a:buFont typeface="Wingdings" panose="05000000000000000000" pitchFamily="2" charset="2"/>
              <a:buChar char="Ø"/>
            </a:pPr>
            <a:r>
              <a:rPr lang="zh-CN" altLang="en-US" sz="2000" b="1">
                <a:latin typeface="楷体" panose="02010609060101010101" pitchFamily="49" charset="-122"/>
                <a:ea typeface="楷体" panose="02010609060101010101" pitchFamily="49" charset="-122"/>
                <a:sym typeface="宋体" panose="02010600030101010101" pitchFamily="2" charset="-122"/>
              </a:rPr>
              <a:t>状态情况</a:t>
            </a:r>
            <a:r>
              <a:rPr lang="zh-CN" altLang="en-US" sz="2000">
                <a:latin typeface="楷体" panose="02010609060101010101" pitchFamily="49" charset="-122"/>
                <a:ea typeface="楷体" panose="02010609060101010101" pitchFamily="49" charset="-122"/>
                <a:sym typeface="宋体" panose="02010600030101010101" pitchFamily="2" charset="-122"/>
              </a:rPr>
              <a:t>：已发生的事情和存在的事物的状态和情况。</a:t>
            </a:r>
            <a:endParaRPr lang="zh-CN" altLang="en-US" sz="2000">
              <a:latin typeface="楷体" panose="02010609060101010101" pitchFamily="49" charset="-122"/>
              <a:ea typeface="楷体" panose="02010609060101010101" pitchFamily="49" charset="-122"/>
              <a:sym typeface="宋体" panose="02010600030101010101" pitchFamily="2" charset="-122"/>
            </a:endParaRPr>
          </a:p>
          <a:p>
            <a:pPr marL="1371600" lvl="2" indent="-457200">
              <a:lnSpc>
                <a:spcPct val="200000"/>
              </a:lnSpc>
              <a:buFont typeface="Wingdings" panose="05000000000000000000" pitchFamily="2" charset="2"/>
              <a:buChar char="Ø"/>
            </a:pPr>
            <a:r>
              <a:rPr lang="zh-CN" altLang="en-US" sz="2000" b="1">
                <a:latin typeface="楷体" panose="02010609060101010101" pitchFamily="49" charset="-122"/>
                <a:ea typeface="楷体" panose="02010609060101010101" pitchFamily="49" charset="-122"/>
                <a:sym typeface="宋体" panose="02010600030101010101" pitchFamily="2" charset="-122"/>
              </a:rPr>
              <a:t>时地数序：</a:t>
            </a:r>
            <a:r>
              <a:rPr lang="zh-CN" altLang="en-US" sz="2000">
                <a:latin typeface="楷体" panose="02010609060101010101" pitchFamily="49" charset="-122"/>
                <a:ea typeface="楷体" panose="02010609060101010101" pitchFamily="49" charset="-122"/>
                <a:sym typeface="宋体" panose="02010600030101010101" pitchFamily="2" charset="-122"/>
              </a:rPr>
              <a:t>事物存在、发生和预见的时间、地点、数量和秩序。</a:t>
            </a:r>
            <a:endParaRPr lang="zh-CN" altLang="en-US" sz="2000">
              <a:latin typeface="楷体" panose="02010609060101010101" pitchFamily="49" charset="-122"/>
              <a:ea typeface="楷体" panose="02010609060101010101" pitchFamily="49" charset="-122"/>
              <a:sym typeface="宋体" panose="02010600030101010101" pitchFamily="2" charset="-122"/>
            </a:endParaRPr>
          </a:p>
          <a:p>
            <a:pPr marL="1371600" lvl="2" indent="-457200">
              <a:lnSpc>
                <a:spcPct val="200000"/>
              </a:lnSpc>
              <a:buFont typeface="Wingdings" panose="05000000000000000000" pitchFamily="2" charset="2"/>
              <a:buChar char="Ø"/>
            </a:pPr>
            <a:r>
              <a:rPr lang="zh-CN" altLang="en-US" sz="2000" b="1">
                <a:latin typeface="楷体" panose="02010609060101010101" pitchFamily="49" charset="-122"/>
                <a:ea typeface="楷体" panose="02010609060101010101" pitchFamily="49" charset="-122"/>
                <a:sym typeface="宋体" panose="02010600030101010101" pitchFamily="2" charset="-122"/>
              </a:rPr>
              <a:t>概念内容：</a:t>
            </a:r>
            <a:r>
              <a:rPr lang="zh-CN" altLang="en-US" sz="2000">
                <a:latin typeface="楷体" panose="02010609060101010101" pitchFamily="49" charset="-122"/>
                <a:ea typeface="楷体" panose="02010609060101010101" pitchFamily="49" charset="-122"/>
                <a:sym typeface="宋体" panose="02010600030101010101" pitchFamily="2" charset="-122"/>
              </a:rPr>
              <a:t>事物的概念（内涵、外延）和内容。</a:t>
            </a:r>
            <a:endParaRPr lang="zh-CN" altLang="en-US" sz="2000">
              <a:latin typeface="楷体" panose="02010609060101010101" pitchFamily="49" charset="-122"/>
              <a:ea typeface="楷体" panose="02010609060101010101" pitchFamily="49" charset="-122"/>
              <a:sym typeface="宋体" panose="02010600030101010101" pitchFamily="2" charset="-122"/>
            </a:endParaRPr>
          </a:p>
          <a:p>
            <a:pPr marL="1371600" lvl="2" indent="-457200">
              <a:lnSpc>
                <a:spcPct val="200000"/>
              </a:lnSpc>
              <a:buFont typeface="Wingdings" panose="05000000000000000000" pitchFamily="2" charset="2"/>
              <a:buChar char="Ø"/>
            </a:pPr>
            <a:r>
              <a:rPr lang="zh-CN" altLang="en-US" sz="2000" b="1">
                <a:latin typeface="楷体" panose="02010609060101010101" pitchFamily="49" charset="-122"/>
                <a:ea typeface="楷体" panose="02010609060101010101" pitchFamily="49" charset="-122"/>
                <a:sym typeface="宋体" panose="02010600030101010101" pitchFamily="2" charset="-122"/>
              </a:rPr>
              <a:t>本质要义：</a:t>
            </a:r>
            <a:r>
              <a:rPr lang="zh-CN" altLang="en-US" sz="2000">
                <a:latin typeface="楷体" panose="02010609060101010101" pitchFamily="49" charset="-122"/>
                <a:ea typeface="楷体" panose="02010609060101010101" pitchFamily="49" charset="-122"/>
                <a:sym typeface="宋体" panose="02010600030101010101" pitchFamily="2" charset="-122"/>
              </a:rPr>
              <a:t> 事物的本质属性和重要之处。</a:t>
            </a:r>
            <a:endParaRPr lang="zh-CN" altLang="en-US" sz="2000">
              <a:latin typeface="楷体" panose="02010609060101010101" pitchFamily="49" charset="-122"/>
              <a:ea typeface="楷体" panose="02010609060101010101" pitchFamily="49" charset="-122"/>
              <a:sym typeface="宋体" panose="02010600030101010101" pitchFamily="2" charset="-122"/>
            </a:endParaRPr>
          </a:p>
          <a:p>
            <a:pPr marL="1371600" lvl="2" indent="-457200">
              <a:lnSpc>
                <a:spcPct val="200000"/>
              </a:lnSpc>
              <a:buFont typeface="Wingdings" panose="05000000000000000000" pitchFamily="2" charset="2"/>
              <a:buChar char="Ø"/>
            </a:pPr>
            <a:r>
              <a:rPr lang="zh-CN" altLang="en-US" sz="2000" b="1">
                <a:latin typeface="楷体" panose="02010609060101010101" pitchFamily="49" charset="-122"/>
                <a:ea typeface="楷体" panose="02010609060101010101" pitchFamily="49" charset="-122"/>
                <a:sym typeface="宋体" panose="02010600030101010101" pitchFamily="2" charset="-122"/>
              </a:rPr>
              <a:t>依从由来：</a:t>
            </a:r>
            <a:r>
              <a:rPr lang="zh-CN" altLang="en-US" sz="2000">
                <a:latin typeface="楷体" panose="02010609060101010101" pitchFamily="49" charset="-122"/>
                <a:ea typeface="楷体" panose="02010609060101010101" pitchFamily="49" charset="-122"/>
                <a:sym typeface="宋体" panose="02010600030101010101" pitchFamily="2" charset="-122"/>
              </a:rPr>
              <a:t> 此事物对于他事物的依存、从属和由来关系。</a:t>
            </a:r>
            <a:endParaRPr lang="zh-CN" altLang="en-US" sz="2000">
              <a:latin typeface="楷体" panose="02010609060101010101" pitchFamily="49" charset="-122"/>
              <a:ea typeface="楷体" panose="02010609060101010101" pitchFamily="49" charset="-122"/>
              <a:sym typeface="宋体" panose="02010600030101010101" pitchFamily="2" charset="-122"/>
            </a:endParaRPr>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681" name="文本框 56321"/>
          <p:cNvSpPr txBox="1"/>
          <p:nvPr/>
        </p:nvSpPr>
        <p:spPr>
          <a:xfrm>
            <a:off x="1685925" y="0"/>
            <a:ext cx="2535238" cy="454025"/>
          </a:xfrm>
          <a:prstGeom prst="rect">
            <a:avLst/>
          </a:prstGeom>
          <a:noFill/>
          <a:ln w="9525">
            <a:noFill/>
          </a:ln>
        </p:spPr>
        <p:txBody>
          <a:bodyPr anchor="t" anchorCtr="0">
            <a:spAutoFit/>
          </a:bodyPr>
          <a:p>
            <a:pPr marL="285750" indent="-285750">
              <a:buFont typeface="Wingdings" panose="05000000000000000000" pitchFamily="2" charset="2"/>
              <a:buChar char="n"/>
            </a:pPr>
            <a:r>
              <a:rPr lang="zh-CN" altLang="en-US" sz="2400" b="1">
                <a:solidFill>
                  <a:srgbClr val="FF0000"/>
                </a:solidFill>
                <a:latin typeface="微软雅黑" panose="020B0503020204020204" pitchFamily="34" charset="-122"/>
                <a:ea typeface="微软雅黑" panose="020B0503020204020204" pitchFamily="34" charset="-122"/>
              </a:rPr>
              <a:t>语义查询</a:t>
            </a:r>
            <a:endParaRPr lang="zh-CN" altLang="en-US" sz="2400" b="1">
              <a:solidFill>
                <a:srgbClr val="FF0000"/>
              </a:solidFill>
              <a:latin typeface="微软雅黑" panose="020B0503020204020204" pitchFamily="34" charset="-122"/>
              <a:ea typeface="微软雅黑" panose="020B0503020204020204" pitchFamily="34" charset="-122"/>
            </a:endParaRPr>
          </a:p>
        </p:txBody>
      </p:sp>
      <p:sp>
        <p:nvSpPr>
          <p:cNvPr id="71682" name="文本框 56322"/>
          <p:cNvSpPr txBox="1"/>
          <p:nvPr/>
        </p:nvSpPr>
        <p:spPr>
          <a:xfrm>
            <a:off x="273050" y="-6350"/>
            <a:ext cx="8596313" cy="6757988"/>
          </a:xfrm>
          <a:prstGeom prst="rect">
            <a:avLst/>
          </a:prstGeom>
          <a:noFill/>
          <a:ln w="9525">
            <a:noFill/>
          </a:ln>
        </p:spPr>
        <p:txBody>
          <a:bodyPr anchor="ctr" anchorCtr="0">
            <a:spAutoFit/>
          </a:bodyPr>
          <a:p>
            <a:pPr>
              <a:lnSpc>
                <a:spcPct val="200000"/>
              </a:lnSpc>
            </a:pPr>
            <a:endParaRPr lang="en-US" altLang="zh-CN" sz="1600" b="1">
              <a:latin typeface="楷体" panose="02010609060101010101" pitchFamily="49" charset="-122"/>
              <a:ea typeface="楷体" panose="02010609060101010101" pitchFamily="49" charset="-122"/>
              <a:sym typeface="宋体" panose="02010600030101010101" pitchFamily="2" charset="-122"/>
            </a:endParaRPr>
          </a:p>
          <a:p>
            <a:pPr marL="914400" lvl="1" indent="-457200">
              <a:lnSpc>
                <a:spcPct val="200000"/>
              </a:lnSpc>
              <a:buFont typeface="Wingdings" panose="05000000000000000000" pitchFamily="2" charset="2"/>
              <a:buChar char="n"/>
            </a:pPr>
            <a:r>
              <a:rPr lang="zh-CN" altLang="en-US" sz="1600">
                <a:latin typeface="楷体" panose="02010609060101010101" pitchFamily="49" charset="-122"/>
                <a:ea typeface="楷体" panose="02010609060101010101" pitchFamily="49" charset="-122"/>
                <a:sym typeface="宋体" panose="02010600030101010101" pitchFamily="2" charset="-122"/>
              </a:rPr>
              <a:t>表述</a:t>
            </a:r>
            <a:r>
              <a:rPr lang="zh-CN" altLang="en-US" sz="1600" b="1">
                <a:latin typeface="楷体" panose="02010609060101010101" pitchFamily="49" charset="-122"/>
                <a:ea typeface="楷体" panose="02010609060101010101" pitchFamily="49" charset="-122"/>
                <a:sym typeface="宋体" panose="02010600030101010101" pitchFamily="2" charset="-122"/>
              </a:rPr>
              <a:t>表达形式</a:t>
            </a:r>
            <a:r>
              <a:rPr lang="zh-CN" altLang="en-US" sz="1600">
                <a:latin typeface="楷体" panose="02010609060101010101" pitchFamily="49" charset="-122"/>
                <a:ea typeface="楷体" panose="02010609060101010101" pitchFamily="49" charset="-122"/>
                <a:sym typeface="宋体" panose="02010600030101010101" pitchFamily="2" charset="-122"/>
              </a:rPr>
              <a:t>的定点词</a:t>
            </a:r>
            <a:endParaRPr lang="zh-CN" altLang="en-US" sz="1600">
              <a:latin typeface="楷体" panose="02010609060101010101" pitchFamily="49" charset="-122"/>
              <a:ea typeface="楷体" panose="02010609060101010101" pitchFamily="49" charset="-122"/>
              <a:sym typeface="宋体" panose="02010600030101010101" pitchFamily="2" charset="-122"/>
            </a:endParaRPr>
          </a:p>
          <a:p>
            <a:pPr marL="1371600" lvl="2" indent="-457200">
              <a:lnSpc>
                <a:spcPct val="200000"/>
              </a:lnSpc>
              <a:buFont typeface="Wingdings" panose="05000000000000000000" pitchFamily="2" charset="2"/>
              <a:buChar char="Ø"/>
            </a:pPr>
            <a:r>
              <a:rPr lang="zh-CN" altLang="en-US" sz="1600" b="1">
                <a:latin typeface="楷体" panose="02010609060101010101" pitchFamily="49" charset="-122"/>
                <a:ea typeface="楷体" panose="02010609060101010101" pitchFamily="49" charset="-122"/>
                <a:sym typeface="宋体" panose="02010600030101010101" pitchFamily="2" charset="-122"/>
              </a:rPr>
              <a:t>评价判别：</a:t>
            </a:r>
            <a:r>
              <a:rPr lang="zh-CN" altLang="en-US" sz="1600">
                <a:latin typeface="楷体" panose="02010609060101010101" pitchFamily="49" charset="-122"/>
                <a:ea typeface="楷体" panose="02010609060101010101" pitchFamily="49" charset="-122"/>
                <a:sym typeface="宋体" panose="02010600030101010101" pitchFamily="2" charset="-122"/>
              </a:rPr>
              <a:t>文章对事物价值、意义、作用的评价和是非、善恶、美丑、好坏的判别，主要用于已经发生过的事物。</a:t>
            </a:r>
            <a:endParaRPr lang="zh-CN" altLang="en-US" sz="1600">
              <a:latin typeface="楷体" panose="02010609060101010101" pitchFamily="49" charset="-122"/>
              <a:ea typeface="楷体" panose="02010609060101010101" pitchFamily="49" charset="-122"/>
              <a:sym typeface="宋体" panose="02010600030101010101" pitchFamily="2" charset="-122"/>
            </a:endParaRPr>
          </a:p>
          <a:p>
            <a:pPr marL="1371600" lvl="2" indent="-457200">
              <a:lnSpc>
                <a:spcPct val="200000"/>
              </a:lnSpc>
              <a:buFont typeface="Wingdings" panose="05000000000000000000" pitchFamily="2" charset="2"/>
              <a:buChar char="Ø"/>
            </a:pPr>
            <a:r>
              <a:rPr lang="zh-CN" altLang="en-US" sz="1600" b="1">
                <a:latin typeface="楷体" panose="02010609060101010101" pitchFamily="49" charset="-122"/>
                <a:ea typeface="楷体" panose="02010609060101010101" pitchFamily="49" charset="-122"/>
                <a:sym typeface="宋体" panose="02010600030101010101" pitchFamily="2" charset="-122"/>
              </a:rPr>
              <a:t>法律法规：</a:t>
            </a:r>
            <a:r>
              <a:rPr lang="zh-CN" altLang="en-US" sz="1600">
                <a:latin typeface="楷体" panose="02010609060101010101" pitchFamily="49" charset="-122"/>
                <a:ea typeface="楷体" panose="02010609060101010101" pitchFamily="49" charset="-122"/>
                <a:sym typeface="宋体" panose="02010600030101010101" pitchFamily="2" charset="-122"/>
              </a:rPr>
              <a:t>法律法规（包括党内规章制度）中的文字内容。</a:t>
            </a:r>
            <a:endParaRPr lang="zh-CN" altLang="en-US" sz="1600">
              <a:latin typeface="楷体" panose="02010609060101010101" pitchFamily="49" charset="-122"/>
              <a:ea typeface="楷体" panose="02010609060101010101" pitchFamily="49" charset="-122"/>
              <a:sym typeface="宋体" panose="02010600030101010101" pitchFamily="2" charset="-122"/>
            </a:endParaRPr>
          </a:p>
          <a:p>
            <a:pPr marL="1371600" lvl="2" indent="-457200">
              <a:lnSpc>
                <a:spcPct val="200000"/>
              </a:lnSpc>
              <a:buFont typeface="Wingdings" panose="05000000000000000000" pitchFamily="2" charset="2"/>
              <a:buChar char="Ø"/>
            </a:pPr>
            <a:r>
              <a:rPr lang="zh-CN" altLang="en-US" sz="1600" b="1">
                <a:latin typeface="楷体" panose="02010609060101010101" pitchFamily="49" charset="-122"/>
                <a:ea typeface="楷体" panose="02010609060101010101" pitchFamily="49" charset="-122"/>
                <a:sym typeface="宋体" panose="02010600030101010101" pitchFamily="2" charset="-122"/>
              </a:rPr>
              <a:t>意见要求：</a:t>
            </a:r>
            <a:r>
              <a:rPr lang="zh-CN" altLang="en-US" sz="1600">
                <a:latin typeface="楷体" panose="02010609060101010101" pitchFamily="49" charset="-122"/>
                <a:ea typeface="楷体" panose="02010609060101010101" pitchFamily="49" charset="-122"/>
                <a:sym typeface="宋体" panose="02010600030101010101" pitchFamily="2" charset="-122"/>
              </a:rPr>
              <a:t>文章中提出的意见和要求，通常指对国内工作的表达形式。</a:t>
            </a:r>
            <a:endParaRPr lang="zh-CN" altLang="en-US" sz="1600">
              <a:latin typeface="楷体" panose="02010609060101010101" pitchFamily="49" charset="-122"/>
              <a:ea typeface="楷体" panose="02010609060101010101" pitchFamily="49" charset="-122"/>
              <a:sym typeface="宋体" panose="02010600030101010101" pitchFamily="2" charset="-122"/>
            </a:endParaRPr>
          </a:p>
          <a:p>
            <a:pPr marL="1371600" lvl="2" indent="-457200">
              <a:lnSpc>
                <a:spcPct val="200000"/>
              </a:lnSpc>
              <a:buFont typeface="Wingdings" panose="05000000000000000000" pitchFamily="2" charset="2"/>
              <a:buChar char="Ø"/>
            </a:pPr>
            <a:r>
              <a:rPr lang="zh-CN" altLang="en-US" sz="1600" b="1">
                <a:latin typeface="楷体" panose="02010609060101010101" pitchFamily="49" charset="-122"/>
                <a:ea typeface="楷体" panose="02010609060101010101" pitchFamily="49" charset="-122"/>
                <a:sym typeface="宋体" panose="02010600030101010101" pitchFamily="2" charset="-122"/>
              </a:rPr>
              <a:t>主张声明：</a:t>
            </a:r>
            <a:r>
              <a:rPr lang="zh-CN" altLang="en-US" sz="1600">
                <a:latin typeface="楷体" panose="02010609060101010101" pitchFamily="49" charset="-122"/>
                <a:ea typeface="楷体" panose="02010609060101010101" pitchFamily="49" charset="-122"/>
                <a:sym typeface="宋体" panose="02010600030101010101" pitchFamily="2" charset="-122"/>
              </a:rPr>
              <a:t>文章中提出的主张和声明，通常指对国际问题的表达形式。</a:t>
            </a:r>
            <a:endParaRPr lang="zh-CN" altLang="en-US" sz="1600">
              <a:latin typeface="楷体" panose="02010609060101010101" pitchFamily="49" charset="-122"/>
              <a:ea typeface="楷体" panose="02010609060101010101" pitchFamily="49" charset="-122"/>
              <a:sym typeface="宋体" panose="02010600030101010101" pitchFamily="2" charset="-122"/>
            </a:endParaRPr>
          </a:p>
          <a:p>
            <a:pPr marL="1371600" lvl="2" indent="-457200">
              <a:lnSpc>
                <a:spcPct val="200000"/>
              </a:lnSpc>
              <a:buFont typeface="Wingdings" panose="05000000000000000000" pitchFamily="2" charset="2"/>
              <a:buChar char="Ø"/>
            </a:pPr>
            <a:r>
              <a:rPr lang="zh-CN" altLang="en-US" sz="1600" b="1">
                <a:latin typeface="楷体" panose="02010609060101010101" pitchFamily="49" charset="-122"/>
                <a:ea typeface="楷体" panose="02010609060101010101" pitchFamily="49" charset="-122"/>
                <a:sym typeface="宋体" panose="02010600030101010101" pitchFamily="2" charset="-122"/>
              </a:rPr>
              <a:t>预见展望：</a:t>
            </a:r>
            <a:r>
              <a:rPr lang="zh-CN" altLang="en-US" sz="1600">
                <a:latin typeface="楷体" panose="02010609060101010101" pitchFamily="49" charset="-122"/>
                <a:ea typeface="楷体" panose="02010609060101010101" pitchFamily="49" charset="-122"/>
                <a:sym typeface="宋体" panose="02010600030101010101" pitchFamily="2" charset="-122"/>
              </a:rPr>
              <a:t> 文章中对事物发展变化进行的预测和展望的内容。</a:t>
            </a:r>
            <a:endParaRPr lang="zh-CN" altLang="en-US" sz="1600">
              <a:latin typeface="楷体" panose="02010609060101010101" pitchFamily="49" charset="-122"/>
              <a:ea typeface="楷体" panose="02010609060101010101" pitchFamily="49" charset="-122"/>
              <a:sym typeface="宋体" panose="02010600030101010101" pitchFamily="2" charset="-122"/>
            </a:endParaRPr>
          </a:p>
          <a:p>
            <a:pPr marL="1371600" lvl="2" indent="-457200">
              <a:lnSpc>
                <a:spcPct val="200000"/>
              </a:lnSpc>
              <a:buFont typeface="Wingdings" panose="05000000000000000000" pitchFamily="2" charset="2"/>
              <a:buChar char="Ø"/>
            </a:pPr>
            <a:r>
              <a:rPr lang="zh-CN" altLang="en-US" sz="1600" b="1">
                <a:latin typeface="楷体" panose="02010609060101010101" pitchFamily="49" charset="-122"/>
                <a:ea typeface="楷体" panose="02010609060101010101" pitchFamily="49" charset="-122"/>
                <a:sym typeface="宋体" panose="02010600030101010101" pitchFamily="2" charset="-122"/>
              </a:rPr>
              <a:t>经典名言：</a:t>
            </a:r>
            <a:r>
              <a:rPr lang="zh-CN" altLang="en-US" sz="1600">
                <a:latin typeface="楷体" panose="02010609060101010101" pitchFamily="49" charset="-122"/>
                <a:ea typeface="楷体" panose="02010609060101010101" pitchFamily="49" charset="-122"/>
                <a:sym typeface="宋体" panose="02010600030101010101" pitchFamily="2" charset="-122"/>
              </a:rPr>
              <a:t>经典作家、历史名人的内涵深刻、影响广泛的话语。包括其他文章中引用的这些内容。</a:t>
            </a:r>
            <a:endParaRPr lang="zh-CN" altLang="en-US" sz="1600">
              <a:latin typeface="楷体" panose="02010609060101010101" pitchFamily="49" charset="-122"/>
              <a:ea typeface="楷体" panose="02010609060101010101" pitchFamily="49" charset="-122"/>
              <a:sym typeface="宋体" panose="02010600030101010101" pitchFamily="2" charset="-122"/>
            </a:endParaRPr>
          </a:p>
          <a:p>
            <a:pPr marL="1371600" lvl="2" indent="-457200">
              <a:lnSpc>
                <a:spcPct val="200000"/>
              </a:lnSpc>
              <a:buFont typeface="Wingdings" panose="05000000000000000000" pitchFamily="2" charset="2"/>
              <a:buChar char="Ø"/>
            </a:pPr>
            <a:r>
              <a:rPr lang="zh-CN" altLang="en-US" sz="1600" b="1">
                <a:latin typeface="楷体" panose="02010609060101010101" pitchFamily="49" charset="-122"/>
                <a:ea typeface="楷体" panose="02010609060101010101" pitchFamily="49" charset="-122"/>
                <a:sym typeface="宋体" panose="02010600030101010101" pitchFamily="2" charset="-122"/>
              </a:rPr>
              <a:t>事例典故：</a:t>
            </a:r>
            <a:r>
              <a:rPr lang="zh-CN" altLang="en-US" sz="1600">
                <a:latin typeface="楷体" panose="02010609060101010101" pitchFamily="49" charset="-122"/>
                <a:ea typeface="楷体" panose="02010609060101010101" pitchFamily="49" charset="-122"/>
                <a:sym typeface="宋体" panose="02010600030101010101" pitchFamily="2" charset="-122"/>
              </a:rPr>
              <a:t>文章中所举的事例和引用的典故。</a:t>
            </a:r>
            <a:endParaRPr lang="zh-CN" altLang="en-US" sz="1600">
              <a:latin typeface="楷体" panose="02010609060101010101" pitchFamily="49" charset="-122"/>
              <a:ea typeface="楷体" panose="02010609060101010101" pitchFamily="49" charset="-122"/>
              <a:sym typeface="宋体" panose="02010600030101010101" pitchFamily="2" charset="-122"/>
            </a:endParaRPr>
          </a:p>
          <a:p>
            <a:pPr marL="1371600" lvl="2" indent="-457200">
              <a:lnSpc>
                <a:spcPct val="200000"/>
              </a:lnSpc>
              <a:buFont typeface="Wingdings" panose="05000000000000000000" pitchFamily="2" charset="2"/>
              <a:buChar char="Ø"/>
            </a:pPr>
            <a:r>
              <a:rPr lang="zh-CN" altLang="en-US" sz="1600" b="1">
                <a:latin typeface="楷体" panose="02010609060101010101" pitchFamily="49" charset="-122"/>
                <a:ea typeface="楷体" panose="02010609060101010101" pitchFamily="49" charset="-122"/>
                <a:sym typeface="宋体" panose="02010600030101010101" pitchFamily="2" charset="-122"/>
              </a:rPr>
              <a:t>特定表述：</a:t>
            </a:r>
            <a:r>
              <a:rPr lang="zh-CN" altLang="en-US" sz="1600">
                <a:latin typeface="楷体" panose="02010609060101010101" pitchFamily="49" charset="-122"/>
                <a:ea typeface="楷体" panose="02010609060101010101" pitchFamily="49" charset="-122"/>
                <a:sym typeface="宋体" panose="02010600030101010101" pitchFamily="2" charset="-122"/>
              </a:rPr>
              <a:t> 文章中既有特定含义，又有特定表述形式的某段文字。如，党的基本路线、十七大主题、</a:t>
            </a:r>
            <a:r>
              <a:rPr lang="en-US" altLang="zh-CN" sz="1600">
                <a:latin typeface="楷体" panose="02010609060101010101" pitchFamily="49" charset="-122"/>
                <a:ea typeface="楷体" panose="02010609060101010101" pitchFamily="49" charset="-122"/>
                <a:sym typeface="宋体" panose="02010600030101010101" pitchFamily="2" charset="-122"/>
              </a:rPr>
              <a:t>"</a:t>
            </a:r>
            <a:r>
              <a:rPr lang="zh-CN" altLang="en-US" sz="1600">
                <a:latin typeface="楷体" panose="02010609060101010101" pitchFamily="49" charset="-122"/>
                <a:ea typeface="楷体" panose="02010609060101010101" pitchFamily="49" charset="-122"/>
                <a:sym typeface="宋体" panose="02010600030101010101" pitchFamily="2" charset="-122"/>
              </a:rPr>
              <a:t>三个有利于</a:t>
            </a:r>
            <a:r>
              <a:rPr lang="en-US" altLang="zh-CN" sz="1600">
                <a:latin typeface="楷体" panose="02010609060101010101" pitchFamily="49" charset="-122"/>
                <a:ea typeface="楷体" panose="02010609060101010101" pitchFamily="49" charset="-122"/>
                <a:sym typeface="宋体" panose="02010600030101010101" pitchFamily="2" charset="-122"/>
              </a:rPr>
              <a:t>"</a:t>
            </a:r>
            <a:r>
              <a:rPr lang="zh-CN" altLang="en-US" sz="1600">
                <a:latin typeface="楷体" panose="02010609060101010101" pitchFamily="49" charset="-122"/>
                <a:ea typeface="楷体" panose="02010609060101010101" pitchFamily="49" charset="-122"/>
                <a:sym typeface="宋体" panose="02010600030101010101" pitchFamily="2" charset="-122"/>
              </a:rPr>
              <a:t>的具体内容表述。</a:t>
            </a:r>
            <a:endParaRPr lang="zh-CN" altLang="en-US" sz="1600">
              <a:latin typeface="楷体" panose="02010609060101010101" pitchFamily="49" charset="-122"/>
              <a:ea typeface="楷体" panose="02010609060101010101" pitchFamily="49" charset="-122"/>
              <a:sym typeface="宋体" panose="02010600030101010101" pitchFamily="2" charset="-122"/>
            </a:endParaRPr>
          </a:p>
          <a:p>
            <a:pPr marL="1371600" lvl="2" indent="-457200">
              <a:lnSpc>
                <a:spcPct val="200000"/>
              </a:lnSpc>
              <a:buFont typeface="Wingdings" panose="05000000000000000000" pitchFamily="2" charset="2"/>
              <a:buChar char="Ø"/>
            </a:pPr>
            <a:r>
              <a:rPr lang="zh-CN" altLang="en-US" sz="1600" b="1">
                <a:latin typeface="楷体" panose="02010609060101010101" pitchFamily="49" charset="-122"/>
                <a:ea typeface="楷体" panose="02010609060101010101" pitchFamily="49" charset="-122"/>
                <a:sym typeface="宋体" panose="02010600030101010101" pitchFamily="2" charset="-122"/>
              </a:rPr>
              <a:t>篇目章节：</a:t>
            </a:r>
            <a:r>
              <a:rPr lang="zh-CN" altLang="en-US" sz="1600">
                <a:latin typeface="楷体" panose="02010609060101010101" pitchFamily="49" charset="-122"/>
                <a:ea typeface="楷体" panose="02010609060101010101" pitchFamily="49" charset="-122"/>
                <a:sym typeface="宋体" panose="02010600030101010101" pitchFamily="2" charset="-122"/>
              </a:rPr>
              <a:t>文章篇目以及章节。</a:t>
            </a:r>
            <a:endParaRPr lang="zh-CN" altLang="en-US" sz="1600">
              <a:latin typeface="楷体" panose="02010609060101010101" pitchFamily="49" charset="-122"/>
              <a:ea typeface="楷体" panose="02010609060101010101" pitchFamily="49" charset="-122"/>
              <a:sym typeface="宋体" panose="02010600030101010101" pitchFamily="2" charset="-122"/>
            </a:endParaRP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361" name="文本框 10242"/>
          <p:cNvSpPr txBox="1"/>
          <p:nvPr/>
        </p:nvSpPr>
        <p:spPr>
          <a:xfrm>
            <a:off x="1685925" y="0"/>
            <a:ext cx="2722563" cy="454025"/>
          </a:xfrm>
          <a:prstGeom prst="rect">
            <a:avLst/>
          </a:prstGeom>
          <a:noFill/>
          <a:ln w="9525">
            <a:noFill/>
          </a:ln>
        </p:spPr>
        <p:txBody>
          <a:bodyPr anchor="t" anchorCtr="0">
            <a:spAutoFit/>
          </a:bodyPr>
          <a:p>
            <a:pPr marL="285750" indent="-285750">
              <a:buFont typeface="Wingdings" panose="05000000000000000000" pitchFamily="2" charset="2"/>
              <a:buChar char="n"/>
            </a:pPr>
            <a:r>
              <a:rPr lang="zh-CN" altLang="en-US" sz="2400" b="1">
                <a:solidFill>
                  <a:srgbClr val="FF0000"/>
                </a:solidFill>
                <a:latin typeface="微软雅黑" panose="020B0503020204020204" pitchFamily="34" charset="-122"/>
                <a:ea typeface="微软雅黑" panose="020B0503020204020204" pitchFamily="34" charset="-122"/>
              </a:rPr>
              <a:t>数据库访问路径</a:t>
            </a:r>
            <a:endParaRPr lang="zh-CN" altLang="en-US" sz="2400" b="1">
              <a:solidFill>
                <a:srgbClr val="FF0000"/>
              </a:solidFill>
              <a:latin typeface="微软雅黑" panose="020B0503020204020204" pitchFamily="34" charset="-122"/>
              <a:ea typeface="微软雅黑" panose="020B0503020204020204" pitchFamily="34" charset="-122"/>
            </a:endParaRPr>
          </a:p>
        </p:txBody>
      </p:sp>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2705" name="文本框 57345"/>
          <p:cNvSpPr txBox="1"/>
          <p:nvPr/>
        </p:nvSpPr>
        <p:spPr>
          <a:xfrm>
            <a:off x="1685925" y="0"/>
            <a:ext cx="2535238" cy="454025"/>
          </a:xfrm>
          <a:prstGeom prst="rect">
            <a:avLst/>
          </a:prstGeom>
          <a:noFill/>
          <a:ln w="9525">
            <a:noFill/>
          </a:ln>
        </p:spPr>
        <p:txBody>
          <a:bodyPr anchor="t" anchorCtr="0">
            <a:spAutoFit/>
          </a:bodyPr>
          <a:p>
            <a:pPr marL="285750" indent="-285750">
              <a:buFont typeface="Wingdings" panose="05000000000000000000" pitchFamily="2" charset="2"/>
              <a:buChar char="n"/>
            </a:pPr>
            <a:r>
              <a:rPr lang="zh-CN" altLang="en-US" sz="2400" b="1">
                <a:solidFill>
                  <a:srgbClr val="FF0000"/>
                </a:solidFill>
                <a:latin typeface="微软雅黑" panose="020B0503020204020204" pitchFamily="34" charset="-122"/>
                <a:ea typeface="微软雅黑" panose="020B0503020204020204" pitchFamily="34" charset="-122"/>
              </a:rPr>
              <a:t>语义查询</a:t>
            </a:r>
            <a:endParaRPr lang="zh-CN" altLang="en-US" sz="2400" b="1">
              <a:solidFill>
                <a:srgbClr val="FF0000"/>
              </a:solidFill>
              <a:latin typeface="微软雅黑" panose="020B0503020204020204" pitchFamily="34" charset="-122"/>
              <a:ea typeface="微软雅黑" panose="020B0503020204020204" pitchFamily="34" charset="-122"/>
            </a:endParaRPr>
          </a:p>
        </p:txBody>
      </p:sp>
      <p:sp>
        <p:nvSpPr>
          <p:cNvPr id="72706" name="文本框 57346"/>
          <p:cNvSpPr txBox="1"/>
          <p:nvPr/>
        </p:nvSpPr>
        <p:spPr>
          <a:xfrm>
            <a:off x="211138" y="334963"/>
            <a:ext cx="8596312" cy="3592512"/>
          </a:xfrm>
          <a:prstGeom prst="rect">
            <a:avLst/>
          </a:prstGeom>
          <a:noFill/>
          <a:ln w="9525">
            <a:noFill/>
          </a:ln>
        </p:spPr>
        <p:txBody>
          <a:bodyPr anchor="ctr" anchorCtr="0">
            <a:spAutoFit/>
          </a:bodyPr>
          <a:p>
            <a:pPr marL="457200" indent="-457200">
              <a:lnSpc>
                <a:spcPct val="150000"/>
              </a:lnSpc>
              <a:buFont typeface="Wingdings" panose="05000000000000000000" pitchFamily="2" charset="2"/>
              <a:buChar char="l"/>
            </a:pPr>
            <a:r>
              <a:rPr lang="zh-CN" altLang="en-US" sz="2200" b="1">
                <a:latin typeface="楷体" panose="02010609060101010101" pitchFamily="49" charset="-122"/>
                <a:ea typeface="楷体" panose="02010609060101010101" pitchFamily="49" charset="-122"/>
                <a:sym typeface="宋体" panose="02010600030101010101" pitchFamily="2" charset="-122"/>
              </a:rPr>
              <a:t>举例：</a:t>
            </a:r>
            <a:r>
              <a:rPr lang="zh-CN" altLang="en-US" sz="2200">
                <a:latin typeface="楷体" panose="02010609060101010101" pitchFamily="49" charset="-122"/>
                <a:ea typeface="楷体" panose="02010609060101010101" pitchFamily="49" charset="-122"/>
                <a:sym typeface="宋体" panose="02010600030101010101" pitchFamily="2" charset="-122"/>
              </a:rPr>
              <a:t>输入初始范围词</a:t>
            </a:r>
            <a:r>
              <a:rPr lang="zh-CN" altLang="en-US" sz="2200" b="1">
                <a:latin typeface="楷体" panose="02010609060101010101" pitchFamily="49" charset="-122"/>
                <a:ea typeface="楷体" panose="02010609060101010101" pitchFamily="49" charset="-122"/>
                <a:sym typeface="宋体" panose="02010600030101010101" pitchFamily="2" charset="-122"/>
              </a:rPr>
              <a:t>“改革开放”</a:t>
            </a:r>
            <a:r>
              <a:rPr lang="zh-CN" altLang="en-US" sz="2200">
                <a:latin typeface="楷体" panose="02010609060101010101" pitchFamily="49" charset="-122"/>
                <a:ea typeface="楷体" panose="02010609060101010101" pitchFamily="49" charset="-122"/>
                <a:sym typeface="宋体" panose="02010600030101010101" pitchFamily="2" charset="-122"/>
              </a:rPr>
              <a:t>，选择相似度为</a:t>
            </a:r>
            <a:r>
              <a:rPr lang="en-US" altLang="zh-CN" sz="2200">
                <a:latin typeface="楷体" panose="02010609060101010101" pitchFamily="49" charset="-122"/>
                <a:ea typeface="楷体" panose="02010609060101010101" pitchFamily="49" charset="-122"/>
                <a:sym typeface="宋体" panose="02010600030101010101" pitchFamily="2" charset="-122"/>
              </a:rPr>
              <a:t>60%</a:t>
            </a:r>
            <a:r>
              <a:rPr lang="zh-CN" altLang="en-US" sz="2200">
                <a:latin typeface="楷体" panose="02010609060101010101" pitchFamily="49" charset="-122"/>
                <a:ea typeface="楷体" panose="02010609060101010101" pitchFamily="49" charset="-122"/>
                <a:sym typeface="宋体" panose="02010600030101010101" pitchFamily="2" charset="-122"/>
              </a:rPr>
              <a:t>，（</a:t>
            </a:r>
            <a:r>
              <a:rPr lang="en-US" altLang="zh-CN" sz="2200">
                <a:latin typeface="楷体" panose="02010609060101010101" pitchFamily="49" charset="-122"/>
                <a:ea typeface="楷体" panose="02010609060101010101" pitchFamily="49" charset="-122"/>
                <a:sym typeface="宋体" panose="02010600030101010101" pitchFamily="2" charset="-122"/>
              </a:rPr>
              <a:t>1</a:t>
            </a:r>
            <a:r>
              <a:rPr lang="zh-CN" altLang="en-US" sz="2200">
                <a:latin typeface="楷体" panose="02010609060101010101" pitchFamily="49" charset="-122"/>
                <a:ea typeface="楷体" panose="02010609060101010101" pitchFamily="49" charset="-122"/>
                <a:sym typeface="宋体" panose="02010600030101010101" pitchFamily="2" charset="-122"/>
              </a:rPr>
              <a:t>）获取对初始范围词有修饰细化作用的相关词，开启新一轮语义查询；（</a:t>
            </a:r>
            <a:r>
              <a:rPr lang="en-US" altLang="zh-CN" sz="2200">
                <a:latin typeface="楷体" panose="02010609060101010101" pitchFamily="49" charset="-122"/>
                <a:ea typeface="楷体" panose="02010609060101010101" pitchFamily="49" charset="-122"/>
                <a:sym typeface="宋体" panose="02010600030101010101" pitchFamily="2" charset="-122"/>
              </a:rPr>
              <a:t>2</a:t>
            </a:r>
            <a:r>
              <a:rPr lang="zh-CN" altLang="en-US" sz="2200">
                <a:latin typeface="楷体" panose="02010609060101010101" pitchFamily="49" charset="-122"/>
                <a:ea typeface="楷体" panose="02010609060101010101" pitchFamily="49" charset="-122"/>
                <a:sym typeface="宋体" panose="02010600030101010101" pitchFamily="2" charset="-122"/>
              </a:rPr>
              <a:t>）选择定点词获取有一定主题意义的查询结果。</a:t>
            </a:r>
            <a:endParaRPr lang="zh-CN" altLang="en-US" sz="2200">
              <a:latin typeface="楷体" panose="02010609060101010101" pitchFamily="49" charset="-122"/>
              <a:ea typeface="楷体" panose="02010609060101010101" pitchFamily="49" charset="-122"/>
              <a:sym typeface="宋体" panose="02010600030101010101" pitchFamily="2" charset="-122"/>
            </a:endParaRPr>
          </a:p>
          <a:p>
            <a:pPr lvl="1" indent="0">
              <a:lnSpc>
                <a:spcPct val="150000"/>
              </a:lnSpc>
            </a:pPr>
            <a:endParaRPr lang="zh-CN" altLang="en-US" sz="2200">
              <a:latin typeface="楷体" panose="02010609060101010101" pitchFamily="49" charset="-122"/>
              <a:ea typeface="楷体" panose="02010609060101010101" pitchFamily="49" charset="-122"/>
              <a:sym typeface="宋体" panose="02010600030101010101" pitchFamily="2" charset="-122"/>
            </a:endParaRPr>
          </a:p>
          <a:p>
            <a:pPr lvl="1" indent="0">
              <a:lnSpc>
                <a:spcPct val="150000"/>
              </a:lnSpc>
            </a:pPr>
            <a:r>
              <a:rPr lang="zh-CN" altLang="en-US" sz="2200">
                <a:latin typeface="楷体" panose="02010609060101010101" pitchFamily="49" charset="-122"/>
                <a:ea typeface="楷体" panose="02010609060101010101" pitchFamily="49" charset="-122"/>
                <a:sym typeface="宋体" panose="02010600030101010101" pitchFamily="2" charset="-122"/>
              </a:rPr>
              <a:t>（</a:t>
            </a:r>
            <a:r>
              <a:rPr lang="en-US" altLang="zh-CN" sz="2200">
                <a:latin typeface="楷体" panose="02010609060101010101" pitchFamily="49" charset="-122"/>
                <a:ea typeface="楷体" panose="02010609060101010101" pitchFamily="49" charset="-122"/>
                <a:sym typeface="宋体" panose="02010600030101010101" pitchFamily="2" charset="-122"/>
              </a:rPr>
              <a:t>1</a:t>
            </a:r>
            <a:r>
              <a:rPr lang="zh-CN" altLang="en-US" sz="2200">
                <a:latin typeface="楷体" panose="02010609060101010101" pitchFamily="49" charset="-122"/>
                <a:ea typeface="楷体" panose="02010609060101010101" pitchFamily="49" charset="-122"/>
                <a:sym typeface="宋体" panose="02010600030101010101" pitchFamily="2" charset="-122"/>
              </a:rPr>
              <a:t>）从相关词中选择“ 改革开放理论”，“改革开放理论”成为新的范围词，点“检索”，开启了新一轮语义查询。</a:t>
            </a:r>
            <a:endParaRPr lang="zh-CN" altLang="en-US" sz="2200">
              <a:latin typeface="楷体" panose="02010609060101010101" pitchFamily="49" charset="-122"/>
              <a:ea typeface="楷体" panose="02010609060101010101" pitchFamily="49" charset="-122"/>
              <a:sym typeface="宋体" panose="02010600030101010101" pitchFamily="2" charset="-122"/>
            </a:endParaRPr>
          </a:p>
          <a:p>
            <a:pPr lvl="1" indent="0">
              <a:lnSpc>
                <a:spcPct val="150000"/>
              </a:lnSpc>
            </a:pPr>
            <a:r>
              <a:rPr lang="zh-CN" altLang="en-US" sz="2200">
                <a:latin typeface="楷体" panose="02010609060101010101" pitchFamily="49" charset="-122"/>
                <a:ea typeface="楷体" panose="02010609060101010101" pitchFamily="49" charset="-122"/>
                <a:sym typeface="宋体" panose="02010600030101010101" pitchFamily="2" charset="-122"/>
              </a:rPr>
              <a:t>（</a:t>
            </a:r>
            <a:r>
              <a:rPr lang="en-US" altLang="zh-CN" sz="2200">
                <a:latin typeface="楷体" panose="02010609060101010101" pitchFamily="49" charset="-122"/>
                <a:ea typeface="楷体" panose="02010609060101010101" pitchFamily="49" charset="-122"/>
                <a:sym typeface="宋体" panose="02010600030101010101" pitchFamily="2" charset="-122"/>
              </a:rPr>
              <a:t>2</a:t>
            </a:r>
            <a:r>
              <a:rPr lang="zh-CN" altLang="en-US" sz="2200">
                <a:latin typeface="楷体" panose="02010609060101010101" pitchFamily="49" charset="-122"/>
                <a:ea typeface="楷体" panose="02010609060101010101" pitchFamily="49" charset="-122"/>
                <a:sym typeface="宋体" panose="02010600030101010101" pitchFamily="2" charset="-122"/>
              </a:rPr>
              <a:t>）选择定点词中</a:t>
            </a:r>
            <a:r>
              <a:rPr lang="zh-CN" altLang="en-US" sz="2200" b="1">
                <a:latin typeface="楷体" panose="02010609060101010101" pitchFamily="49" charset="-122"/>
                <a:ea typeface="楷体" panose="02010609060101010101" pitchFamily="49" charset="-122"/>
                <a:sym typeface="宋体" panose="02010600030101010101" pitchFamily="2" charset="-122"/>
              </a:rPr>
              <a:t>“意义作用”</a:t>
            </a:r>
            <a:r>
              <a:rPr lang="zh-CN" altLang="en-US" sz="2200">
                <a:latin typeface="楷体" panose="02010609060101010101" pitchFamily="49" charset="-122"/>
                <a:ea typeface="楷体" panose="02010609060101010101" pitchFamily="49" charset="-122"/>
                <a:sym typeface="宋体" panose="02010600030101010101" pitchFamily="2" charset="-122"/>
              </a:rPr>
              <a:t>，进一步精确细化查询结果。</a:t>
            </a:r>
            <a:endParaRPr lang="zh-CN" altLang="en-US" sz="2200">
              <a:latin typeface="Calibri" panose="020F05020202040A0204" pitchFamily="34" charset="0"/>
              <a:ea typeface="楷体" panose="02010609060101010101" pitchFamily="49" charset="-122"/>
              <a:sym typeface="宋体" panose="02010600030101010101" pitchFamily="2" charset="-122"/>
            </a:endParaRP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3729" name="文本框 58369"/>
          <p:cNvSpPr txBox="1"/>
          <p:nvPr/>
        </p:nvSpPr>
        <p:spPr>
          <a:xfrm>
            <a:off x="1685925" y="0"/>
            <a:ext cx="2535238" cy="454025"/>
          </a:xfrm>
          <a:prstGeom prst="rect">
            <a:avLst/>
          </a:prstGeom>
          <a:noFill/>
          <a:ln w="9525">
            <a:noFill/>
          </a:ln>
        </p:spPr>
        <p:txBody>
          <a:bodyPr anchor="t" anchorCtr="0">
            <a:spAutoFit/>
          </a:bodyPr>
          <a:p>
            <a:pPr marL="285750" indent="-285750">
              <a:buFont typeface="Wingdings" panose="05000000000000000000" pitchFamily="2" charset="2"/>
              <a:buChar char="n"/>
            </a:pPr>
            <a:r>
              <a:rPr lang="zh-CN" altLang="en-US" sz="2400" b="1">
                <a:solidFill>
                  <a:srgbClr val="FF0000"/>
                </a:solidFill>
                <a:latin typeface="微软雅黑" panose="020B0503020204020204" pitchFamily="34" charset="-122"/>
                <a:ea typeface="微软雅黑" panose="020B0503020204020204" pitchFamily="34" charset="-122"/>
              </a:rPr>
              <a:t>语义查询</a:t>
            </a:r>
            <a:endParaRPr lang="zh-CN" altLang="en-US" sz="2400" b="1">
              <a:solidFill>
                <a:srgbClr val="FF0000"/>
              </a:solidFill>
              <a:latin typeface="微软雅黑" panose="020B0503020204020204" pitchFamily="34" charset="-122"/>
              <a:ea typeface="微软雅黑" panose="020B0503020204020204" pitchFamily="34" charset="-122"/>
            </a:endParaRPr>
          </a:p>
        </p:txBody>
      </p:sp>
      <p:pic>
        <p:nvPicPr>
          <p:cNvPr id="73730" name="图片 58370" descr="20210409-语义查询1"/>
          <p:cNvPicPr>
            <a:picLocks noChangeAspect="1"/>
          </p:cNvPicPr>
          <p:nvPr/>
        </p:nvPicPr>
        <p:blipFill>
          <a:blip r:embed="rId1"/>
          <a:stretch>
            <a:fillRect/>
          </a:stretch>
        </p:blipFill>
        <p:spPr>
          <a:xfrm>
            <a:off x="11113" y="523875"/>
            <a:ext cx="9129712" cy="6353175"/>
          </a:xfrm>
          <a:prstGeom prst="rect">
            <a:avLst/>
          </a:prstGeom>
          <a:noFill/>
          <a:ln w="9525">
            <a:noFill/>
          </a:ln>
        </p:spPr>
      </p:pic>
      <p:sp>
        <p:nvSpPr>
          <p:cNvPr id="73731" name="椭圆 58371"/>
          <p:cNvSpPr/>
          <p:nvPr/>
        </p:nvSpPr>
        <p:spPr>
          <a:xfrm>
            <a:off x="5300663" y="2530475"/>
            <a:ext cx="782637" cy="187325"/>
          </a:xfrm>
          <a:prstGeom prst="ellipse">
            <a:avLst/>
          </a:prstGeom>
          <a:noFill/>
          <a:ln w="28575" cap="flat" cmpd="sng">
            <a:solidFill>
              <a:srgbClr val="0070C0"/>
            </a:solidFill>
            <a:prstDash val="solid"/>
            <a:round/>
            <a:headEnd type="none" w="med" len="med"/>
            <a:tailEnd type="none" w="med" len="med"/>
          </a:ln>
        </p:spPr>
        <p:txBody>
          <a:bodyPr anchor="ctr" anchorCtr="0"/>
          <a:p>
            <a:pPr algn="ctr"/>
            <a:endParaRPr lang="zh-CN" altLang="zh-CN">
              <a:solidFill>
                <a:srgbClr val="FFFFFF"/>
              </a:solidFill>
              <a:latin typeface="Calibri" panose="020F05020202040A0204" pitchFamily="34" charset="0"/>
              <a:ea typeface="宋体" panose="02010600030101010101" pitchFamily="2" charset="-122"/>
            </a:endParaRPr>
          </a:p>
        </p:txBody>
      </p:sp>
      <p:sp>
        <p:nvSpPr>
          <p:cNvPr id="73732" name="线形标注 1 58372"/>
          <p:cNvSpPr/>
          <p:nvPr/>
        </p:nvSpPr>
        <p:spPr>
          <a:xfrm>
            <a:off x="6369050" y="1849438"/>
            <a:ext cx="2424113" cy="398462"/>
          </a:xfrm>
          <a:prstGeom prst="borderCallout1">
            <a:avLst>
              <a:gd name="adj1" fmla="val 51190"/>
              <a:gd name="adj2" fmla="val -2199"/>
              <a:gd name="adj3" fmla="val 144991"/>
              <a:gd name="adj4" fmla="val -25440"/>
            </a:avLst>
          </a:prstGeom>
          <a:solidFill>
            <a:srgbClr val="FFFFFF"/>
          </a:solidFill>
          <a:ln w="28575" cap="flat" cmpd="sng">
            <a:solidFill>
              <a:srgbClr val="00B0F0"/>
            </a:solidFill>
            <a:prstDash val="solid"/>
            <a:miter/>
            <a:headEnd type="none" w="med" len="med"/>
            <a:tailEnd type="none" w="med" len="med"/>
          </a:ln>
        </p:spPr>
        <p:txBody>
          <a:bodyPr anchor="ctr" anchorCtr="0"/>
          <a:p>
            <a:pPr algn="ctr"/>
            <a:r>
              <a:rPr lang="zh-CN" altLang="en-US" sz="1400">
                <a:solidFill>
                  <a:srgbClr val="FF0000"/>
                </a:solidFill>
                <a:latin typeface="Calibri" panose="020F05020202040A0204" pitchFamily="34" charset="0"/>
                <a:ea typeface="宋体" panose="02010600030101010101" pitchFamily="2" charset="-122"/>
                <a:sym typeface="宋体" panose="02010600030101010101" pitchFamily="2" charset="-122"/>
              </a:rPr>
              <a:t>选择相关词作为新的范围词，开展新一轮查询</a:t>
            </a:r>
            <a:endParaRPr lang="zh-CN" altLang="en-US" sz="1400">
              <a:solidFill>
                <a:srgbClr val="FF0000"/>
              </a:solidFill>
              <a:latin typeface="Calibri" panose="020F05020202040A0204" pitchFamily="34" charset="0"/>
              <a:ea typeface="宋体" panose="02010600030101010101" pitchFamily="2" charset="-122"/>
            </a:endParaRPr>
          </a:p>
        </p:txBody>
      </p:sp>
      <p:sp>
        <p:nvSpPr>
          <p:cNvPr id="73733" name="线形标注 1 58373"/>
          <p:cNvSpPr/>
          <p:nvPr/>
        </p:nvSpPr>
        <p:spPr>
          <a:xfrm>
            <a:off x="4221163" y="3402013"/>
            <a:ext cx="1468437" cy="398462"/>
          </a:xfrm>
          <a:prstGeom prst="borderCallout1">
            <a:avLst>
              <a:gd name="adj1" fmla="val 55486"/>
              <a:gd name="adj2" fmla="val -6315"/>
              <a:gd name="adj3" fmla="val 134181"/>
              <a:gd name="adj4" fmla="val -39593"/>
            </a:avLst>
          </a:prstGeom>
          <a:solidFill>
            <a:srgbClr val="FFFFFF"/>
          </a:solidFill>
          <a:ln w="28575" cap="flat" cmpd="sng">
            <a:solidFill>
              <a:srgbClr val="00B0F0"/>
            </a:solidFill>
            <a:prstDash val="solid"/>
            <a:miter/>
            <a:headEnd type="none" w="med" len="med"/>
            <a:tailEnd type="none" w="med" len="med"/>
          </a:ln>
        </p:spPr>
        <p:txBody>
          <a:bodyPr anchor="ctr" anchorCtr="0"/>
          <a:p>
            <a:pPr algn="ctr"/>
            <a:r>
              <a:rPr lang="zh-CN" altLang="en-US" sz="1400">
                <a:solidFill>
                  <a:srgbClr val="FF0000"/>
                </a:solidFill>
                <a:latin typeface="Calibri" panose="020F05020202040A0204" pitchFamily="34" charset="0"/>
                <a:ea typeface="宋体" panose="02010600030101010101" pitchFamily="2" charset="-122"/>
                <a:sym typeface="宋体" panose="02010600030101010101" pitchFamily="2" charset="-122"/>
              </a:rPr>
              <a:t>第一轮查询结果</a:t>
            </a:r>
            <a:endParaRPr lang="zh-CN" altLang="en-US" sz="1400">
              <a:solidFill>
                <a:srgbClr val="FF0000"/>
              </a:solidFill>
              <a:latin typeface="Calibri" panose="020F05020202040A0204" pitchFamily="34" charset="0"/>
              <a:ea typeface="宋体" panose="02010600030101010101" pitchFamily="2" charset="-122"/>
            </a:endParaRPr>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4753" name="图片 59393" descr="20210409-语义查询-选择相关词"/>
          <p:cNvPicPr>
            <a:picLocks noChangeAspect="1"/>
          </p:cNvPicPr>
          <p:nvPr/>
        </p:nvPicPr>
        <p:blipFill>
          <a:blip r:embed="rId1"/>
          <a:stretch>
            <a:fillRect/>
          </a:stretch>
        </p:blipFill>
        <p:spPr>
          <a:xfrm>
            <a:off x="-74612" y="579438"/>
            <a:ext cx="9153525" cy="6310312"/>
          </a:xfrm>
          <a:prstGeom prst="rect">
            <a:avLst/>
          </a:prstGeom>
          <a:noFill/>
          <a:ln w="9525">
            <a:noFill/>
          </a:ln>
        </p:spPr>
      </p:pic>
      <p:sp>
        <p:nvSpPr>
          <p:cNvPr id="74754" name="文本框 59394"/>
          <p:cNvSpPr txBox="1"/>
          <p:nvPr/>
        </p:nvSpPr>
        <p:spPr>
          <a:xfrm>
            <a:off x="1685925" y="0"/>
            <a:ext cx="2535238" cy="454025"/>
          </a:xfrm>
          <a:prstGeom prst="rect">
            <a:avLst/>
          </a:prstGeom>
          <a:noFill/>
          <a:ln w="9525">
            <a:noFill/>
          </a:ln>
        </p:spPr>
        <p:txBody>
          <a:bodyPr anchor="t" anchorCtr="0">
            <a:spAutoFit/>
          </a:bodyPr>
          <a:p>
            <a:pPr marL="285750" indent="-285750">
              <a:buFont typeface="Wingdings" panose="05000000000000000000" pitchFamily="2" charset="2"/>
              <a:buChar char="n"/>
            </a:pPr>
            <a:r>
              <a:rPr lang="zh-CN" altLang="en-US" sz="2400" b="1">
                <a:solidFill>
                  <a:srgbClr val="FF0000"/>
                </a:solidFill>
                <a:latin typeface="微软雅黑" panose="020B0503020204020204" pitchFamily="34" charset="-122"/>
                <a:ea typeface="微软雅黑" panose="020B0503020204020204" pitchFamily="34" charset="-122"/>
              </a:rPr>
              <a:t>语义查询</a:t>
            </a:r>
            <a:endParaRPr lang="zh-CN" altLang="en-US" sz="2400" b="1">
              <a:solidFill>
                <a:srgbClr val="FF0000"/>
              </a:solidFill>
              <a:latin typeface="微软雅黑" panose="020B0503020204020204" pitchFamily="34" charset="-122"/>
              <a:ea typeface="微软雅黑" panose="020B0503020204020204" pitchFamily="34" charset="-122"/>
            </a:endParaRPr>
          </a:p>
        </p:txBody>
      </p:sp>
      <p:sp>
        <p:nvSpPr>
          <p:cNvPr id="74755" name="线形标注 1 59395"/>
          <p:cNvSpPr/>
          <p:nvPr/>
        </p:nvSpPr>
        <p:spPr>
          <a:xfrm>
            <a:off x="4652963" y="3422650"/>
            <a:ext cx="2424112" cy="400050"/>
          </a:xfrm>
          <a:prstGeom prst="borderCallout1">
            <a:avLst>
              <a:gd name="adj1" fmla="val 51190"/>
              <a:gd name="adj2" fmla="val -2199"/>
              <a:gd name="adj3" fmla="val 144991"/>
              <a:gd name="adj4" fmla="val -25440"/>
            </a:avLst>
          </a:prstGeom>
          <a:solidFill>
            <a:srgbClr val="FFFFFF"/>
          </a:solidFill>
          <a:ln w="28575" cap="flat" cmpd="sng">
            <a:solidFill>
              <a:srgbClr val="00B0F0"/>
            </a:solidFill>
            <a:prstDash val="solid"/>
            <a:miter/>
            <a:headEnd type="none" w="med" len="med"/>
            <a:tailEnd type="none" w="med" len="med"/>
          </a:ln>
        </p:spPr>
        <p:txBody>
          <a:bodyPr anchor="ctr" anchorCtr="0"/>
          <a:p>
            <a:pPr algn="ctr"/>
            <a:r>
              <a:rPr lang="zh-CN" altLang="en-US" sz="1400">
                <a:solidFill>
                  <a:srgbClr val="FF0000"/>
                </a:solidFill>
                <a:latin typeface="Calibri" panose="020F05020202040A0204" pitchFamily="34" charset="0"/>
                <a:ea typeface="宋体" panose="02010600030101010101" pitchFamily="2" charset="-122"/>
                <a:sym typeface="宋体" panose="02010600030101010101" pitchFamily="2" charset="-122"/>
              </a:rPr>
              <a:t>选择相关词作为新的范围词，开展新一轮查询后的结果</a:t>
            </a:r>
            <a:endParaRPr lang="zh-CN" altLang="en-US" sz="1400">
              <a:solidFill>
                <a:srgbClr val="FF0000"/>
              </a:solidFill>
              <a:latin typeface="Calibri" panose="020F05020202040A0204" pitchFamily="34" charset="0"/>
              <a:ea typeface="宋体" panose="02010600030101010101" pitchFamily="2" charset="-122"/>
            </a:endParaRP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5777" name="图片 60417" descr="20210409-语义查询-选择定点词"/>
          <p:cNvPicPr>
            <a:picLocks noChangeAspect="1"/>
          </p:cNvPicPr>
          <p:nvPr/>
        </p:nvPicPr>
        <p:blipFill>
          <a:blip r:embed="rId1"/>
          <a:stretch>
            <a:fillRect/>
          </a:stretch>
        </p:blipFill>
        <p:spPr>
          <a:xfrm>
            <a:off x="7938" y="460375"/>
            <a:ext cx="9153525" cy="6403975"/>
          </a:xfrm>
          <a:prstGeom prst="rect">
            <a:avLst/>
          </a:prstGeom>
          <a:noFill/>
          <a:ln w="9525">
            <a:noFill/>
          </a:ln>
        </p:spPr>
      </p:pic>
      <p:sp>
        <p:nvSpPr>
          <p:cNvPr id="75778" name="文本框 60418"/>
          <p:cNvSpPr txBox="1"/>
          <p:nvPr/>
        </p:nvSpPr>
        <p:spPr>
          <a:xfrm>
            <a:off x="1685925" y="0"/>
            <a:ext cx="2535238" cy="454025"/>
          </a:xfrm>
          <a:prstGeom prst="rect">
            <a:avLst/>
          </a:prstGeom>
          <a:noFill/>
          <a:ln w="9525">
            <a:noFill/>
          </a:ln>
        </p:spPr>
        <p:txBody>
          <a:bodyPr anchor="t" anchorCtr="0">
            <a:spAutoFit/>
          </a:bodyPr>
          <a:p>
            <a:pPr marL="285750" indent="-285750">
              <a:buFont typeface="Wingdings" panose="05000000000000000000" pitchFamily="2" charset="2"/>
              <a:buChar char="n"/>
            </a:pPr>
            <a:r>
              <a:rPr lang="zh-CN" altLang="en-US" sz="2400" b="1">
                <a:solidFill>
                  <a:srgbClr val="FF0000"/>
                </a:solidFill>
                <a:latin typeface="微软雅黑" panose="020B0503020204020204" pitchFamily="34" charset="-122"/>
                <a:ea typeface="微软雅黑" panose="020B0503020204020204" pitchFamily="34" charset="-122"/>
              </a:rPr>
              <a:t>语义查询</a:t>
            </a:r>
            <a:endParaRPr lang="zh-CN" altLang="en-US" sz="2400" b="1">
              <a:solidFill>
                <a:srgbClr val="FF0000"/>
              </a:solidFill>
              <a:latin typeface="微软雅黑" panose="020B0503020204020204" pitchFamily="34" charset="-122"/>
              <a:ea typeface="微软雅黑" panose="020B0503020204020204" pitchFamily="34" charset="-122"/>
            </a:endParaRPr>
          </a:p>
        </p:txBody>
      </p:sp>
      <p:sp>
        <p:nvSpPr>
          <p:cNvPr id="75779" name="线形标注 1 60419"/>
          <p:cNvSpPr/>
          <p:nvPr/>
        </p:nvSpPr>
        <p:spPr>
          <a:xfrm>
            <a:off x="4652963" y="3422650"/>
            <a:ext cx="2424112" cy="400050"/>
          </a:xfrm>
          <a:prstGeom prst="borderCallout1">
            <a:avLst>
              <a:gd name="adj1" fmla="val 51190"/>
              <a:gd name="adj2" fmla="val -2199"/>
              <a:gd name="adj3" fmla="val 125435"/>
              <a:gd name="adj4" fmla="val -22949"/>
            </a:avLst>
          </a:prstGeom>
          <a:solidFill>
            <a:srgbClr val="FFFFFF"/>
          </a:solidFill>
          <a:ln w="28575" cap="flat" cmpd="sng">
            <a:solidFill>
              <a:srgbClr val="00B0F0"/>
            </a:solidFill>
            <a:prstDash val="solid"/>
            <a:miter/>
            <a:headEnd type="none" w="med" len="med"/>
            <a:tailEnd type="none" w="med" len="med"/>
          </a:ln>
        </p:spPr>
        <p:txBody>
          <a:bodyPr anchor="ctr" anchorCtr="0"/>
          <a:p>
            <a:pPr algn="ctr"/>
            <a:r>
              <a:rPr lang="zh-CN" altLang="en-US" sz="1400">
                <a:solidFill>
                  <a:srgbClr val="FF0000"/>
                </a:solidFill>
                <a:latin typeface="Calibri" panose="020F05020202040A0204" pitchFamily="34" charset="0"/>
                <a:ea typeface="宋体" panose="02010600030101010101" pitchFamily="2" charset="-122"/>
                <a:sym typeface="宋体" panose="02010600030101010101" pitchFamily="2" charset="-122"/>
              </a:rPr>
              <a:t>选择定点词后，精确细化初始范围词后的查询结果</a:t>
            </a:r>
            <a:endParaRPr lang="zh-CN" altLang="en-US" sz="1400">
              <a:solidFill>
                <a:srgbClr val="FF0000"/>
              </a:solidFill>
              <a:latin typeface="Calibri" panose="020F05020202040A0204" pitchFamily="34" charset="0"/>
              <a:ea typeface="宋体" panose="02010600030101010101" pitchFamily="2" charset="-122"/>
            </a:endParaRPr>
          </a:p>
        </p:txBody>
      </p:sp>
      <p:sp>
        <p:nvSpPr>
          <p:cNvPr id="75780" name="椭圆 60420"/>
          <p:cNvSpPr/>
          <p:nvPr/>
        </p:nvSpPr>
        <p:spPr>
          <a:xfrm>
            <a:off x="3735388" y="1370013"/>
            <a:ext cx="782637" cy="187325"/>
          </a:xfrm>
          <a:prstGeom prst="ellipse">
            <a:avLst/>
          </a:prstGeom>
          <a:noFill/>
          <a:ln w="28575" cap="flat" cmpd="sng">
            <a:solidFill>
              <a:srgbClr val="0070C0"/>
            </a:solidFill>
            <a:prstDash val="solid"/>
            <a:round/>
            <a:headEnd type="none" w="med" len="med"/>
            <a:tailEnd type="none" w="med" len="med"/>
          </a:ln>
        </p:spPr>
        <p:txBody>
          <a:bodyPr anchor="ctr" anchorCtr="0"/>
          <a:p>
            <a:pPr algn="ctr"/>
            <a:endParaRPr lang="zh-CN" altLang="zh-CN">
              <a:solidFill>
                <a:srgbClr val="FFFFFF"/>
              </a:solidFill>
              <a:latin typeface="Calibri" panose="020F05020202040A0204" pitchFamily="34" charset="0"/>
              <a:ea typeface="宋体" panose="02010600030101010101" pitchFamily="2" charset="-122"/>
            </a:endParaRPr>
          </a:p>
        </p:txBody>
      </p:sp>
      <p:sp>
        <p:nvSpPr>
          <p:cNvPr id="75781" name="线形标注 1 60421"/>
          <p:cNvSpPr/>
          <p:nvPr/>
        </p:nvSpPr>
        <p:spPr>
          <a:xfrm>
            <a:off x="301625" y="2187575"/>
            <a:ext cx="2036763" cy="400050"/>
          </a:xfrm>
          <a:prstGeom prst="borderCallout1">
            <a:avLst>
              <a:gd name="adj1" fmla="val -160731"/>
              <a:gd name="adj2" fmla="val 155986"/>
              <a:gd name="adj3" fmla="val 17486"/>
              <a:gd name="adj4" fmla="val 101755"/>
            </a:avLst>
          </a:prstGeom>
          <a:solidFill>
            <a:srgbClr val="FFFFFF"/>
          </a:solidFill>
          <a:ln w="28575" cap="flat" cmpd="sng">
            <a:solidFill>
              <a:srgbClr val="00B0F0"/>
            </a:solidFill>
            <a:prstDash val="solid"/>
            <a:miter/>
            <a:headEnd type="none" w="med" len="med"/>
            <a:tailEnd type="none" w="med" len="med"/>
          </a:ln>
        </p:spPr>
        <p:txBody>
          <a:bodyPr anchor="ctr" anchorCtr="0"/>
          <a:p>
            <a:pPr algn="ctr"/>
            <a:r>
              <a:rPr lang="zh-CN" altLang="en-US" sz="1400">
                <a:solidFill>
                  <a:srgbClr val="FF0000"/>
                </a:solidFill>
                <a:latin typeface="Calibri" panose="020F05020202040A0204" pitchFamily="34" charset="0"/>
                <a:ea typeface="宋体" panose="02010600030101010101" pitchFamily="2" charset="-122"/>
                <a:sym typeface="宋体" panose="02010600030101010101" pitchFamily="2" charset="-122"/>
              </a:rPr>
              <a:t>选择定点词，精确细化</a:t>
            </a:r>
            <a:endParaRPr lang="zh-CN" altLang="en-US" sz="1400">
              <a:solidFill>
                <a:srgbClr val="FF0000"/>
              </a:solidFill>
              <a:latin typeface="Calibri" panose="020F05020202040A0204" pitchFamily="34" charset="0"/>
              <a:ea typeface="宋体" panose="02010600030101010101" pitchFamily="2" charset="-122"/>
              <a:sym typeface="宋体" panose="02010600030101010101" pitchFamily="2" charset="-122"/>
            </a:endParaRPr>
          </a:p>
          <a:p>
            <a:pPr algn="ctr"/>
            <a:r>
              <a:rPr lang="zh-CN" altLang="en-US" sz="1400">
                <a:solidFill>
                  <a:srgbClr val="FF0000"/>
                </a:solidFill>
                <a:latin typeface="Calibri" panose="020F05020202040A0204" pitchFamily="34" charset="0"/>
                <a:ea typeface="宋体" panose="02010600030101010101" pitchFamily="2" charset="-122"/>
                <a:sym typeface="宋体" panose="02010600030101010101" pitchFamily="2" charset="-122"/>
              </a:rPr>
              <a:t>初始范围词</a:t>
            </a:r>
            <a:endParaRPr lang="zh-CN" altLang="en-US" sz="1400">
              <a:solidFill>
                <a:srgbClr val="FF0000"/>
              </a:solidFill>
              <a:latin typeface="Calibri" panose="020F05020202040A0204" pitchFamily="34" charset="0"/>
              <a:ea typeface="宋体" panose="02010600030101010101" pitchFamily="2" charset="-122"/>
            </a:endParaRPr>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6801" name="图片 46081" descr="8902047561555915121460.png"/>
          <p:cNvPicPr>
            <a:picLocks noChangeAspect="1"/>
          </p:cNvPicPr>
          <p:nvPr/>
        </p:nvPicPr>
        <p:blipFill>
          <a:blip r:embed="rId1"/>
          <a:stretch>
            <a:fillRect/>
          </a:stretch>
        </p:blipFill>
        <p:spPr>
          <a:xfrm>
            <a:off x="0" y="857250"/>
            <a:ext cx="9144000" cy="5143500"/>
          </a:xfrm>
          <a:prstGeom prst="rect">
            <a:avLst/>
          </a:prstGeom>
          <a:noFill/>
          <a:ln w="9525">
            <a:noFill/>
          </a:ln>
        </p:spPr>
      </p:pic>
      <p:pic>
        <p:nvPicPr>
          <p:cNvPr id="76802" name="图片 46082" descr="C:\Users\PC\Desktop\zqq\20158_0014_------.png"/>
          <p:cNvPicPr>
            <a:picLocks noChangeAspect="1"/>
          </p:cNvPicPr>
          <p:nvPr/>
        </p:nvPicPr>
        <p:blipFill>
          <a:blip r:embed="rId2"/>
          <a:stretch>
            <a:fillRect/>
          </a:stretch>
        </p:blipFill>
        <p:spPr>
          <a:xfrm>
            <a:off x="0" y="3929063"/>
            <a:ext cx="4851400" cy="2073275"/>
          </a:xfrm>
          <a:prstGeom prst="rect">
            <a:avLst/>
          </a:prstGeom>
          <a:noFill/>
          <a:ln w="9525">
            <a:noFill/>
          </a:ln>
        </p:spPr>
      </p:pic>
      <p:pic>
        <p:nvPicPr>
          <p:cNvPr id="76803" name="图片 46083" descr="7420321681555915121490.png"/>
          <p:cNvPicPr>
            <a:picLocks noChangeAspect="1"/>
          </p:cNvPicPr>
          <p:nvPr/>
        </p:nvPicPr>
        <p:blipFill>
          <a:blip r:embed="rId3"/>
          <a:stretch>
            <a:fillRect/>
          </a:stretch>
        </p:blipFill>
        <p:spPr>
          <a:xfrm rot="-347086">
            <a:off x="-236537" y="1312863"/>
            <a:ext cx="2886075" cy="2044700"/>
          </a:xfrm>
          <a:prstGeom prst="rect">
            <a:avLst/>
          </a:prstGeom>
          <a:noFill/>
          <a:ln w="9525">
            <a:noFill/>
          </a:ln>
        </p:spPr>
      </p:pic>
      <p:pic>
        <p:nvPicPr>
          <p:cNvPr id="76804" name="图片 46084" descr="8436596721555915121490.png"/>
          <p:cNvPicPr>
            <a:picLocks noChangeAspect="1"/>
          </p:cNvPicPr>
          <p:nvPr/>
        </p:nvPicPr>
        <p:blipFill>
          <a:blip r:embed="rId4"/>
          <a:stretch>
            <a:fillRect/>
          </a:stretch>
        </p:blipFill>
        <p:spPr>
          <a:xfrm rot="222981">
            <a:off x="7254875" y="1690688"/>
            <a:ext cx="1665288" cy="1179512"/>
          </a:xfrm>
          <a:prstGeom prst="rect">
            <a:avLst/>
          </a:prstGeom>
          <a:noFill/>
          <a:ln w="9525">
            <a:noFill/>
          </a:ln>
        </p:spPr>
      </p:pic>
      <p:pic>
        <p:nvPicPr>
          <p:cNvPr id="76805" name="图片 46085" descr="6045942251555915121500.png"/>
          <p:cNvPicPr>
            <a:picLocks noChangeAspect="1"/>
          </p:cNvPicPr>
          <p:nvPr/>
        </p:nvPicPr>
        <p:blipFill>
          <a:blip r:embed="rId5"/>
          <a:stretch>
            <a:fillRect/>
          </a:stretch>
        </p:blipFill>
        <p:spPr>
          <a:xfrm>
            <a:off x="0" y="857250"/>
            <a:ext cx="9144000" cy="5145088"/>
          </a:xfrm>
          <a:prstGeom prst="rect">
            <a:avLst/>
          </a:prstGeom>
          <a:noFill/>
          <a:ln w="9525">
            <a:noFill/>
          </a:ln>
        </p:spPr>
      </p:pic>
      <p:pic>
        <p:nvPicPr>
          <p:cNvPr id="76806" name="图片 46086" descr="8378396501555915121500.png">
            <a:hlinkClick r:id="" action="ppaction://media"/>
          </p:cNvPr>
          <p:cNvPicPr>
            <a:picLocks noChangeAspect="1"/>
          </p:cNvPicPr>
          <p:nvPr/>
        </p:nvPicPr>
        <p:blipFill>
          <a:blip r:embed="rId6"/>
          <a:stretch>
            <a:fillRect/>
          </a:stretch>
        </p:blipFill>
        <p:spPr>
          <a:xfrm>
            <a:off x="-4762" y="-1182687"/>
            <a:ext cx="609600" cy="609600"/>
          </a:xfrm>
          <a:prstGeom prst="rect">
            <a:avLst/>
          </a:prstGeom>
          <a:noFill/>
          <a:ln w="9525">
            <a:noFill/>
          </a:ln>
        </p:spPr>
      </p:pic>
      <p:sp>
        <p:nvSpPr>
          <p:cNvPr id="46088" name="文本框 46087"/>
          <p:cNvSpPr txBox="1"/>
          <p:nvPr/>
        </p:nvSpPr>
        <p:spPr>
          <a:xfrm>
            <a:off x="3857625" y="1638300"/>
            <a:ext cx="2932112" cy="2663825"/>
          </a:xfrm>
          <a:prstGeom prst="rect">
            <a:avLst/>
          </a:prstGeom>
          <a:noFill/>
          <a:ln w="9525">
            <a:noFill/>
          </a:ln>
        </p:spPr>
        <p:txBody>
          <a:bodyPr>
            <a:spAutoFit/>
          </a:bodyPr>
          <a:p>
            <a:pPr marL="342900" indent="-342900">
              <a:lnSpc>
                <a:spcPct val="150000"/>
              </a:lnSpc>
              <a:buClrTx/>
              <a:buSzPct val="100000"/>
              <a:buFontTx/>
              <a:buAutoNum type="arabicPeriod"/>
            </a:pPr>
            <a:r>
              <a:rPr lang="zh-CN" altLang="en-US" sz="2800" b="1" noProof="1">
                <a:solidFill>
                  <a:srgbClr val="FF0000">
                    <a:alpha val="10000"/>
                  </a:srgbClr>
                </a:solidFill>
                <a:latin typeface="微软雅黑" panose="020B0503020204020204" pitchFamily="34" charset="-122"/>
                <a:ea typeface="微软雅黑" panose="020B0503020204020204" pitchFamily="34" charset="-122"/>
                <a:cs typeface="+mn-cs"/>
              </a:rPr>
              <a:t>模糊找句（段）</a:t>
            </a:r>
            <a:endParaRPr lang="zh-CN" altLang="en-US" sz="2800" b="1" noProof="1">
              <a:solidFill>
                <a:srgbClr val="FF0000">
                  <a:alpha val="10000"/>
                </a:srgbClr>
              </a:solidFill>
              <a:latin typeface="微软雅黑" panose="020B0503020204020204" pitchFamily="34" charset="-122"/>
              <a:ea typeface="微软雅黑" panose="020B0503020204020204" pitchFamily="34" charset="-122"/>
            </a:endParaRPr>
          </a:p>
          <a:p>
            <a:pPr marL="342900" indent="-342900">
              <a:lnSpc>
                <a:spcPct val="150000"/>
              </a:lnSpc>
              <a:buClrTx/>
              <a:buSzPct val="100000"/>
              <a:buFontTx/>
              <a:buAutoNum type="arabicPeriod"/>
            </a:pPr>
            <a:r>
              <a:rPr lang="zh-CN" altLang="en-US" sz="2800" b="1" noProof="1">
                <a:solidFill>
                  <a:srgbClr val="FF0000">
                    <a:alpha val="10000"/>
                  </a:srgbClr>
                </a:solidFill>
                <a:effectLst>
                  <a:glow rad="127000">
                    <a:srgbClr val="FFFFFF"/>
                  </a:glow>
                </a:effectLst>
                <a:latin typeface="微软雅黑" panose="020B0503020204020204" pitchFamily="34" charset="-122"/>
                <a:ea typeface="微软雅黑" panose="020B0503020204020204" pitchFamily="34" charset="-122"/>
                <a:cs typeface="+mn-cs"/>
              </a:rPr>
              <a:t>语义查询</a:t>
            </a:r>
            <a:endParaRPr lang="zh-CN" altLang="en-US" sz="2800" b="1" noProof="1">
              <a:solidFill>
                <a:srgbClr val="FF0000">
                  <a:alpha val="10000"/>
                </a:srgbClr>
              </a:solidFill>
              <a:effectLst>
                <a:glow rad="127000">
                  <a:srgbClr val="FFFFFF"/>
                </a:glow>
              </a:effectLst>
              <a:latin typeface="微软雅黑" panose="020B0503020204020204" pitchFamily="34" charset="-122"/>
              <a:ea typeface="微软雅黑" panose="020B0503020204020204" pitchFamily="34" charset="-122"/>
            </a:endParaRPr>
          </a:p>
          <a:p>
            <a:pPr marL="342900" indent="-342900">
              <a:lnSpc>
                <a:spcPct val="150000"/>
              </a:lnSpc>
              <a:buClrTx/>
              <a:buSzPct val="100000"/>
              <a:buFontTx/>
              <a:buAutoNum type="arabicPeriod"/>
            </a:pPr>
            <a:r>
              <a:rPr lang="zh-CN" altLang="en-US" sz="2800" b="1" noProof="1">
                <a:solidFill>
                  <a:srgbClr val="FF0000"/>
                </a:solidFill>
                <a:effectLst>
                  <a:glow rad="127000">
                    <a:srgbClr val="FFFFFF"/>
                  </a:glow>
                </a:effectLst>
                <a:latin typeface="微软雅黑" panose="020B0503020204020204" pitchFamily="34" charset="-122"/>
                <a:ea typeface="微软雅黑" panose="020B0503020204020204" pitchFamily="34" charset="-122"/>
                <a:cs typeface="+mn-cs"/>
              </a:rPr>
              <a:t>引文比对</a:t>
            </a:r>
            <a:endParaRPr lang="zh-CN" altLang="en-US" sz="2800" b="1" noProof="1">
              <a:solidFill>
                <a:srgbClr val="FF0000"/>
              </a:solidFill>
              <a:effectLst>
                <a:glow rad="127000">
                  <a:srgbClr val="FFFFFF"/>
                </a:glow>
              </a:effectLst>
              <a:latin typeface="微软雅黑" panose="020B0503020204020204" pitchFamily="34" charset="-122"/>
              <a:ea typeface="微软雅黑" panose="020B0503020204020204" pitchFamily="34" charset="-122"/>
            </a:endParaRPr>
          </a:p>
          <a:p>
            <a:pPr marL="342900" indent="-342900">
              <a:lnSpc>
                <a:spcPct val="150000"/>
              </a:lnSpc>
              <a:buClrTx/>
              <a:buSzPct val="100000"/>
              <a:buFontTx/>
              <a:buAutoNum type="arabicPeriod"/>
            </a:pPr>
            <a:r>
              <a:rPr lang="zh-CN" altLang="en-US" sz="2800" b="1" noProof="1">
                <a:solidFill>
                  <a:srgbClr val="FF0000">
                    <a:alpha val="10000"/>
                  </a:srgbClr>
                </a:solidFill>
                <a:effectLst>
                  <a:glow rad="127000">
                    <a:srgbClr val="FFFFFF"/>
                  </a:glow>
                </a:effectLst>
                <a:latin typeface="微软雅黑" panose="020B0503020204020204" pitchFamily="34" charset="-122"/>
                <a:ea typeface="微软雅黑" panose="020B0503020204020204" pitchFamily="34" charset="-122"/>
                <a:cs typeface="+mn-cs"/>
              </a:rPr>
              <a:t>特色功能优势</a:t>
            </a:r>
            <a:endParaRPr lang="zh-CN" altLang="en-US" sz="2800" b="1" noProof="1">
              <a:solidFill>
                <a:srgbClr val="FF0000">
                  <a:alpha val="10000"/>
                </a:srgbClr>
              </a:solidFill>
              <a:effectLst>
                <a:glow rad="127000">
                  <a:srgbClr val="FFFFFF"/>
                </a:glow>
              </a:effectLst>
              <a:latin typeface="微软雅黑" panose="020B0503020204020204" pitchFamily="34" charset="-122"/>
              <a:ea typeface="微软雅黑" panose="020B0503020204020204" pitchFamily="34" charset="-122"/>
            </a:endParaRPr>
          </a:p>
        </p:txBody>
      </p:sp>
    </p:spTree>
  </p:cSld>
  <p:clrMapOvr>
    <a:masterClrMapping/>
  </p:clrMapOvr>
  <p:transition spd="slow" advClick="0" advTm="3977">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8849" name="文本框 62465"/>
          <p:cNvSpPr txBox="1"/>
          <p:nvPr/>
        </p:nvSpPr>
        <p:spPr>
          <a:xfrm>
            <a:off x="1685925" y="0"/>
            <a:ext cx="2535238" cy="454025"/>
          </a:xfrm>
          <a:prstGeom prst="rect">
            <a:avLst/>
          </a:prstGeom>
          <a:noFill/>
          <a:ln w="9525">
            <a:noFill/>
          </a:ln>
        </p:spPr>
        <p:txBody>
          <a:bodyPr anchor="t" anchorCtr="0">
            <a:spAutoFit/>
          </a:bodyPr>
          <a:p>
            <a:pPr marL="285750" indent="-285750">
              <a:buFont typeface="Wingdings" panose="05000000000000000000" pitchFamily="2" charset="2"/>
              <a:buChar char="n"/>
            </a:pPr>
            <a:r>
              <a:rPr lang="zh-CN" altLang="en-US" sz="2400" b="1">
                <a:solidFill>
                  <a:srgbClr val="FF0000"/>
                </a:solidFill>
                <a:latin typeface="微软雅黑" panose="020B0503020204020204" pitchFamily="34" charset="-122"/>
                <a:ea typeface="微软雅黑" panose="020B0503020204020204" pitchFamily="34" charset="-122"/>
              </a:rPr>
              <a:t>引文比对</a:t>
            </a:r>
            <a:endParaRPr lang="zh-CN" altLang="en-US" sz="2400" b="1">
              <a:solidFill>
                <a:srgbClr val="FF0000"/>
              </a:solidFill>
              <a:latin typeface="微软雅黑" panose="020B0503020204020204" pitchFamily="34" charset="-122"/>
              <a:ea typeface="微软雅黑" panose="020B0503020204020204" pitchFamily="34" charset="-122"/>
            </a:endParaRPr>
          </a:p>
        </p:txBody>
      </p:sp>
      <p:sp>
        <p:nvSpPr>
          <p:cNvPr id="78850" name="文本框 62466"/>
          <p:cNvSpPr txBox="1"/>
          <p:nvPr/>
        </p:nvSpPr>
        <p:spPr>
          <a:xfrm>
            <a:off x="201613" y="382588"/>
            <a:ext cx="8596312" cy="6092825"/>
          </a:xfrm>
          <a:prstGeom prst="rect">
            <a:avLst/>
          </a:prstGeom>
          <a:noFill/>
          <a:ln w="9525">
            <a:noFill/>
          </a:ln>
        </p:spPr>
        <p:txBody>
          <a:bodyPr anchor="ctr" anchorCtr="0">
            <a:spAutoFit/>
          </a:bodyPr>
          <a:p>
            <a:pPr marL="457200" indent="-457200">
              <a:lnSpc>
                <a:spcPct val="150000"/>
              </a:lnSpc>
              <a:buFont typeface="Wingdings" panose="05000000000000000000" pitchFamily="2" charset="2"/>
              <a:buChar char="l"/>
            </a:pPr>
            <a:r>
              <a:rPr lang="zh-CN" altLang="en-US" sz="2200" b="1">
                <a:latin typeface="楷体" panose="02010609060101010101" pitchFamily="49" charset="-122"/>
                <a:ea typeface="楷体" panose="02010609060101010101" pitchFamily="49" charset="-122"/>
                <a:sym typeface="宋体" panose="02010600030101010101" pitchFamily="2" charset="-122"/>
              </a:rPr>
              <a:t>引文比对的思路：</a:t>
            </a:r>
            <a:endParaRPr lang="zh-CN" altLang="en-US" sz="2200" b="1">
              <a:latin typeface="楷体" panose="02010609060101010101" pitchFamily="49" charset="-122"/>
              <a:ea typeface="楷体" panose="02010609060101010101" pitchFamily="49" charset="-122"/>
              <a:sym typeface="宋体" panose="02010600030101010101" pitchFamily="2" charset="-122"/>
            </a:endParaRPr>
          </a:p>
          <a:p>
            <a:pPr marL="914400" lvl="1" indent="-457200">
              <a:lnSpc>
                <a:spcPct val="150000"/>
              </a:lnSpc>
              <a:buFont typeface="Wingdings" panose="05000000000000000000" pitchFamily="2" charset="2"/>
              <a:buChar char="u"/>
            </a:pPr>
            <a:r>
              <a:rPr lang="zh-CN" altLang="en-US" sz="2200">
                <a:latin typeface="楷体" panose="02010609060101010101" pitchFamily="49" charset="-122"/>
                <a:ea typeface="楷体" panose="02010609060101010101" pitchFamily="49" charset="-122"/>
                <a:sym typeface="宋体" panose="02010600030101010101" pitchFamily="2" charset="-122"/>
              </a:rPr>
              <a:t>在党的理论学习研究中，有主题意义的语句（或语段）有可能被引用作为论点、论据或者论证材料，但是头脑中可能会记不清楚具体内容，或无法明确记忆中的内容是否准确无误。</a:t>
            </a:r>
            <a:endParaRPr lang="zh-CN" altLang="en-US" sz="2200">
              <a:latin typeface="楷体" panose="02010609060101010101" pitchFamily="49" charset="-122"/>
              <a:ea typeface="楷体" panose="02010609060101010101" pitchFamily="49" charset="-122"/>
              <a:sym typeface="宋体" panose="02010600030101010101" pitchFamily="2" charset="-122"/>
            </a:endParaRPr>
          </a:p>
          <a:p>
            <a:pPr marL="914400" lvl="1" indent="-457200">
              <a:lnSpc>
                <a:spcPct val="150000"/>
              </a:lnSpc>
              <a:buFont typeface="Wingdings" panose="05000000000000000000" pitchFamily="2" charset="2"/>
              <a:buChar char="u"/>
            </a:pPr>
            <a:r>
              <a:rPr lang="zh-CN" altLang="en-US" sz="2200">
                <a:latin typeface="楷体" panose="02010609060101010101" pitchFamily="49" charset="-122"/>
                <a:ea typeface="楷体" panose="02010609060101010101" pitchFamily="49" charset="-122"/>
                <a:sym typeface="宋体" panose="02010600030101010101" pitchFamily="2" charset="-122"/>
              </a:rPr>
              <a:t>党的理论学习研究必须确保内容准确，来源权威，学术态度严肃性，学术作风严谨，而“无法明确”的状态显然无法适应。</a:t>
            </a:r>
            <a:endParaRPr lang="zh-CN" altLang="en-US" sz="2200">
              <a:latin typeface="楷体" panose="02010609060101010101" pitchFamily="49" charset="-122"/>
              <a:ea typeface="楷体" panose="02010609060101010101" pitchFamily="49" charset="-122"/>
              <a:sym typeface="宋体" panose="02010600030101010101" pitchFamily="2" charset="-122"/>
            </a:endParaRPr>
          </a:p>
          <a:p>
            <a:pPr marL="914400" lvl="1" indent="-457200">
              <a:lnSpc>
                <a:spcPct val="150000"/>
              </a:lnSpc>
              <a:buFont typeface="Wingdings" panose="05000000000000000000" pitchFamily="2" charset="2"/>
              <a:buChar char="u"/>
            </a:pPr>
            <a:r>
              <a:rPr lang="zh-CN" altLang="en-US" sz="2200">
                <a:latin typeface="楷体" panose="02010609060101010101" pitchFamily="49" charset="-122"/>
                <a:ea typeface="楷体" panose="02010609060101010101" pitchFamily="49" charset="-122"/>
                <a:sym typeface="宋体" panose="02010600030101010101" pitchFamily="2" charset="-122"/>
              </a:rPr>
              <a:t>相</a:t>
            </a:r>
            <a:r>
              <a:rPr lang="zh-CN" altLang="en-US" sz="2200">
                <a:latin typeface="楷体" panose="02010609060101010101" pitchFamily="49" charset="-122"/>
                <a:ea typeface="楷体" panose="02010609060101010101" pitchFamily="49" charset="-122"/>
              </a:rPr>
              <a:t>较传统比对方式，引文比对功能</a:t>
            </a:r>
            <a:r>
              <a:rPr lang="zh-CN" altLang="en-US" sz="2200" b="1">
                <a:solidFill>
                  <a:srgbClr val="FF0000"/>
                </a:solidFill>
                <a:latin typeface="楷体" panose="02010609060101010101" pitchFamily="49" charset="-122"/>
                <a:ea typeface="楷体" panose="02010609060101010101" pitchFamily="49" charset="-122"/>
              </a:rPr>
              <a:t>节省时间精力</a:t>
            </a:r>
            <a:r>
              <a:rPr lang="zh-CN" altLang="en-US" sz="2200">
                <a:latin typeface="楷体" panose="02010609060101010101" pitchFamily="49" charset="-122"/>
                <a:ea typeface="楷体" panose="02010609060101010101" pitchFamily="49" charset="-122"/>
              </a:rPr>
              <a:t>，</a:t>
            </a:r>
            <a:r>
              <a:rPr lang="zh-CN" altLang="en-US" sz="2200" b="1">
                <a:solidFill>
                  <a:srgbClr val="FF0000"/>
                </a:solidFill>
                <a:latin typeface="楷体" panose="02010609060101010101" pitchFamily="49" charset="-122"/>
                <a:ea typeface="楷体" panose="02010609060101010101" pitchFamily="49" charset="-122"/>
              </a:rPr>
              <a:t>减少视觉疲劳</a:t>
            </a:r>
            <a:r>
              <a:rPr lang="zh-CN" altLang="en-US" sz="2200">
                <a:latin typeface="楷体" panose="02010609060101010101" pitchFamily="49" charset="-122"/>
                <a:ea typeface="楷体" panose="02010609060101010101" pitchFamily="49" charset="-122"/>
              </a:rPr>
              <a:t>，</a:t>
            </a:r>
            <a:r>
              <a:rPr lang="zh-CN" altLang="en-US" sz="2200" b="1">
                <a:solidFill>
                  <a:srgbClr val="FF0000"/>
                </a:solidFill>
                <a:latin typeface="楷体" panose="02010609060101010101" pitchFamily="49" charset="-122"/>
                <a:ea typeface="楷体" panose="02010609060101010101" pitchFamily="49" charset="-122"/>
              </a:rPr>
              <a:t>比对效率和正确率都大幅提升</a:t>
            </a:r>
            <a:r>
              <a:rPr lang="zh-CN" altLang="en-US" sz="2200">
                <a:latin typeface="楷体" panose="02010609060101010101" pitchFamily="49" charset="-122"/>
                <a:ea typeface="楷体" panose="02010609060101010101" pitchFamily="49" charset="-122"/>
              </a:rPr>
              <a:t>，且可随时查阅比对引文来源的电子图书，确保引文出处等信息准确可靠，保证学术研究的规范性和严谨性。</a:t>
            </a:r>
            <a:endParaRPr lang="zh-CN" altLang="en-US" sz="2200">
              <a:latin typeface="楷体" panose="02010609060101010101" pitchFamily="49" charset="-122"/>
              <a:ea typeface="楷体" panose="02010609060101010101" pitchFamily="49" charset="-122"/>
              <a:sym typeface="宋体" panose="02010600030101010101" pitchFamily="2" charset="-122"/>
            </a:endParaRPr>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9873" name="文本框 63489"/>
          <p:cNvSpPr txBox="1"/>
          <p:nvPr/>
        </p:nvSpPr>
        <p:spPr>
          <a:xfrm>
            <a:off x="1685925" y="0"/>
            <a:ext cx="2535238" cy="454025"/>
          </a:xfrm>
          <a:prstGeom prst="rect">
            <a:avLst/>
          </a:prstGeom>
          <a:noFill/>
          <a:ln w="9525">
            <a:noFill/>
          </a:ln>
        </p:spPr>
        <p:txBody>
          <a:bodyPr anchor="t" anchorCtr="0">
            <a:spAutoFit/>
          </a:bodyPr>
          <a:p>
            <a:pPr marL="285750" indent="-285750">
              <a:buFont typeface="Wingdings" panose="05000000000000000000" pitchFamily="2" charset="2"/>
              <a:buChar char="n"/>
            </a:pPr>
            <a:r>
              <a:rPr lang="zh-CN" altLang="en-US" sz="2400" b="1">
                <a:solidFill>
                  <a:srgbClr val="FF0000"/>
                </a:solidFill>
                <a:latin typeface="微软雅黑" panose="020B0503020204020204" pitchFamily="34" charset="-122"/>
                <a:ea typeface="微软雅黑" panose="020B0503020204020204" pitchFamily="34" charset="-122"/>
              </a:rPr>
              <a:t>引文比对</a:t>
            </a:r>
            <a:endParaRPr lang="zh-CN" altLang="en-US" sz="2400" b="1">
              <a:solidFill>
                <a:srgbClr val="FF0000"/>
              </a:solidFill>
              <a:latin typeface="微软雅黑" panose="020B0503020204020204" pitchFamily="34" charset="-122"/>
              <a:ea typeface="微软雅黑" panose="020B0503020204020204" pitchFamily="34" charset="-122"/>
            </a:endParaRPr>
          </a:p>
        </p:txBody>
      </p:sp>
      <p:sp>
        <p:nvSpPr>
          <p:cNvPr id="79874" name="文本框 63490"/>
          <p:cNvSpPr txBox="1"/>
          <p:nvPr/>
        </p:nvSpPr>
        <p:spPr>
          <a:xfrm>
            <a:off x="258763" y="601663"/>
            <a:ext cx="8208962" cy="7264400"/>
          </a:xfrm>
          <a:prstGeom prst="rect">
            <a:avLst/>
          </a:prstGeom>
          <a:noFill/>
          <a:ln w="9525">
            <a:noFill/>
          </a:ln>
        </p:spPr>
        <p:txBody>
          <a:bodyPr wrap="none" anchor="t" anchorCtr="0">
            <a:spAutoFit/>
          </a:bodyPr>
          <a:p>
            <a:pPr>
              <a:lnSpc>
                <a:spcPct val="150000"/>
              </a:lnSpc>
              <a:buNone/>
            </a:pPr>
            <a:r>
              <a:rPr lang="zh-CN" altLang="en-US" sz="2200" b="1">
                <a:latin typeface="楷体" panose="02010609060101010101" pitchFamily="49" charset="-122"/>
                <a:ea typeface="楷体" panose="02010609060101010101" pitchFamily="49" charset="-122"/>
              </a:rPr>
              <a:t>举例：</a:t>
            </a:r>
            <a:r>
              <a:rPr lang="zh-CN" altLang="en-US" sz="2200">
                <a:latin typeface="楷体" panose="02010609060101010101" pitchFamily="49" charset="-122"/>
                <a:ea typeface="楷体" panose="02010609060101010101" pitchFamily="49" charset="-122"/>
              </a:rPr>
              <a:t>在比对框中凭记忆输入一段文字</a:t>
            </a:r>
            <a:r>
              <a:rPr lang="zh-CN" altLang="en-US" sz="2200" b="1">
                <a:latin typeface="楷体" panose="02010609060101010101" pitchFamily="49" charset="-122"/>
                <a:ea typeface="楷体" panose="02010609060101010101" pitchFamily="49" charset="-122"/>
              </a:rPr>
              <a:t>“改革开放是我国一项</a:t>
            </a:r>
            <a:endParaRPr lang="zh-CN" altLang="en-US" sz="2200" b="1">
              <a:latin typeface="楷体" panose="02010609060101010101" pitchFamily="49" charset="-122"/>
              <a:ea typeface="楷体" panose="02010609060101010101" pitchFamily="49" charset="-122"/>
            </a:endParaRPr>
          </a:p>
          <a:p>
            <a:pPr>
              <a:lnSpc>
                <a:spcPct val="150000"/>
              </a:lnSpc>
              <a:buNone/>
            </a:pPr>
            <a:r>
              <a:rPr lang="zh-CN" altLang="en-US" sz="2200" b="1">
                <a:latin typeface="楷体" panose="02010609060101010101" pitchFamily="49" charset="-122"/>
                <a:ea typeface="楷体" panose="02010609060101010101" pitchFamily="49" charset="-122"/>
              </a:rPr>
              <a:t>基本国策，是保证国家发展前进的重要举措”，选择相似度</a:t>
            </a:r>
            <a:r>
              <a:rPr lang="en-US" altLang="zh-CN" sz="2200" b="1">
                <a:latin typeface="楷体" panose="02010609060101010101" pitchFamily="49" charset="-122"/>
                <a:ea typeface="楷体" panose="02010609060101010101" pitchFamily="49" charset="-122"/>
              </a:rPr>
              <a:t>60%</a:t>
            </a:r>
            <a:r>
              <a:rPr lang="zh-CN" altLang="en-US" sz="2200" b="1">
                <a:latin typeface="楷体" panose="02010609060101010101" pitchFamily="49" charset="-122"/>
                <a:ea typeface="楷体" panose="02010609060101010101" pitchFamily="49" charset="-122"/>
              </a:rPr>
              <a:t>，</a:t>
            </a:r>
            <a:endParaRPr lang="zh-CN" altLang="en-US" sz="2200" b="1">
              <a:latin typeface="楷体" panose="02010609060101010101" pitchFamily="49" charset="-122"/>
              <a:ea typeface="楷体" panose="02010609060101010101" pitchFamily="49" charset="-122"/>
            </a:endParaRPr>
          </a:p>
          <a:p>
            <a:pPr>
              <a:lnSpc>
                <a:spcPct val="150000"/>
              </a:lnSpc>
              <a:buNone/>
            </a:pPr>
            <a:r>
              <a:rPr lang="zh-CN" altLang="en-US" sz="2200">
                <a:latin typeface="楷体" panose="02010609060101010101" pitchFamily="49" charset="-122"/>
                <a:ea typeface="楷体" panose="02010609060101010101" pitchFamily="49" charset="-122"/>
              </a:rPr>
              <a:t>通过引文比对，找到准确无误的文字信息。</a:t>
            </a:r>
            <a:endParaRPr lang="zh-CN" altLang="en-US" sz="2200">
              <a:latin typeface="楷体" panose="02010609060101010101" pitchFamily="49" charset="-122"/>
              <a:ea typeface="楷体" panose="02010609060101010101" pitchFamily="49" charset="-122"/>
            </a:endParaRPr>
          </a:p>
          <a:p>
            <a:pPr>
              <a:lnSpc>
                <a:spcPct val="150000"/>
              </a:lnSpc>
              <a:buNone/>
            </a:pPr>
            <a:endParaRPr lang="zh-CN" altLang="en-US" sz="2200">
              <a:latin typeface="楷体" panose="02010609060101010101" pitchFamily="49" charset="-122"/>
              <a:ea typeface="楷体" panose="02010609060101010101" pitchFamily="49" charset="-122"/>
            </a:endParaRPr>
          </a:p>
          <a:p>
            <a:pPr>
              <a:lnSpc>
                <a:spcPct val="150000"/>
              </a:lnSpc>
              <a:buFontTx/>
              <a:buAutoNum type="circleNumDbPlain"/>
            </a:pPr>
            <a:r>
              <a:rPr lang="zh-CN" altLang="en-US" sz="2000">
                <a:latin typeface="楷体" panose="02010609060101010101" pitchFamily="49" charset="-122"/>
                <a:ea typeface="楷体" panose="02010609060101010101" pitchFamily="49" charset="-122"/>
                <a:sym typeface="宋体" panose="02010600030101010101" pitchFamily="2" charset="-122"/>
              </a:rPr>
              <a:t>输入一段文字</a:t>
            </a:r>
            <a:r>
              <a:rPr lang="zh-CN" altLang="en-US" sz="2000" b="1">
                <a:latin typeface="楷体" panose="02010609060101010101" pitchFamily="49" charset="-122"/>
                <a:ea typeface="楷体" panose="02010609060101010101" pitchFamily="49" charset="-122"/>
                <a:sym typeface="宋体" panose="02010600030101010101" pitchFamily="2" charset="-122"/>
              </a:rPr>
              <a:t>“改革开放是我国一项基本国策，是保证国家</a:t>
            </a:r>
            <a:endParaRPr lang="zh-CN" altLang="en-US" sz="2000" b="1">
              <a:latin typeface="楷体" panose="02010609060101010101" pitchFamily="49" charset="-122"/>
              <a:ea typeface="楷体" panose="02010609060101010101" pitchFamily="49" charset="-122"/>
              <a:sym typeface="宋体" panose="02010600030101010101" pitchFamily="2" charset="-122"/>
            </a:endParaRPr>
          </a:p>
          <a:p>
            <a:pPr>
              <a:lnSpc>
                <a:spcPct val="150000"/>
              </a:lnSpc>
              <a:buNone/>
            </a:pPr>
            <a:r>
              <a:rPr lang="zh-CN" altLang="en-US" sz="2000" b="1">
                <a:latin typeface="楷体" panose="02010609060101010101" pitchFamily="49" charset="-122"/>
                <a:ea typeface="楷体" panose="02010609060101010101" pitchFamily="49" charset="-122"/>
                <a:sym typeface="宋体" panose="02010600030101010101" pitchFamily="2" charset="-122"/>
              </a:rPr>
              <a:t>发展前进的重要举措”，</a:t>
            </a:r>
            <a:r>
              <a:rPr lang="zh-CN" altLang="en-US" sz="2000">
                <a:latin typeface="楷体" panose="02010609060101010101" pitchFamily="49" charset="-122"/>
                <a:ea typeface="楷体" panose="02010609060101010101" pitchFamily="49" charset="-122"/>
                <a:sym typeface="宋体" panose="02010600030101010101" pitchFamily="2" charset="-122"/>
              </a:rPr>
              <a:t>选择相似度</a:t>
            </a:r>
            <a:r>
              <a:rPr lang="en-US" altLang="zh-CN" sz="2000">
                <a:latin typeface="楷体" panose="02010609060101010101" pitchFamily="49" charset="-122"/>
                <a:ea typeface="楷体" panose="02010609060101010101" pitchFamily="49" charset="-122"/>
                <a:sym typeface="宋体" panose="02010600030101010101" pitchFamily="2" charset="-122"/>
              </a:rPr>
              <a:t>60%</a:t>
            </a:r>
            <a:r>
              <a:rPr lang="zh-CN" altLang="en-US" sz="2000">
                <a:latin typeface="楷体" panose="02010609060101010101" pitchFamily="49" charset="-122"/>
                <a:ea typeface="楷体" panose="02010609060101010101" pitchFamily="49" charset="-122"/>
                <a:sym typeface="宋体" panose="02010600030101010101" pitchFamily="2" charset="-122"/>
              </a:rPr>
              <a:t>，点“校对”进行引文比对。</a:t>
            </a:r>
            <a:endParaRPr lang="zh-CN" altLang="en-US" sz="2000">
              <a:latin typeface="楷体" panose="02010609060101010101" pitchFamily="49" charset="-122"/>
              <a:ea typeface="楷体" panose="02010609060101010101" pitchFamily="49" charset="-122"/>
              <a:sym typeface="宋体" panose="02010600030101010101" pitchFamily="2" charset="-122"/>
            </a:endParaRPr>
          </a:p>
          <a:p>
            <a:pPr>
              <a:lnSpc>
                <a:spcPct val="150000"/>
              </a:lnSpc>
              <a:buFontTx/>
              <a:buAutoNum type="circleNumDbPlain" startAt="2"/>
            </a:pPr>
            <a:r>
              <a:rPr lang="zh-CN" altLang="en-US" sz="2000">
                <a:latin typeface="楷体" panose="02010609060101010101" pitchFamily="49" charset="-122"/>
                <a:ea typeface="楷体" panose="02010609060101010101" pitchFamily="49" charset="-122"/>
                <a:sym typeface="宋体" panose="02010600030101010101" pitchFamily="2" charset="-122"/>
              </a:rPr>
              <a:t>校对出与比对框中文字疑似差异的结果：</a:t>
            </a:r>
            <a:r>
              <a:rPr lang="zh-CN" altLang="en-US" sz="2000" b="1">
                <a:solidFill>
                  <a:srgbClr val="002060"/>
                </a:solidFill>
                <a:latin typeface="楷体" panose="02010609060101010101" pitchFamily="49" charset="-122"/>
                <a:ea typeface="楷体" panose="02010609060101010101" pitchFamily="49" charset="-122"/>
                <a:sym typeface="宋体" panose="02010600030101010101" pitchFamily="2" charset="-122"/>
              </a:rPr>
              <a:t>蓝颜色字为比对框中</a:t>
            </a:r>
            <a:endParaRPr lang="zh-CN" altLang="en-US" sz="2000" b="1">
              <a:solidFill>
                <a:srgbClr val="002060"/>
              </a:solidFill>
              <a:latin typeface="楷体" panose="02010609060101010101" pitchFamily="49" charset="-122"/>
              <a:ea typeface="楷体" panose="02010609060101010101" pitchFamily="49" charset="-122"/>
              <a:sym typeface="宋体" panose="02010600030101010101" pitchFamily="2" charset="-122"/>
            </a:endParaRPr>
          </a:p>
          <a:p>
            <a:pPr>
              <a:lnSpc>
                <a:spcPct val="150000"/>
              </a:lnSpc>
              <a:buNone/>
            </a:pPr>
            <a:r>
              <a:rPr lang="zh-CN" altLang="en-US" sz="2000" b="1">
                <a:solidFill>
                  <a:srgbClr val="002060"/>
                </a:solidFill>
                <a:latin typeface="楷体" panose="02010609060101010101" pitchFamily="49" charset="-122"/>
                <a:ea typeface="楷体" panose="02010609060101010101" pitchFamily="49" charset="-122"/>
                <a:sym typeface="宋体" panose="02010600030101010101" pitchFamily="2" charset="-122"/>
              </a:rPr>
              <a:t>文字里缺少的字，</a:t>
            </a:r>
            <a:r>
              <a:rPr lang="zh-CN" altLang="en-US" sz="2000" b="1">
                <a:solidFill>
                  <a:srgbClr val="FF0000"/>
                </a:solidFill>
                <a:latin typeface="楷体" panose="02010609060101010101" pitchFamily="49" charset="-122"/>
                <a:ea typeface="楷体" panose="02010609060101010101" pitchFamily="49" charset="-122"/>
                <a:sym typeface="宋体" panose="02010600030101010101" pitchFamily="2" charset="-122"/>
              </a:rPr>
              <a:t>红颜色字为比对框中文字中的多出来的字，</a:t>
            </a:r>
            <a:endParaRPr lang="zh-CN" altLang="en-US" sz="2000" b="1">
              <a:solidFill>
                <a:srgbClr val="FF0000"/>
              </a:solidFill>
              <a:latin typeface="楷体" panose="02010609060101010101" pitchFamily="49" charset="-122"/>
              <a:ea typeface="楷体" panose="02010609060101010101" pitchFamily="49" charset="-122"/>
              <a:sym typeface="宋体" panose="02010600030101010101" pitchFamily="2" charset="-122"/>
            </a:endParaRPr>
          </a:p>
          <a:p>
            <a:pPr>
              <a:lnSpc>
                <a:spcPct val="150000"/>
              </a:lnSpc>
              <a:buNone/>
            </a:pPr>
            <a:r>
              <a:rPr lang="zh-CN" altLang="en-US" sz="2000">
                <a:latin typeface="楷体" panose="02010609060101010101" pitchFamily="49" charset="-122"/>
                <a:ea typeface="楷体" panose="02010609060101010101" pitchFamily="49" charset="-122"/>
                <a:sym typeface="宋体" panose="02010600030101010101" pitchFamily="2" charset="-122"/>
              </a:rPr>
              <a:t>蓝红字若在同一处出现则表明比对框中文字里出现了错字，并会</a:t>
            </a:r>
            <a:endParaRPr lang="zh-CN" altLang="en-US" sz="2000">
              <a:latin typeface="楷体" panose="02010609060101010101" pitchFamily="49" charset="-122"/>
              <a:ea typeface="楷体" panose="02010609060101010101" pitchFamily="49" charset="-122"/>
              <a:sym typeface="宋体" panose="02010600030101010101" pitchFamily="2" charset="-122"/>
            </a:endParaRPr>
          </a:p>
          <a:p>
            <a:pPr>
              <a:lnSpc>
                <a:spcPct val="150000"/>
              </a:lnSpc>
              <a:buNone/>
            </a:pPr>
            <a:r>
              <a:rPr lang="zh-CN" altLang="en-US" sz="2000">
                <a:latin typeface="楷体" panose="02010609060101010101" pitchFamily="49" charset="-122"/>
                <a:ea typeface="楷体" panose="02010609060101010101" pitchFamily="49" charset="-122"/>
                <a:sym typeface="宋体" panose="02010600030101010101" pitchFamily="2" charset="-122"/>
              </a:rPr>
              <a:t>划上横线标识。</a:t>
            </a:r>
            <a:endParaRPr lang="zh-CN" altLang="en-US" sz="2000">
              <a:latin typeface="楷体" panose="02010609060101010101" pitchFamily="49" charset="-122"/>
              <a:ea typeface="楷体" panose="02010609060101010101" pitchFamily="49" charset="-122"/>
              <a:sym typeface="宋体" panose="02010600030101010101" pitchFamily="2" charset="-122"/>
            </a:endParaRPr>
          </a:p>
          <a:p>
            <a:pPr lvl="1" indent="-457200">
              <a:lnSpc>
                <a:spcPct val="150000"/>
              </a:lnSpc>
              <a:buFontTx/>
              <a:buAutoNum type="circleNumDbPlain" startAt="3"/>
            </a:pPr>
            <a:r>
              <a:rPr lang="zh-CN" altLang="en-US" sz="2000">
                <a:latin typeface="楷体" panose="02010609060101010101" pitchFamily="49" charset="-122"/>
                <a:ea typeface="楷体" panose="02010609060101010101" pitchFamily="49" charset="-122"/>
                <a:sym typeface="宋体" panose="02010600030101010101" pitchFamily="2" charset="-122"/>
              </a:rPr>
              <a:t>点选校对结果，查阅比对引文来源的电子图书，确保引文出</a:t>
            </a:r>
            <a:endParaRPr lang="zh-CN" altLang="en-US" sz="2000">
              <a:latin typeface="楷体" panose="02010609060101010101" pitchFamily="49" charset="-122"/>
              <a:ea typeface="楷体" panose="02010609060101010101" pitchFamily="49" charset="-122"/>
              <a:sym typeface="宋体" panose="02010600030101010101" pitchFamily="2" charset="-122"/>
            </a:endParaRPr>
          </a:p>
          <a:p>
            <a:pPr lvl="1" indent="-457200">
              <a:lnSpc>
                <a:spcPct val="150000"/>
              </a:lnSpc>
              <a:buNone/>
            </a:pPr>
            <a:r>
              <a:rPr lang="zh-CN" altLang="en-US" sz="2000">
                <a:latin typeface="楷体" panose="02010609060101010101" pitchFamily="49" charset="-122"/>
                <a:ea typeface="楷体" panose="02010609060101010101" pitchFamily="49" charset="-122"/>
                <a:sym typeface="宋体" panose="02010600030101010101" pitchFamily="2" charset="-122"/>
              </a:rPr>
              <a:t>处等信息准确可靠，保证学术研究的规范性和严谨性。</a:t>
            </a:r>
            <a:endParaRPr lang="zh-CN" altLang="en-US" sz="2400">
              <a:latin typeface="楷体" panose="02010609060101010101" pitchFamily="49" charset="-122"/>
              <a:ea typeface="楷体" panose="02010609060101010101" pitchFamily="49" charset="-122"/>
              <a:sym typeface="宋体" panose="02010600030101010101" pitchFamily="2" charset="-122"/>
            </a:endParaRPr>
          </a:p>
          <a:p>
            <a:pPr>
              <a:lnSpc>
                <a:spcPct val="150000"/>
              </a:lnSpc>
              <a:buFontTx/>
              <a:buAutoNum type="circleNumDbPlain" startAt="4"/>
            </a:pPr>
            <a:endParaRPr lang="zh-CN" altLang="en-US" sz="2400">
              <a:latin typeface="楷体" panose="02010609060101010101" pitchFamily="49" charset="-122"/>
              <a:ea typeface="楷体" panose="02010609060101010101" pitchFamily="49" charset="-122"/>
              <a:sym typeface="宋体" panose="02010600030101010101" pitchFamily="2" charset="-122"/>
            </a:endParaRPr>
          </a:p>
          <a:p>
            <a:pPr>
              <a:lnSpc>
                <a:spcPct val="150000"/>
              </a:lnSpc>
              <a:buFontTx/>
              <a:buAutoNum type="circleNumDbPlain" startAt="2"/>
            </a:pPr>
            <a:endParaRPr lang="zh-CN" altLang="en-US" sz="2400">
              <a:latin typeface="楷体" panose="02010609060101010101" pitchFamily="49" charset="-122"/>
              <a:ea typeface="楷体" panose="02010609060101010101" pitchFamily="49" charset="-122"/>
              <a:sym typeface="宋体" panose="02010600030101010101" pitchFamily="2" charset="-122"/>
            </a:endParaRPr>
          </a:p>
          <a:p>
            <a:pPr>
              <a:lnSpc>
                <a:spcPct val="150000"/>
              </a:lnSpc>
              <a:buFontTx/>
              <a:buAutoNum type="circleNumDbPlain" startAt="2"/>
            </a:pPr>
            <a:endParaRPr lang="zh-CN" altLang="en-US" sz="2400">
              <a:latin typeface="楷体" panose="02010609060101010101" pitchFamily="49" charset="-122"/>
              <a:ea typeface="楷体" panose="02010609060101010101" pitchFamily="49" charset="-122"/>
              <a:sym typeface="宋体" panose="02010600030101010101" pitchFamily="2" charset="-122"/>
            </a:endParaRPr>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0897" name="文本框 64513"/>
          <p:cNvSpPr txBox="1"/>
          <p:nvPr/>
        </p:nvSpPr>
        <p:spPr>
          <a:xfrm>
            <a:off x="1685925" y="0"/>
            <a:ext cx="2535238" cy="454025"/>
          </a:xfrm>
          <a:prstGeom prst="rect">
            <a:avLst/>
          </a:prstGeom>
          <a:noFill/>
          <a:ln w="9525">
            <a:noFill/>
          </a:ln>
        </p:spPr>
        <p:txBody>
          <a:bodyPr anchor="t" anchorCtr="0">
            <a:spAutoFit/>
          </a:bodyPr>
          <a:p>
            <a:pPr marL="285750" indent="-285750">
              <a:buFont typeface="Wingdings" panose="05000000000000000000" pitchFamily="2" charset="2"/>
              <a:buChar char="n"/>
            </a:pPr>
            <a:r>
              <a:rPr lang="zh-CN" altLang="en-US" sz="2400" b="1">
                <a:solidFill>
                  <a:srgbClr val="FF0000"/>
                </a:solidFill>
                <a:latin typeface="微软雅黑" panose="020B0503020204020204" pitchFamily="34" charset="-122"/>
                <a:ea typeface="微软雅黑" panose="020B0503020204020204" pitchFamily="34" charset="-122"/>
              </a:rPr>
              <a:t>引文比对</a:t>
            </a:r>
            <a:endParaRPr lang="zh-CN" altLang="en-US" sz="2400" b="1">
              <a:solidFill>
                <a:srgbClr val="FF0000"/>
              </a:solidFill>
              <a:latin typeface="微软雅黑" panose="020B0503020204020204" pitchFamily="34" charset="-122"/>
              <a:ea typeface="微软雅黑" panose="020B0503020204020204" pitchFamily="34" charset="-122"/>
            </a:endParaRPr>
          </a:p>
        </p:txBody>
      </p:sp>
      <p:pic>
        <p:nvPicPr>
          <p:cNvPr id="80898" name="图片 64514" descr="20210410-引文比对1"/>
          <p:cNvPicPr>
            <a:picLocks noChangeAspect="1"/>
          </p:cNvPicPr>
          <p:nvPr/>
        </p:nvPicPr>
        <p:blipFill>
          <a:blip r:embed="rId1"/>
          <a:stretch>
            <a:fillRect/>
          </a:stretch>
        </p:blipFill>
        <p:spPr>
          <a:xfrm>
            <a:off x="-22225" y="511175"/>
            <a:ext cx="9163050" cy="6342063"/>
          </a:xfrm>
          <a:prstGeom prst="rect">
            <a:avLst/>
          </a:prstGeom>
          <a:noFill/>
          <a:ln w="9525">
            <a:noFill/>
          </a:ln>
        </p:spPr>
      </p:pic>
      <p:sp>
        <p:nvSpPr>
          <p:cNvPr id="80899" name="矩形 64515"/>
          <p:cNvSpPr/>
          <p:nvPr/>
        </p:nvSpPr>
        <p:spPr>
          <a:xfrm>
            <a:off x="2195513" y="981075"/>
            <a:ext cx="3529012" cy="431800"/>
          </a:xfrm>
          <a:prstGeom prst="rect">
            <a:avLst/>
          </a:prstGeom>
          <a:noFill/>
          <a:ln w="28575" cap="flat" cmpd="sng">
            <a:solidFill>
              <a:srgbClr val="00B0F0"/>
            </a:solidFill>
            <a:prstDash val="solid"/>
            <a:miter/>
            <a:headEnd type="none" w="med" len="med"/>
            <a:tailEnd type="none" w="med" len="med"/>
          </a:ln>
        </p:spPr>
        <p:txBody>
          <a:bodyPr anchor="ctr" anchorCtr="0"/>
          <a:p>
            <a:pPr algn="ctr"/>
            <a:endParaRPr lang="zh-CN" altLang="zh-CN">
              <a:solidFill>
                <a:srgbClr val="FFFFFF"/>
              </a:solidFill>
              <a:latin typeface="Calibri" panose="020F05020202040A0204" pitchFamily="34" charset="0"/>
              <a:ea typeface="宋体" panose="02010600030101010101" pitchFamily="2" charset="-122"/>
            </a:endParaRPr>
          </a:p>
        </p:txBody>
      </p:sp>
      <p:sp>
        <p:nvSpPr>
          <p:cNvPr id="80900" name="矩形 64516"/>
          <p:cNvSpPr/>
          <p:nvPr/>
        </p:nvSpPr>
        <p:spPr>
          <a:xfrm>
            <a:off x="206375" y="3922713"/>
            <a:ext cx="6757988" cy="293687"/>
          </a:xfrm>
          <a:prstGeom prst="rect">
            <a:avLst/>
          </a:prstGeom>
          <a:noFill/>
          <a:ln w="28575" cap="flat" cmpd="sng">
            <a:solidFill>
              <a:srgbClr val="00B0F0"/>
            </a:solidFill>
            <a:prstDash val="solid"/>
            <a:miter/>
            <a:headEnd type="none" w="med" len="med"/>
            <a:tailEnd type="none" w="med" len="med"/>
          </a:ln>
        </p:spPr>
        <p:txBody>
          <a:bodyPr anchor="ctr" anchorCtr="0"/>
          <a:p>
            <a:pPr algn="ctr"/>
            <a:endParaRPr lang="zh-CN" altLang="zh-CN">
              <a:solidFill>
                <a:srgbClr val="FFFFFF"/>
              </a:solidFill>
              <a:latin typeface="Calibri" panose="020F05020202040A0204" pitchFamily="34" charset="0"/>
              <a:ea typeface="宋体" panose="02010600030101010101" pitchFamily="2" charset="-122"/>
            </a:endParaRPr>
          </a:p>
        </p:txBody>
      </p:sp>
      <p:sp>
        <p:nvSpPr>
          <p:cNvPr id="80901" name="矩形 64517"/>
          <p:cNvSpPr/>
          <p:nvPr/>
        </p:nvSpPr>
        <p:spPr>
          <a:xfrm>
            <a:off x="982663" y="4921250"/>
            <a:ext cx="641350" cy="207963"/>
          </a:xfrm>
          <a:prstGeom prst="rect">
            <a:avLst/>
          </a:prstGeom>
          <a:noFill/>
          <a:ln w="28575" cap="flat" cmpd="sng">
            <a:solidFill>
              <a:srgbClr val="00B0F0"/>
            </a:solidFill>
            <a:prstDash val="solid"/>
            <a:miter/>
            <a:headEnd type="none" w="med" len="med"/>
            <a:tailEnd type="none" w="med" len="med"/>
          </a:ln>
        </p:spPr>
        <p:txBody>
          <a:bodyPr anchor="ctr" anchorCtr="0"/>
          <a:p>
            <a:pPr algn="ctr"/>
            <a:endParaRPr lang="zh-CN" altLang="zh-CN">
              <a:solidFill>
                <a:srgbClr val="FFFFFF"/>
              </a:solidFill>
              <a:latin typeface="Calibri" panose="020F05020202040A0204" pitchFamily="34" charset="0"/>
              <a:ea typeface="宋体" panose="02010600030101010101" pitchFamily="2" charset="-122"/>
            </a:endParaRPr>
          </a:p>
        </p:txBody>
      </p:sp>
      <p:sp>
        <p:nvSpPr>
          <p:cNvPr id="80902" name="线形标注 1 64518"/>
          <p:cNvSpPr/>
          <p:nvPr/>
        </p:nvSpPr>
        <p:spPr>
          <a:xfrm>
            <a:off x="5148263" y="3140075"/>
            <a:ext cx="2968625" cy="649288"/>
          </a:xfrm>
          <a:prstGeom prst="borderCallout1">
            <a:avLst>
              <a:gd name="adj1" fmla="val 60037"/>
              <a:gd name="adj2" fmla="val -3958"/>
              <a:gd name="adj3" fmla="val 107245"/>
              <a:gd name="adj4" fmla="val -22162"/>
            </a:avLst>
          </a:prstGeom>
          <a:solidFill>
            <a:srgbClr val="FFFFFF"/>
          </a:solidFill>
          <a:ln w="28575" cap="flat" cmpd="sng">
            <a:solidFill>
              <a:srgbClr val="00B0F0"/>
            </a:solidFill>
            <a:prstDash val="solid"/>
            <a:miter/>
            <a:headEnd type="none" w="med" len="med"/>
            <a:tailEnd type="none" w="med" len="med"/>
          </a:ln>
        </p:spPr>
        <p:txBody>
          <a:bodyPr anchor="ctr" anchorCtr="0"/>
          <a:p>
            <a:r>
              <a:rPr lang="zh-CN" altLang="en-US" sz="1400">
                <a:solidFill>
                  <a:srgbClr val="FF0000"/>
                </a:solidFill>
                <a:latin typeface="Calibri" panose="020F05020202040A0204" pitchFamily="34" charset="0"/>
                <a:ea typeface="宋体" panose="02010600030101010101" pitchFamily="2" charset="-122"/>
              </a:rPr>
              <a:t>校对结果中不同颜色字体及横线标识，分别代表比对框中引文存在的多余、缺漏、错谬等问题</a:t>
            </a:r>
            <a:endParaRPr lang="zh-CN" altLang="en-US" sz="1400">
              <a:solidFill>
                <a:srgbClr val="FF0000"/>
              </a:solidFill>
              <a:latin typeface="Calibri" panose="020F05020202040A0204" pitchFamily="34" charset="0"/>
              <a:ea typeface="宋体" panose="02010600030101010101" pitchFamily="2" charset="-122"/>
            </a:endParaRPr>
          </a:p>
        </p:txBody>
      </p:sp>
      <p:sp>
        <p:nvSpPr>
          <p:cNvPr id="80903" name="线形标注 1 64519"/>
          <p:cNvSpPr/>
          <p:nvPr/>
        </p:nvSpPr>
        <p:spPr>
          <a:xfrm>
            <a:off x="2890838" y="4748213"/>
            <a:ext cx="2919412" cy="381000"/>
          </a:xfrm>
          <a:prstGeom prst="borderCallout1">
            <a:avLst>
              <a:gd name="adj1" fmla="val 30500"/>
              <a:gd name="adj2" fmla="val -2764"/>
              <a:gd name="adj3" fmla="val 55667"/>
              <a:gd name="adj4" fmla="val -41208"/>
            </a:avLst>
          </a:prstGeom>
          <a:solidFill>
            <a:srgbClr val="FFFFFF"/>
          </a:solidFill>
          <a:ln w="28575" cap="flat" cmpd="sng">
            <a:solidFill>
              <a:srgbClr val="00B0F0"/>
            </a:solidFill>
            <a:prstDash val="solid"/>
            <a:miter/>
            <a:headEnd type="none" w="med" len="med"/>
            <a:tailEnd type="none" w="med" len="med"/>
          </a:ln>
        </p:spPr>
        <p:txBody>
          <a:bodyPr anchor="ctr" anchorCtr="0"/>
          <a:p>
            <a:r>
              <a:rPr lang="zh-CN" altLang="en-US" sz="1400">
                <a:solidFill>
                  <a:srgbClr val="FF0000"/>
                </a:solidFill>
                <a:latin typeface="Calibri" panose="020F05020202040A0204" pitchFamily="34" charset="0"/>
                <a:ea typeface="宋体" panose="02010600030101010101" pitchFamily="2" charset="-122"/>
              </a:rPr>
              <a:t>点选电子图书，将引文和原文比对</a:t>
            </a:r>
            <a:endParaRPr lang="zh-CN" altLang="en-US" sz="1400">
              <a:solidFill>
                <a:srgbClr val="FF0000"/>
              </a:solidFill>
              <a:latin typeface="Calibri" panose="020F05020202040A0204" pitchFamily="34" charset="0"/>
              <a:ea typeface="宋体" panose="02010600030101010101" pitchFamily="2" charset="-122"/>
            </a:endParaRPr>
          </a:p>
        </p:txBody>
      </p:sp>
      <p:sp>
        <p:nvSpPr>
          <p:cNvPr id="80904" name="线形标注 1 64520"/>
          <p:cNvSpPr/>
          <p:nvPr/>
        </p:nvSpPr>
        <p:spPr>
          <a:xfrm>
            <a:off x="5878513" y="1539875"/>
            <a:ext cx="1474787" cy="407988"/>
          </a:xfrm>
          <a:prstGeom prst="borderCallout1">
            <a:avLst>
              <a:gd name="adj1" fmla="val 34477"/>
              <a:gd name="adj2" fmla="val -6287"/>
              <a:gd name="adj3" fmla="val 625"/>
              <a:gd name="adj4" fmla="val -44963"/>
            </a:avLst>
          </a:prstGeom>
          <a:solidFill>
            <a:srgbClr val="FFFFFF"/>
          </a:solidFill>
          <a:ln w="28575" cap="flat" cmpd="sng">
            <a:solidFill>
              <a:srgbClr val="00B0F0"/>
            </a:solidFill>
            <a:prstDash val="solid"/>
            <a:miter/>
            <a:headEnd type="none" w="med" len="med"/>
            <a:tailEnd type="none" w="med" len="med"/>
          </a:ln>
        </p:spPr>
        <p:txBody>
          <a:bodyPr anchor="ctr" anchorCtr="0"/>
          <a:p>
            <a:r>
              <a:rPr lang="zh-CN" altLang="en-US" sz="1400">
                <a:solidFill>
                  <a:srgbClr val="FF0000"/>
                </a:solidFill>
                <a:latin typeface="Calibri" panose="020F05020202040A0204" pitchFamily="34" charset="0"/>
                <a:ea typeface="宋体" panose="02010600030101010101" pitchFamily="2" charset="-122"/>
              </a:rPr>
              <a:t>比对框中的引文</a:t>
            </a:r>
            <a:endParaRPr lang="zh-CN" altLang="en-US" sz="1400">
              <a:solidFill>
                <a:srgbClr val="FF0000"/>
              </a:solidFill>
              <a:latin typeface="Calibri" panose="020F05020202040A0204" pitchFamily="34" charset="0"/>
              <a:ea typeface="宋体" panose="02010600030101010101" pitchFamily="2" charset="-122"/>
            </a:endParaRPr>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1921" name="图片 65537" descr="20210410-引文比对-阅读原文"/>
          <p:cNvPicPr>
            <a:picLocks noChangeAspect="1"/>
          </p:cNvPicPr>
          <p:nvPr/>
        </p:nvPicPr>
        <p:blipFill>
          <a:blip r:embed="rId1"/>
          <a:stretch>
            <a:fillRect/>
          </a:stretch>
        </p:blipFill>
        <p:spPr>
          <a:xfrm>
            <a:off x="-6350" y="538163"/>
            <a:ext cx="9145588" cy="6338887"/>
          </a:xfrm>
          <a:prstGeom prst="rect">
            <a:avLst/>
          </a:prstGeom>
          <a:noFill/>
          <a:ln w="9525">
            <a:noFill/>
          </a:ln>
        </p:spPr>
      </p:pic>
      <p:sp>
        <p:nvSpPr>
          <p:cNvPr id="81922" name="文本框 65538"/>
          <p:cNvSpPr txBox="1"/>
          <p:nvPr/>
        </p:nvSpPr>
        <p:spPr>
          <a:xfrm>
            <a:off x="1685925" y="0"/>
            <a:ext cx="2535238" cy="454025"/>
          </a:xfrm>
          <a:prstGeom prst="rect">
            <a:avLst/>
          </a:prstGeom>
          <a:noFill/>
          <a:ln w="9525">
            <a:noFill/>
          </a:ln>
        </p:spPr>
        <p:txBody>
          <a:bodyPr anchor="t" anchorCtr="0">
            <a:spAutoFit/>
          </a:bodyPr>
          <a:p>
            <a:pPr marL="285750" indent="-285750">
              <a:buFont typeface="Wingdings" panose="05000000000000000000" pitchFamily="2" charset="2"/>
              <a:buChar char="n"/>
            </a:pPr>
            <a:r>
              <a:rPr lang="zh-CN" altLang="en-US" sz="2400" b="1">
                <a:solidFill>
                  <a:srgbClr val="FF0000"/>
                </a:solidFill>
                <a:latin typeface="微软雅黑" panose="020B0503020204020204" pitchFamily="34" charset="-122"/>
                <a:ea typeface="微软雅黑" panose="020B0503020204020204" pitchFamily="34" charset="-122"/>
              </a:rPr>
              <a:t>引文比对</a:t>
            </a:r>
            <a:endParaRPr lang="zh-CN" altLang="en-US" sz="2400" b="1">
              <a:solidFill>
                <a:srgbClr val="FF0000"/>
              </a:solidFill>
              <a:latin typeface="微软雅黑" panose="020B0503020204020204" pitchFamily="34" charset="-122"/>
              <a:ea typeface="微软雅黑" panose="020B0503020204020204" pitchFamily="34" charset="-122"/>
            </a:endParaRPr>
          </a:p>
        </p:txBody>
      </p:sp>
      <p:sp>
        <p:nvSpPr>
          <p:cNvPr id="81923" name="矩形 65539"/>
          <p:cNvSpPr/>
          <p:nvPr/>
        </p:nvSpPr>
        <p:spPr>
          <a:xfrm>
            <a:off x="3741738" y="2025650"/>
            <a:ext cx="4811712" cy="431800"/>
          </a:xfrm>
          <a:prstGeom prst="rect">
            <a:avLst/>
          </a:prstGeom>
          <a:noFill/>
          <a:ln w="28575" cap="flat" cmpd="sng">
            <a:solidFill>
              <a:srgbClr val="00B0F0"/>
            </a:solidFill>
            <a:prstDash val="solid"/>
            <a:miter/>
            <a:headEnd type="none" w="med" len="med"/>
            <a:tailEnd type="none" w="med" len="med"/>
          </a:ln>
        </p:spPr>
        <p:txBody>
          <a:bodyPr anchor="ctr" anchorCtr="0"/>
          <a:p>
            <a:pPr algn="ctr"/>
            <a:endParaRPr lang="zh-CN" altLang="zh-CN">
              <a:solidFill>
                <a:srgbClr val="FFFFFF"/>
              </a:solidFill>
              <a:latin typeface="Calibri" panose="020F05020202040A0204" pitchFamily="34" charset="0"/>
              <a:ea typeface="宋体" panose="02010600030101010101" pitchFamily="2" charset="-122"/>
            </a:endParaRPr>
          </a:p>
        </p:txBody>
      </p:sp>
      <p:sp>
        <p:nvSpPr>
          <p:cNvPr id="81924" name="矩形 65540"/>
          <p:cNvSpPr/>
          <p:nvPr/>
        </p:nvSpPr>
        <p:spPr>
          <a:xfrm>
            <a:off x="325438" y="538163"/>
            <a:ext cx="2044700" cy="293687"/>
          </a:xfrm>
          <a:prstGeom prst="rect">
            <a:avLst/>
          </a:prstGeom>
          <a:noFill/>
          <a:ln w="28575" cap="flat" cmpd="sng">
            <a:solidFill>
              <a:srgbClr val="00B0F0"/>
            </a:solidFill>
            <a:prstDash val="solid"/>
            <a:miter/>
            <a:headEnd type="none" w="med" len="med"/>
            <a:tailEnd type="none" w="med" len="med"/>
          </a:ln>
        </p:spPr>
        <p:txBody>
          <a:bodyPr anchor="ctr" anchorCtr="0"/>
          <a:p>
            <a:pPr algn="ctr"/>
            <a:endParaRPr lang="zh-CN" altLang="zh-CN">
              <a:solidFill>
                <a:srgbClr val="FFFFFF"/>
              </a:solidFill>
              <a:latin typeface="Calibri" panose="020F05020202040A0204" pitchFamily="34" charset="0"/>
              <a:ea typeface="宋体" panose="02010600030101010101" pitchFamily="2" charset="-122"/>
            </a:endParaRPr>
          </a:p>
        </p:txBody>
      </p:sp>
      <p:sp>
        <p:nvSpPr>
          <p:cNvPr id="81925" name="矩形 65541"/>
          <p:cNvSpPr/>
          <p:nvPr/>
        </p:nvSpPr>
        <p:spPr>
          <a:xfrm>
            <a:off x="3889375" y="6543675"/>
            <a:ext cx="641350" cy="206375"/>
          </a:xfrm>
          <a:prstGeom prst="rect">
            <a:avLst/>
          </a:prstGeom>
          <a:noFill/>
          <a:ln w="28575" cap="flat" cmpd="sng">
            <a:solidFill>
              <a:srgbClr val="00B0F0"/>
            </a:solidFill>
            <a:prstDash val="solid"/>
            <a:miter/>
            <a:headEnd type="none" w="med" len="med"/>
            <a:tailEnd type="none" w="med" len="med"/>
          </a:ln>
        </p:spPr>
        <p:txBody>
          <a:bodyPr anchor="ctr" anchorCtr="0"/>
          <a:p>
            <a:pPr algn="ctr"/>
            <a:endParaRPr lang="zh-CN" altLang="zh-CN">
              <a:solidFill>
                <a:srgbClr val="FFFFFF"/>
              </a:solidFill>
              <a:latin typeface="Calibri" panose="020F05020202040A0204" pitchFamily="34" charset="0"/>
              <a:ea typeface="宋体" panose="02010600030101010101" pitchFamily="2" charset="-122"/>
            </a:endParaRPr>
          </a:p>
        </p:txBody>
      </p:sp>
      <p:sp>
        <p:nvSpPr>
          <p:cNvPr id="81926" name="线形标注 1 65542"/>
          <p:cNvSpPr/>
          <p:nvPr/>
        </p:nvSpPr>
        <p:spPr>
          <a:xfrm>
            <a:off x="3081338" y="831850"/>
            <a:ext cx="2968625" cy="649288"/>
          </a:xfrm>
          <a:prstGeom prst="borderCallout1">
            <a:avLst>
              <a:gd name="adj1" fmla="val 60037"/>
              <a:gd name="adj2" fmla="val -3958"/>
              <a:gd name="adj3" fmla="val 19981"/>
              <a:gd name="adj4" fmla="val -27296"/>
            </a:avLst>
          </a:prstGeom>
          <a:solidFill>
            <a:srgbClr val="FFFFFF"/>
          </a:solidFill>
          <a:ln w="28575" cap="flat" cmpd="sng">
            <a:solidFill>
              <a:srgbClr val="00B0F0"/>
            </a:solidFill>
            <a:prstDash val="solid"/>
            <a:miter/>
            <a:headEnd type="none" w="med" len="med"/>
            <a:tailEnd type="none" w="med" len="med"/>
          </a:ln>
        </p:spPr>
        <p:txBody>
          <a:bodyPr anchor="ctr" anchorCtr="0"/>
          <a:p>
            <a:r>
              <a:rPr lang="zh-CN" altLang="en-US" sz="1400">
                <a:solidFill>
                  <a:srgbClr val="FF0000"/>
                </a:solidFill>
                <a:latin typeface="Calibri" panose="020F05020202040A0204" pitchFamily="34" charset="0"/>
                <a:ea typeface="宋体" panose="02010600030101010101" pitchFamily="2" charset="-122"/>
              </a:rPr>
              <a:t>包括封面、目录、扉页、正文、封底后统计出的页码数</a:t>
            </a:r>
            <a:endParaRPr lang="zh-CN" altLang="en-US" sz="1400">
              <a:solidFill>
                <a:srgbClr val="FF0000"/>
              </a:solidFill>
              <a:latin typeface="Calibri" panose="020F05020202040A0204" pitchFamily="34" charset="0"/>
              <a:ea typeface="宋体" panose="02010600030101010101" pitchFamily="2" charset="-122"/>
            </a:endParaRPr>
          </a:p>
        </p:txBody>
      </p:sp>
      <p:sp>
        <p:nvSpPr>
          <p:cNvPr id="81927" name="线形标注 1 65543"/>
          <p:cNvSpPr/>
          <p:nvPr/>
        </p:nvSpPr>
        <p:spPr>
          <a:xfrm>
            <a:off x="2093913" y="5519738"/>
            <a:ext cx="1795462" cy="555625"/>
          </a:xfrm>
          <a:prstGeom prst="borderCallout1">
            <a:avLst>
              <a:gd name="adj1" fmla="val 122000"/>
              <a:gd name="adj2" fmla="val 49704"/>
              <a:gd name="adj3" fmla="val 170366"/>
              <a:gd name="adj4" fmla="val 98125"/>
            </a:avLst>
          </a:prstGeom>
          <a:solidFill>
            <a:srgbClr val="FFFFFF"/>
          </a:solidFill>
          <a:ln w="28575" cap="flat" cmpd="sng">
            <a:solidFill>
              <a:srgbClr val="00B0F0"/>
            </a:solidFill>
            <a:prstDash val="solid"/>
            <a:miter/>
            <a:headEnd type="none" w="med" len="med"/>
            <a:tailEnd type="none" w="med" len="med"/>
          </a:ln>
        </p:spPr>
        <p:txBody>
          <a:bodyPr anchor="ctr" anchorCtr="0"/>
          <a:p>
            <a:r>
              <a:rPr lang="zh-CN" altLang="en-US" sz="1400" b="1">
                <a:solidFill>
                  <a:srgbClr val="FF0000"/>
                </a:solidFill>
                <a:latin typeface="Calibri" panose="020F05020202040A0204" pitchFamily="34" charset="0"/>
                <a:ea typeface="宋体" panose="02010600030101010101" pitchFamily="2" charset="-122"/>
              </a:rPr>
              <a:t>图书正文页码，</a:t>
            </a:r>
            <a:r>
              <a:rPr lang="zh-CN" altLang="en-US" sz="1400">
                <a:solidFill>
                  <a:srgbClr val="FF0000"/>
                </a:solidFill>
                <a:latin typeface="Calibri" panose="020F05020202040A0204" pitchFamily="34" charset="0"/>
                <a:ea typeface="宋体" panose="02010600030101010101" pitchFamily="2" charset="-122"/>
              </a:rPr>
              <a:t>引用文字时标注的页码</a:t>
            </a:r>
            <a:endParaRPr lang="zh-CN" altLang="en-US" sz="1400">
              <a:solidFill>
                <a:srgbClr val="FF0000"/>
              </a:solidFill>
              <a:latin typeface="Calibri" panose="020F05020202040A0204" pitchFamily="34" charset="0"/>
              <a:ea typeface="宋体" panose="02010600030101010101" pitchFamily="2" charset="-122"/>
            </a:endParaRPr>
          </a:p>
        </p:txBody>
      </p:sp>
      <p:sp>
        <p:nvSpPr>
          <p:cNvPr id="81928" name="线形标注 1 65544"/>
          <p:cNvSpPr/>
          <p:nvPr/>
        </p:nvSpPr>
        <p:spPr>
          <a:xfrm>
            <a:off x="2060575" y="1703388"/>
            <a:ext cx="1431925" cy="407987"/>
          </a:xfrm>
          <a:prstGeom prst="borderCallout1">
            <a:avLst>
              <a:gd name="adj1" fmla="val 119968"/>
              <a:gd name="adj2" fmla="val 72694"/>
              <a:gd name="adj3" fmla="val 161000"/>
              <a:gd name="adj4" fmla="val 112639"/>
            </a:avLst>
          </a:prstGeom>
          <a:solidFill>
            <a:srgbClr val="FFFFFF"/>
          </a:solidFill>
          <a:ln w="28575" cap="flat" cmpd="sng">
            <a:solidFill>
              <a:srgbClr val="00B0F0"/>
            </a:solidFill>
            <a:prstDash val="solid"/>
            <a:miter/>
            <a:headEnd type="none" w="med" len="med"/>
            <a:tailEnd type="none" w="med" len="med"/>
          </a:ln>
        </p:spPr>
        <p:txBody>
          <a:bodyPr anchor="ctr" anchorCtr="0"/>
          <a:p>
            <a:r>
              <a:rPr lang="zh-CN" altLang="en-US" sz="1400">
                <a:solidFill>
                  <a:srgbClr val="FF0000"/>
                </a:solidFill>
                <a:latin typeface="Calibri" panose="020F05020202040A0204" pitchFamily="34" charset="0"/>
                <a:ea typeface="宋体" panose="02010600030101010101" pitchFamily="2" charset="-122"/>
              </a:rPr>
              <a:t>电子图书原文</a:t>
            </a:r>
            <a:endParaRPr lang="zh-CN" altLang="en-US" sz="1400">
              <a:solidFill>
                <a:srgbClr val="FF0000"/>
              </a:solidFill>
              <a:latin typeface="Calibri" panose="020F05020202040A0204" pitchFamily="34" charset="0"/>
              <a:ea typeface="宋体" panose="02010600030101010101" pitchFamily="2" charset="-122"/>
            </a:endParaRPr>
          </a:p>
        </p:txBody>
      </p:sp>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2945" name="图片 46081" descr="8902047561555915121460.png"/>
          <p:cNvPicPr>
            <a:picLocks noChangeAspect="1"/>
          </p:cNvPicPr>
          <p:nvPr/>
        </p:nvPicPr>
        <p:blipFill>
          <a:blip r:embed="rId1"/>
          <a:stretch>
            <a:fillRect/>
          </a:stretch>
        </p:blipFill>
        <p:spPr>
          <a:xfrm>
            <a:off x="0" y="857250"/>
            <a:ext cx="9144000" cy="5143500"/>
          </a:xfrm>
          <a:prstGeom prst="rect">
            <a:avLst/>
          </a:prstGeom>
          <a:noFill/>
          <a:ln w="9525">
            <a:noFill/>
          </a:ln>
        </p:spPr>
      </p:pic>
      <p:pic>
        <p:nvPicPr>
          <p:cNvPr id="82946" name="图片 46082" descr="C:\Users\PC\Desktop\zqq\20158_0014_------.png"/>
          <p:cNvPicPr>
            <a:picLocks noChangeAspect="1"/>
          </p:cNvPicPr>
          <p:nvPr/>
        </p:nvPicPr>
        <p:blipFill>
          <a:blip r:embed="rId2"/>
          <a:stretch>
            <a:fillRect/>
          </a:stretch>
        </p:blipFill>
        <p:spPr>
          <a:xfrm>
            <a:off x="0" y="3929063"/>
            <a:ext cx="4851400" cy="2073275"/>
          </a:xfrm>
          <a:prstGeom prst="rect">
            <a:avLst/>
          </a:prstGeom>
          <a:noFill/>
          <a:ln w="9525">
            <a:noFill/>
          </a:ln>
        </p:spPr>
      </p:pic>
      <p:pic>
        <p:nvPicPr>
          <p:cNvPr id="82947" name="图片 46083" descr="7420321681555915121490.png"/>
          <p:cNvPicPr>
            <a:picLocks noChangeAspect="1"/>
          </p:cNvPicPr>
          <p:nvPr/>
        </p:nvPicPr>
        <p:blipFill>
          <a:blip r:embed="rId3"/>
          <a:stretch>
            <a:fillRect/>
          </a:stretch>
        </p:blipFill>
        <p:spPr>
          <a:xfrm rot="-347086">
            <a:off x="-236537" y="1312863"/>
            <a:ext cx="2886075" cy="2044700"/>
          </a:xfrm>
          <a:prstGeom prst="rect">
            <a:avLst/>
          </a:prstGeom>
          <a:noFill/>
          <a:ln w="9525">
            <a:noFill/>
          </a:ln>
        </p:spPr>
      </p:pic>
      <p:pic>
        <p:nvPicPr>
          <p:cNvPr id="82948" name="图片 46084" descr="8436596721555915121490.png"/>
          <p:cNvPicPr>
            <a:picLocks noChangeAspect="1"/>
          </p:cNvPicPr>
          <p:nvPr/>
        </p:nvPicPr>
        <p:blipFill>
          <a:blip r:embed="rId4"/>
          <a:stretch>
            <a:fillRect/>
          </a:stretch>
        </p:blipFill>
        <p:spPr>
          <a:xfrm rot="222981">
            <a:off x="7254875" y="1690688"/>
            <a:ext cx="1665288" cy="1179512"/>
          </a:xfrm>
          <a:prstGeom prst="rect">
            <a:avLst/>
          </a:prstGeom>
          <a:noFill/>
          <a:ln w="9525">
            <a:noFill/>
          </a:ln>
        </p:spPr>
      </p:pic>
      <p:pic>
        <p:nvPicPr>
          <p:cNvPr id="82949" name="图片 46085" descr="6045942251555915121500.png"/>
          <p:cNvPicPr>
            <a:picLocks noChangeAspect="1"/>
          </p:cNvPicPr>
          <p:nvPr/>
        </p:nvPicPr>
        <p:blipFill>
          <a:blip r:embed="rId5"/>
          <a:stretch>
            <a:fillRect/>
          </a:stretch>
        </p:blipFill>
        <p:spPr>
          <a:xfrm>
            <a:off x="0" y="857250"/>
            <a:ext cx="9144000" cy="5145088"/>
          </a:xfrm>
          <a:prstGeom prst="rect">
            <a:avLst/>
          </a:prstGeom>
          <a:noFill/>
          <a:ln w="9525">
            <a:noFill/>
          </a:ln>
        </p:spPr>
      </p:pic>
      <p:pic>
        <p:nvPicPr>
          <p:cNvPr id="82950" name="图片 46086" descr="8378396501555915121500.png">
            <a:hlinkClick r:id="" action="ppaction://media"/>
          </p:cNvPr>
          <p:cNvPicPr>
            <a:picLocks noChangeAspect="1"/>
          </p:cNvPicPr>
          <p:nvPr/>
        </p:nvPicPr>
        <p:blipFill>
          <a:blip r:embed="rId6"/>
          <a:stretch>
            <a:fillRect/>
          </a:stretch>
        </p:blipFill>
        <p:spPr>
          <a:xfrm>
            <a:off x="-4762" y="-1182687"/>
            <a:ext cx="609600" cy="609600"/>
          </a:xfrm>
          <a:prstGeom prst="rect">
            <a:avLst/>
          </a:prstGeom>
          <a:noFill/>
          <a:ln w="9525">
            <a:noFill/>
          </a:ln>
        </p:spPr>
      </p:pic>
      <p:sp>
        <p:nvSpPr>
          <p:cNvPr id="46088" name="文本框 46087"/>
          <p:cNvSpPr txBox="1"/>
          <p:nvPr/>
        </p:nvSpPr>
        <p:spPr>
          <a:xfrm>
            <a:off x="3857625" y="1638300"/>
            <a:ext cx="2932112" cy="2663825"/>
          </a:xfrm>
          <a:prstGeom prst="rect">
            <a:avLst/>
          </a:prstGeom>
          <a:noFill/>
          <a:ln w="9525">
            <a:noFill/>
          </a:ln>
        </p:spPr>
        <p:txBody>
          <a:bodyPr>
            <a:spAutoFit/>
          </a:bodyPr>
          <a:p>
            <a:pPr marL="342900" indent="-342900">
              <a:lnSpc>
                <a:spcPct val="150000"/>
              </a:lnSpc>
              <a:buClrTx/>
              <a:buSzPct val="100000"/>
              <a:buFontTx/>
              <a:buAutoNum type="arabicPeriod"/>
            </a:pPr>
            <a:r>
              <a:rPr lang="zh-CN" altLang="en-US" sz="2800" b="1" noProof="1">
                <a:solidFill>
                  <a:srgbClr val="FF0000">
                    <a:alpha val="10000"/>
                  </a:srgbClr>
                </a:solidFill>
                <a:latin typeface="微软雅黑" panose="020B0503020204020204" pitchFamily="34" charset="-122"/>
                <a:ea typeface="微软雅黑" panose="020B0503020204020204" pitchFamily="34" charset="-122"/>
                <a:cs typeface="+mn-cs"/>
              </a:rPr>
              <a:t>模糊找句（段）</a:t>
            </a:r>
            <a:endParaRPr lang="zh-CN" altLang="en-US" sz="2800" b="1" noProof="1">
              <a:solidFill>
                <a:srgbClr val="FF0000">
                  <a:alpha val="10000"/>
                </a:srgbClr>
              </a:solidFill>
              <a:latin typeface="微软雅黑" panose="020B0503020204020204" pitchFamily="34" charset="-122"/>
              <a:ea typeface="微软雅黑" panose="020B0503020204020204" pitchFamily="34" charset="-122"/>
            </a:endParaRPr>
          </a:p>
          <a:p>
            <a:pPr marL="342900" indent="-342900">
              <a:lnSpc>
                <a:spcPct val="150000"/>
              </a:lnSpc>
              <a:buClrTx/>
              <a:buSzPct val="100000"/>
              <a:buFontTx/>
              <a:buAutoNum type="arabicPeriod"/>
            </a:pPr>
            <a:r>
              <a:rPr lang="zh-CN" altLang="en-US" sz="2800" b="1" noProof="1">
                <a:solidFill>
                  <a:srgbClr val="FF0000">
                    <a:alpha val="10000"/>
                  </a:srgbClr>
                </a:solidFill>
                <a:effectLst>
                  <a:glow rad="127000">
                    <a:srgbClr val="FFFFFF"/>
                  </a:glow>
                </a:effectLst>
                <a:latin typeface="微软雅黑" panose="020B0503020204020204" pitchFamily="34" charset="-122"/>
                <a:ea typeface="微软雅黑" panose="020B0503020204020204" pitchFamily="34" charset="-122"/>
                <a:cs typeface="+mn-cs"/>
              </a:rPr>
              <a:t>语义查询</a:t>
            </a:r>
            <a:endParaRPr lang="zh-CN" altLang="en-US" sz="2800" b="1" noProof="1">
              <a:solidFill>
                <a:srgbClr val="FF0000">
                  <a:alpha val="10000"/>
                </a:srgbClr>
              </a:solidFill>
              <a:effectLst>
                <a:glow rad="127000">
                  <a:srgbClr val="FFFFFF"/>
                </a:glow>
              </a:effectLst>
              <a:latin typeface="微软雅黑" panose="020B0503020204020204" pitchFamily="34" charset="-122"/>
              <a:ea typeface="微软雅黑" panose="020B0503020204020204" pitchFamily="34" charset="-122"/>
            </a:endParaRPr>
          </a:p>
          <a:p>
            <a:pPr marL="342900" indent="-342900">
              <a:lnSpc>
                <a:spcPct val="150000"/>
              </a:lnSpc>
              <a:buClrTx/>
              <a:buSzPct val="100000"/>
              <a:buFontTx/>
              <a:buAutoNum type="arabicPeriod"/>
            </a:pPr>
            <a:r>
              <a:rPr lang="zh-CN" altLang="en-US" sz="2800" b="1" noProof="1">
                <a:solidFill>
                  <a:srgbClr val="FF0000">
                    <a:alpha val="10000"/>
                  </a:srgbClr>
                </a:solidFill>
                <a:effectLst>
                  <a:glow rad="127000">
                    <a:srgbClr val="FFFFFF"/>
                  </a:glow>
                </a:effectLst>
                <a:latin typeface="微软雅黑" panose="020B0503020204020204" pitchFamily="34" charset="-122"/>
                <a:ea typeface="微软雅黑" panose="020B0503020204020204" pitchFamily="34" charset="-122"/>
                <a:cs typeface="+mn-cs"/>
              </a:rPr>
              <a:t>引文比对</a:t>
            </a:r>
            <a:endParaRPr lang="zh-CN" altLang="en-US" sz="2800" b="1" noProof="1">
              <a:solidFill>
                <a:srgbClr val="FF0000">
                  <a:alpha val="10000"/>
                </a:srgbClr>
              </a:solidFill>
              <a:effectLst>
                <a:glow rad="127000">
                  <a:srgbClr val="FFFFFF"/>
                </a:glow>
              </a:effectLst>
              <a:latin typeface="微软雅黑" panose="020B0503020204020204" pitchFamily="34" charset="-122"/>
              <a:ea typeface="微软雅黑" panose="020B0503020204020204" pitchFamily="34" charset="-122"/>
            </a:endParaRPr>
          </a:p>
          <a:p>
            <a:pPr marL="342900" indent="-342900">
              <a:lnSpc>
                <a:spcPct val="150000"/>
              </a:lnSpc>
              <a:buClrTx/>
              <a:buSzPct val="100000"/>
              <a:buFontTx/>
              <a:buAutoNum type="arabicPeriod"/>
            </a:pPr>
            <a:r>
              <a:rPr lang="zh-CN" altLang="en-US" sz="2800" b="1" noProof="1">
                <a:solidFill>
                  <a:srgbClr val="FF0000"/>
                </a:solidFill>
                <a:effectLst>
                  <a:glow rad="127000">
                    <a:srgbClr val="FFFFFF"/>
                  </a:glow>
                </a:effectLst>
                <a:latin typeface="微软雅黑" panose="020B0503020204020204" pitchFamily="34" charset="-122"/>
                <a:ea typeface="微软雅黑" panose="020B0503020204020204" pitchFamily="34" charset="-122"/>
                <a:cs typeface="+mn-cs"/>
              </a:rPr>
              <a:t>特色功能优势</a:t>
            </a:r>
            <a:endParaRPr lang="zh-CN" altLang="en-US" sz="2800" b="1" noProof="1">
              <a:solidFill>
                <a:srgbClr val="FF0000"/>
              </a:solidFill>
              <a:effectLst>
                <a:glow rad="127000">
                  <a:srgbClr val="FFFFFF"/>
                </a:glow>
              </a:effectLst>
              <a:latin typeface="微软雅黑" panose="020B0503020204020204" pitchFamily="34" charset="-122"/>
              <a:ea typeface="微软雅黑" panose="020B0503020204020204" pitchFamily="34" charset="-122"/>
            </a:endParaRPr>
          </a:p>
        </p:txBody>
      </p:sp>
    </p:spTree>
  </p:cSld>
  <p:clrMapOvr>
    <a:masterClrMapping/>
  </p:clrMapOvr>
  <p:transition spd="slow" advClick="0" advTm="3977">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6385" name="图片 12289" descr="8902047561555915121460.png"/>
          <p:cNvPicPr>
            <a:picLocks noChangeAspect="1"/>
          </p:cNvPicPr>
          <p:nvPr/>
        </p:nvPicPr>
        <p:blipFill>
          <a:blip r:embed="rId1"/>
          <a:stretch>
            <a:fillRect/>
          </a:stretch>
        </p:blipFill>
        <p:spPr>
          <a:xfrm>
            <a:off x="0" y="857250"/>
            <a:ext cx="9144000" cy="5143500"/>
          </a:xfrm>
          <a:prstGeom prst="rect">
            <a:avLst/>
          </a:prstGeom>
          <a:noFill/>
          <a:ln w="9525">
            <a:noFill/>
          </a:ln>
        </p:spPr>
      </p:pic>
      <p:pic>
        <p:nvPicPr>
          <p:cNvPr id="16386" name="图片 12290" descr="C:\Users\PC\Desktop\zqq\20158_0014_------.png"/>
          <p:cNvPicPr>
            <a:picLocks noChangeAspect="1"/>
          </p:cNvPicPr>
          <p:nvPr/>
        </p:nvPicPr>
        <p:blipFill>
          <a:blip r:embed="rId2"/>
          <a:stretch>
            <a:fillRect/>
          </a:stretch>
        </p:blipFill>
        <p:spPr>
          <a:xfrm>
            <a:off x="0" y="3929063"/>
            <a:ext cx="4851400" cy="2073275"/>
          </a:xfrm>
          <a:prstGeom prst="rect">
            <a:avLst/>
          </a:prstGeom>
          <a:noFill/>
          <a:ln w="9525">
            <a:noFill/>
          </a:ln>
        </p:spPr>
      </p:pic>
      <p:pic>
        <p:nvPicPr>
          <p:cNvPr id="16387" name="图片 12291" descr="7420321681555915121490.png"/>
          <p:cNvPicPr>
            <a:picLocks noChangeAspect="1"/>
          </p:cNvPicPr>
          <p:nvPr/>
        </p:nvPicPr>
        <p:blipFill>
          <a:blip r:embed="rId3"/>
          <a:stretch>
            <a:fillRect/>
          </a:stretch>
        </p:blipFill>
        <p:spPr>
          <a:xfrm rot="-347086">
            <a:off x="-236537" y="1312863"/>
            <a:ext cx="2886075" cy="2044700"/>
          </a:xfrm>
          <a:prstGeom prst="rect">
            <a:avLst/>
          </a:prstGeom>
          <a:noFill/>
          <a:ln w="9525">
            <a:noFill/>
          </a:ln>
        </p:spPr>
      </p:pic>
      <p:pic>
        <p:nvPicPr>
          <p:cNvPr id="16388" name="图片 12292" descr="8436596721555915121490.png"/>
          <p:cNvPicPr>
            <a:picLocks noChangeAspect="1"/>
          </p:cNvPicPr>
          <p:nvPr/>
        </p:nvPicPr>
        <p:blipFill>
          <a:blip r:embed="rId4"/>
          <a:stretch>
            <a:fillRect/>
          </a:stretch>
        </p:blipFill>
        <p:spPr>
          <a:xfrm rot="222981">
            <a:off x="7254875" y="1690688"/>
            <a:ext cx="1665288" cy="1179512"/>
          </a:xfrm>
          <a:prstGeom prst="rect">
            <a:avLst/>
          </a:prstGeom>
          <a:noFill/>
          <a:ln w="9525">
            <a:noFill/>
          </a:ln>
        </p:spPr>
      </p:pic>
      <p:pic>
        <p:nvPicPr>
          <p:cNvPr id="16389" name="图片 12293" descr="6045942251555915121500.png"/>
          <p:cNvPicPr>
            <a:picLocks noChangeAspect="1"/>
          </p:cNvPicPr>
          <p:nvPr/>
        </p:nvPicPr>
        <p:blipFill>
          <a:blip r:embed="rId5"/>
          <a:stretch>
            <a:fillRect/>
          </a:stretch>
        </p:blipFill>
        <p:spPr>
          <a:xfrm>
            <a:off x="0" y="857250"/>
            <a:ext cx="9144000" cy="5145088"/>
          </a:xfrm>
          <a:prstGeom prst="rect">
            <a:avLst/>
          </a:prstGeom>
          <a:noFill/>
          <a:ln w="9525">
            <a:noFill/>
          </a:ln>
        </p:spPr>
      </p:pic>
      <p:pic>
        <p:nvPicPr>
          <p:cNvPr id="16390" name="图片 12294" descr="8378396501555915121500.png">
            <a:hlinkClick r:id="" action="ppaction://media"/>
          </p:cNvPr>
          <p:cNvPicPr>
            <a:picLocks noChangeAspect="1"/>
          </p:cNvPicPr>
          <p:nvPr/>
        </p:nvPicPr>
        <p:blipFill>
          <a:blip r:embed="rId6"/>
          <a:stretch>
            <a:fillRect/>
          </a:stretch>
        </p:blipFill>
        <p:spPr>
          <a:xfrm>
            <a:off x="-4762" y="-1182687"/>
            <a:ext cx="609600" cy="609600"/>
          </a:xfrm>
          <a:prstGeom prst="rect">
            <a:avLst/>
          </a:prstGeom>
          <a:noFill/>
          <a:ln w="9525">
            <a:noFill/>
          </a:ln>
        </p:spPr>
      </p:pic>
      <p:pic>
        <p:nvPicPr>
          <p:cNvPr id="16391" name="图片 12295" descr="7017384351618038144632.png"/>
          <p:cNvPicPr>
            <a:picLocks noChangeAspect="1"/>
          </p:cNvPicPr>
          <p:nvPr/>
        </p:nvPicPr>
        <p:blipFill>
          <a:blip r:embed="rId7"/>
          <a:stretch>
            <a:fillRect/>
          </a:stretch>
        </p:blipFill>
        <p:spPr>
          <a:xfrm>
            <a:off x="3152775" y="1247775"/>
            <a:ext cx="3570288" cy="3538538"/>
          </a:xfrm>
          <a:prstGeom prst="rect">
            <a:avLst/>
          </a:prstGeom>
          <a:noFill/>
          <a:ln w="9525">
            <a:noFill/>
          </a:ln>
        </p:spPr>
      </p:pic>
    </p:spTree>
  </p:cSld>
  <p:clrMapOvr>
    <a:masterClrMapping/>
  </p:clrMapOvr>
  <p:transition spd="slow" advClick="0" advTm="3977">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4993" name="文本框 44033"/>
          <p:cNvSpPr txBox="1"/>
          <p:nvPr/>
        </p:nvSpPr>
        <p:spPr>
          <a:xfrm>
            <a:off x="274638" y="520700"/>
            <a:ext cx="8596312" cy="5816600"/>
          </a:xfrm>
          <a:prstGeom prst="rect">
            <a:avLst/>
          </a:prstGeom>
          <a:noFill/>
          <a:ln w="9525">
            <a:noFill/>
          </a:ln>
        </p:spPr>
        <p:txBody>
          <a:bodyPr anchor="ctr" anchorCtr="0">
            <a:spAutoFit/>
          </a:bodyPr>
          <a:p>
            <a:pPr>
              <a:lnSpc>
                <a:spcPct val="150000"/>
              </a:lnSpc>
            </a:pPr>
            <a:r>
              <a:rPr lang="zh-CN" altLang="en-US" sz="2800" b="1">
                <a:latin typeface="楷体" panose="02010609060101010101" pitchFamily="49" charset="-122"/>
                <a:ea typeface="楷体" panose="02010609060101010101" pitchFamily="49" charset="-122"/>
                <a:sym typeface="宋体" panose="02010600030101010101" pitchFamily="2" charset="-122"/>
              </a:rPr>
              <a:t>特色功能的优势</a:t>
            </a:r>
            <a:endParaRPr lang="zh-CN" altLang="en-US" sz="2800" b="1">
              <a:latin typeface="楷体" panose="02010609060101010101" pitchFamily="49" charset="-122"/>
              <a:ea typeface="楷体" panose="02010609060101010101" pitchFamily="49" charset="-122"/>
              <a:sym typeface="宋体" panose="02010600030101010101" pitchFamily="2" charset="-122"/>
            </a:endParaRPr>
          </a:p>
          <a:p>
            <a:pPr marL="914400" lvl="1" indent="-457200">
              <a:lnSpc>
                <a:spcPct val="150000"/>
              </a:lnSpc>
              <a:buFont typeface="Wingdings" panose="05000000000000000000" pitchFamily="2" charset="2"/>
              <a:buChar char="n"/>
            </a:pPr>
            <a:r>
              <a:rPr lang="zh-CN" altLang="en-US" sz="2200">
                <a:latin typeface="楷体" panose="02010609060101010101" pitchFamily="49" charset="-122"/>
                <a:ea typeface="楷体" panose="02010609060101010101" pitchFamily="49" charset="-122"/>
                <a:sym typeface="宋体" panose="02010600030101010101" pitchFamily="2" charset="-122"/>
              </a:rPr>
              <a:t>特色功能以知识点</a:t>
            </a:r>
            <a:r>
              <a:rPr lang="zh-CN" altLang="en-US" sz="2200">
                <a:solidFill>
                  <a:srgbClr val="FF0000"/>
                </a:solidFill>
                <a:latin typeface="楷体" panose="02010609060101010101" pitchFamily="49" charset="-122"/>
                <a:ea typeface="楷体" panose="02010609060101010101" pitchFamily="49" charset="-122"/>
                <a:sym typeface="宋体" panose="02010600030101010101" pitchFamily="2" charset="-122"/>
              </a:rPr>
              <a:t>（具有一定主题意义的语句（或语段））</a:t>
            </a:r>
            <a:r>
              <a:rPr lang="zh-CN" altLang="en-US" sz="2200">
                <a:latin typeface="楷体" panose="02010609060101010101" pitchFamily="49" charset="-122"/>
                <a:ea typeface="楷体" panose="02010609060101010101" pitchFamily="49" charset="-122"/>
                <a:sym typeface="宋体" panose="02010600030101010101" pitchFamily="2" charset="-122"/>
              </a:rPr>
              <a:t>作为检索结果的基本单元。</a:t>
            </a:r>
            <a:endParaRPr lang="zh-CN" altLang="en-US" sz="2200">
              <a:latin typeface="楷体" panose="02010609060101010101" pitchFamily="49" charset="-122"/>
              <a:ea typeface="楷体" panose="02010609060101010101" pitchFamily="49" charset="-122"/>
              <a:sym typeface="宋体" panose="02010600030101010101" pitchFamily="2" charset="-122"/>
            </a:endParaRPr>
          </a:p>
          <a:p>
            <a:pPr marL="914400" lvl="1" indent="-457200">
              <a:lnSpc>
                <a:spcPct val="150000"/>
              </a:lnSpc>
              <a:buFont typeface="Wingdings" panose="05000000000000000000" pitchFamily="2" charset="2"/>
              <a:buChar char="n"/>
            </a:pPr>
            <a:r>
              <a:rPr lang="zh-CN" altLang="en-US" sz="2200">
                <a:latin typeface="楷体" panose="02010609060101010101" pitchFamily="49" charset="-122"/>
                <a:ea typeface="楷体" panose="02010609060101010101" pitchFamily="49" charset="-122"/>
                <a:sym typeface="宋体" panose="02010600030101010101" pitchFamily="2" charset="-122"/>
              </a:rPr>
              <a:t>特色功能</a:t>
            </a:r>
            <a:r>
              <a:rPr lang="zh-CN" altLang="en-US" sz="2200">
                <a:solidFill>
                  <a:srgbClr val="FF0000"/>
                </a:solidFill>
                <a:latin typeface="楷体" panose="02010609060101010101" pitchFamily="49" charset="-122"/>
                <a:ea typeface="楷体" panose="02010609060101010101" pitchFamily="49" charset="-122"/>
                <a:sym typeface="宋体" panose="02010600030101010101" pitchFamily="2" charset="-122"/>
              </a:rPr>
              <a:t>（模糊找句（段）、语义查询）</a:t>
            </a:r>
            <a:r>
              <a:rPr lang="zh-CN" altLang="en-US" sz="2200">
                <a:latin typeface="楷体" panose="02010609060101010101" pitchFamily="49" charset="-122"/>
                <a:ea typeface="楷体" panose="02010609060101010101" pitchFamily="49" charset="-122"/>
                <a:sym typeface="宋体" panose="02010600030101010101" pitchFamily="2" charset="-122"/>
              </a:rPr>
              <a:t>以寻找与检索词或者范围词具有逻辑联系的</a:t>
            </a:r>
            <a:r>
              <a:rPr lang="zh-CN" altLang="en-US" sz="2200">
                <a:solidFill>
                  <a:srgbClr val="FF0000"/>
                </a:solidFill>
                <a:latin typeface="楷体" panose="02010609060101010101" pitchFamily="49" charset="-122"/>
                <a:ea typeface="楷体" panose="02010609060101010101" pitchFamily="49" charset="-122"/>
                <a:sym typeface="宋体" panose="02010600030101010101" pitchFamily="2" charset="-122"/>
              </a:rPr>
              <a:t>相关词</a:t>
            </a:r>
            <a:r>
              <a:rPr lang="zh-CN" altLang="en-US" sz="2200">
                <a:latin typeface="楷体" panose="02010609060101010101" pitchFamily="49" charset="-122"/>
                <a:ea typeface="楷体" panose="02010609060101010101" pitchFamily="49" charset="-122"/>
                <a:sym typeface="宋体" panose="02010600030101010101" pitchFamily="2" charset="-122"/>
              </a:rPr>
              <a:t>为原则，力求发现和建立知识点之间的逻辑联系。</a:t>
            </a:r>
            <a:endParaRPr lang="zh-CN" altLang="en-US" sz="2200">
              <a:latin typeface="楷体" panose="02010609060101010101" pitchFamily="49" charset="-122"/>
              <a:ea typeface="楷体" panose="02010609060101010101" pitchFamily="49" charset="-122"/>
              <a:sym typeface="宋体" panose="02010600030101010101" pitchFamily="2" charset="-122"/>
            </a:endParaRPr>
          </a:p>
          <a:p>
            <a:pPr marL="914400" lvl="1" indent="-457200">
              <a:lnSpc>
                <a:spcPct val="150000"/>
              </a:lnSpc>
              <a:buFont typeface="Wingdings" panose="05000000000000000000" pitchFamily="2" charset="2"/>
              <a:buChar char="n"/>
            </a:pPr>
            <a:r>
              <a:rPr lang="zh-CN" altLang="en-US" sz="2200">
                <a:latin typeface="楷体" panose="02010609060101010101" pitchFamily="49" charset="-122"/>
                <a:ea typeface="楷体" panose="02010609060101010101" pitchFamily="49" charset="-122"/>
                <a:sym typeface="宋体" panose="02010600030101010101" pitchFamily="2" charset="-122"/>
              </a:rPr>
              <a:t>特色功能</a:t>
            </a:r>
            <a:r>
              <a:rPr lang="zh-CN" altLang="en-US" sz="2200">
                <a:solidFill>
                  <a:srgbClr val="FF0000"/>
                </a:solidFill>
                <a:latin typeface="楷体" panose="02010609060101010101" pitchFamily="49" charset="-122"/>
                <a:ea typeface="楷体" panose="02010609060101010101" pitchFamily="49" charset="-122"/>
                <a:sym typeface="宋体" panose="02010600030101010101" pitchFamily="2" charset="-122"/>
              </a:rPr>
              <a:t>（语义查询）</a:t>
            </a:r>
            <a:r>
              <a:rPr lang="zh-CN" altLang="en-US" sz="2200">
                <a:latin typeface="楷体" panose="02010609060101010101" pitchFamily="49" charset="-122"/>
                <a:ea typeface="楷体" panose="02010609060101010101" pitchFamily="49" charset="-122"/>
                <a:sym typeface="宋体" panose="02010600030101010101" pitchFamily="2" charset="-122"/>
              </a:rPr>
              <a:t>以精准定位查询结果，明确查询结果性质状态和表达形式的</a:t>
            </a:r>
            <a:r>
              <a:rPr lang="zh-CN" altLang="en-US" sz="2200">
                <a:solidFill>
                  <a:srgbClr val="FF0000"/>
                </a:solidFill>
                <a:latin typeface="楷体" panose="02010609060101010101" pitchFamily="49" charset="-122"/>
                <a:ea typeface="楷体" panose="02010609060101010101" pitchFamily="49" charset="-122"/>
                <a:sym typeface="宋体" panose="02010600030101010101" pitchFamily="2" charset="-122"/>
              </a:rPr>
              <a:t>定点词</a:t>
            </a:r>
            <a:r>
              <a:rPr lang="zh-CN" altLang="en-US" sz="2200">
                <a:latin typeface="楷体" panose="02010609060101010101" pitchFamily="49" charset="-122"/>
                <a:ea typeface="楷体" panose="02010609060101010101" pitchFamily="49" charset="-122"/>
                <a:sym typeface="宋体" panose="02010600030101010101" pitchFamily="2" charset="-122"/>
              </a:rPr>
              <a:t>为目标，力求使缩小查询结果范围，精确细化查询结果概念含义。</a:t>
            </a:r>
            <a:endParaRPr lang="zh-CN" altLang="en-US" sz="2200">
              <a:latin typeface="楷体" panose="02010609060101010101" pitchFamily="49" charset="-122"/>
              <a:ea typeface="楷体" panose="02010609060101010101" pitchFamily="49" charset="-122"/>
              <a:sym typeface="宋体" panose="02010600030101010101" pitchFamily="2" charset="-122"/>
            </a:endParaRPr>
          </a:p>
          <a:p>
            <a:pPr marL="914400" lvl="1" indent="-457200">
              <a:lnSpc>
                <a:spcPct val="150000"/>
              </a:lnSpc>
              <a:buFont typeface="Wingdings" panose="05000000000000000000" pitchFamily="2" charset="2"/>
              <a:buChar char="n"/>
            </a:pPr>
            <a:r>
              <a:rPr lang="zh-CN" altLang="en-US" sz="2200">
                <a:latin typeface="楷体" panose="02010609060101010101" pitchFamily="49" charset="-122"/>
                <a:ea typeface="楷体" panose="02010609060101010101" pitchFamily="49" charset="-122"/>
                <a:sym typeface="宋体" panose="02010600030101010101" pitchFamily="2" charset="-122"/>
              </a:rPr>
              <a:t>特色功能以使用户从“模糊、不确定”的检索查询比对状态向“精准、细化、权威”的检索查询比对状态转变为宗旨。</a:t>
            </a:r>
            <a:endParaRPr lang="zh-CN" altLang="en-US" sz="2200">
              <a:latin typeface="楷体" panose="02010609060101010101" pitchFamily="49" charset="-122"/>
              <a:ea typeface="楷体" panose="02010609060101010101" pitchFamily="49" charset="-122"/>
              <a:sym typeface="宋体" panose="02010600030101010101" pitchFamily="2" charset="-122"/>
            </a:endParaRPr>
          </a:p>
        </p:txBody>
      </p:sp>
      <p:sp>
        <p:nvSpPr>
          <p:cNvPr id="84994" name="文本框 64513"/>
          <p:cNvSpPr txBox="1"/>
          <p:nvPr/>
        </p:nvSpPr>
        <p:spPr>
          <a:xfrm>
            <a:off x="1600200" y="66675"/>
            <a:ext cx="2535238" cy="460375"/>
          </a:xfrm>
          <a:prstGeom prst="rect">
            <a:avLst/>
          </a:prstGeom>
          <a:noFill/>
          <a:ln w="9525">
            <a:noFill/>
          </a:ln>
        </p:spPr>
        <p:txBody>
          <a:bodyPr anchor="t" anchorCtr="0">
            <a:spAutoFit/>
          </a:bodyPr>
          <a:p>
            <a:pPr marL="285750" indent="-285750">
              <a:buFont typeface="Wingdings" panose="05000000000000000000" pitchFamily="2" charset="2"/>
              <a:buChar char="n"/>
            </a:pPr>
            <a:r>
              <a:rPr lang="zh-CN" altLang="en-US" sz="2400" b="1">
                <a:solidFill>
                  <a:srgbClr val="FF0000"/>
                </a:solidFill>
                <a:latin typeface="微软雅黑" panose="020B0503020204020204" pitchFamily="34" charset="-122"/>
                <a:ea typeface="微软雅黑" panose="020B0503020204020204" pitchFamily="34" charset="-122"/>
              </a:rPr>
              <a:t>特色功能优势</a:t>
            </a:r>
            <a:endParaRPr lang="zh-CN" altLang="en-US" sz="2400" b="1">
              <a:solidFill>
                <a:srgbClr val="FF0000"/>
              </a:solidFill>
              <a:latin typeface="微软雅黑" panose="020B0503020204020204" pitchFamily="34" charset="-122"/>
              <a:ea typeface="微软雅黑" panose="020B0503020204020204" pitchFamily="34" charset="-122"/>
            </a:endParaRPr>
          </a:p>
        </p:txBody>
      </p:sp>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6017" name="图片 66561" descr="8902047561555915121460.png"/>
          <p:cNvPicPr>
            <a:picLocks noChangeAspect="1"/>
          </p:cNvPicPr>
          <p:nvPr/>
        </p:nvPicPr>
        <p:blipFill>
          <a:blip r:embed="rId1"/>
          <a:stretch>
            <a:fillRect/>
          </a:stretch>
        </p:blipFill>
        <p:spPr>
          <a:xfrm>
            <a:off x="0" y="857250"/>
            <a:ext cx="9144000" cy="5143500"/>
          </a:xfrm>
          <a:prstGeom prst="rect">
            <a:avLst/>
          </a:prstGeom>
          <a:noFill/>
          <a:ln w="9525">
            <a:noFill/>
          </a:ln>
        </p:spPr>
      </p:pic>
      <p:pic>
        <p:nvPicPr>
          <p:cNvPr id="86018" name="图片 66562" descr="C:\Users\PC\Desktop\zqq\20158_0014_------.png"/>
          <p:cNvPicPr>
            <a:picLocks noChangeAspect="1"/>
          </p:cNvPicPr>
          <p:nvPr/>
        </p:nvPicPr>
        <p:blipFill>
          <a:blip r:embed="rId2"/>
          <a:stretch>
            <a:fillRect/>
          </a:stretch>
        </p:blipFill>
        <p:spPr>
          <a:xfrm>
            <a:off x="0" y="3929063"/>
            <a:ext cx="4851400" cy="2073275"/>
          </a:xfrm>
          <a:prstGeom prst="rect">
            <a:avLst/>
          </a:prstGeom>
          <a:noFill/>
          <a:ln w="9525">
            <a:noFill/>
          </a:ln>
        </p:spPr>
      </p:pic>
      <p:pic>
        <p:nvPicPr>
          <p:cNvPr id="86019" name="图片 66563" descr="7420321681555915121490.png"/>
          <p:cNvPicPr>
            <a:picLocks noChangeAspect="1"/>
          </p:cNvPicPr>
          <p:nvPr/>
        </p:nvPicPr>
        <p:blipFill>
          <a:blip r:embed="rId3"/>
          <a:stretch>
            <a:fillRect/>
          </a:stretch>
        </p:blipFill>
        <p:spPr>
          <a:xfrm rot="-347086">
            <a:off x="-236537" y="1312863"/>
            <a:ext cx="2886075" cy="2044700"/>
          </a:xfrm>
          <a:prstGeom prst="rect">
            <a:avLst/>
          </a:prstGeom>
          <a:noFill/>
          <a:ln w="9525">
            <a:noFill/>
          </a:ln>
        </p:spPr>
      </p:pic>
      <p:pic>
        <p:nvPicPr>
          <p:cNvPr id="86020" name="图片 66564" descr="8436596721555915121490.png"/>
          <p:cNvPicPr>
            <a:picLocks noChangeAspect="1"/>
          </p:cNvPicPr>
          <p:nvPr/>
        </p:nvPicPr>
        <p:blipFill>
          <a:blip r:embed="rId4"/>
          <a:stretch>
            <a:fillRect/>
          </a:stretch>
        </p:blipFill>
        <p:spPr>
          <a:xfrm rot="222981">
            <a:off x="7254875" y="1690688"/>
            <a:ext cx="1665288" cy="1179512"/>
          </a:xfrm>
          <a:prstGeom prst="rect">
            <a:avLst/>
          </a:prstGeom>
          <a:noFill/>
          <a:ln w="9525">
            <a:noFill/>
          </a:ln>
        </p:spPr>
      </p:pic>
      <p:pic>
        <p:nvPicPr>
          <p:cNvPr id="86021" name="图片 66565" descr="6045942251555915121500.png"/>
          <p:cNvPicPr>
            <a:picLocks noChangeAspect="1"/>
          </p:cNvPicPr>
          <p:nvPr/>
        </p:nvPicPr>
        <p:blipFill>
          <a:blip r:embed="rId5"/>
          <a:stretch>
            <a:fillRect/>
          </a:stretch>
        </p:blipFill>
        <p:spPr>
          <a:xfrm>
            <a:off x="0" y="555625"/>
            <a:ext cx="9144000" cy="5662613"/>
          </a:xfrm>
          <a:prstGeom prst="rect">
            <a:avLst/>
          </a:prstGeom>
          <a:noFill/>
          <a:ln w="9525">
            <a:noFill/>
          </a:ln>
        </p:spPr>
      </p:pic>
      <p:sp>
        <p:nvSpPr>
          <p:cNvPr id="86022" name="矩形 66566"/>
          <p:cNvSpPr/>
          <p:nvPr/>
        </p:nvSpPr>
        <p:spPr>
          <a:xfrm>
            <a:off x="2405063" y="2343150"/>
            <a:ext cx="3895725" cy="1454150"/>
          </a:xfrm>
          <a:prstGeom prst="rect">
            <a:avLst/>
          </a:prstGeom>
          <a:noFill/>
          <a:ln w="25400">
            <a:noFill/>
          </a:ln>
        </p:spPr>
        <p:txBody>
          <a:bodyPr anchor="ctr" anchorCtr="0"/>
          <a:p>
            <a:pPr algn="ctr" eaLnBrk="0" hangingPunct="0"/>
            <a:r>
              <a:rPr lang="zh-CN" altLang="en-US" sz="4400" b="1">
                <a:solidFill>
                  <a:srgbClr val="FF0000"/>
                </a:solidFill>
                <a:latin typeface="微软雅黑" panose="020B0503020204020204" pitchFamily="34" charset="-122"/>
                <a:ea typeface="微软雅黑" panose="020B0503020204020204" pitchFamily="34" charset="-122"/>
              </a:rPr>
              <a:t>谢  谢</a:t>
            </a:r>
            <a:r>
              <a:rPr lang="zh-CN" altLang="en-US" sz="4400" b="1">
                <a:solidFill>
                  <a:srgbClr val="C00000"/>
                </a:solidFill>
                <a:latin typeface="微软雅黑" panose="020B0503020204020204" pitchFamily="34" charset="-122"/>
                <a:ea typeface="微软雅黑" panose="020B0503020204020204" pitchFamily="34" charset="-122"/>
              </a:rPr>
              <a:t> </a:t>
            </a:r>
            <a:endParaRPr lang="zh-CN" altLang="en-US" sz="4400" b="1">
              <a:solidFill>
                <a:srgbClr val="C00000"/>
              </a:solidFill>
              <a:latin typeface="微软雅黑" panose="020B0503020204020204" pitchFamily="34" charset="-122"/>
              <a:ea typeface="微软雅黑" panose="020B0503020204020204" pitchFamily="34" charset="-122"/>
            </a:endParaRPr>
          </a:p>
        </p:txBody>
      </p:sp>
    </p:spTree>
  </p:cSld>
  <p:clrMapOvr>
    <a:masterClrMapping/>
  </p:clrMapOvr>
  <p:transition spd="slow" advTm="4093">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8433" name="文本框 13313"/>
          <p:cNvSpPr txBox="1"/>
          <p:nvPr/>
        </p:nvSpPr>
        <p:spPr>
          <a:xfrm>
            <a:off x="1685925" y="0"/>
            <a:ext cx="2157413" cy="454025"/>
          </a:xfrm>
          <a:prstGeom prst="rect">
            <a:avLst/>
          </a:prstGeom>
          <a:noFill/>
          <a:ln w="9525">
            <a:noFill/>
          </a:ln>
        </p:spPr>
        <p:txBody>
          <a:bodyPr anchor="t" anchorCtr="0">
            <a:spAutoFit/>
          </a:bodyPr>
          <a:p>
            <a:pPr marL="285750" indent="-285750">
              <a:buFont typeface="Wingdings" panose="05000000000000000000" pitchFamily="2" charset="2"/>
              <a:buChar char="n"/>
            </a:pPr>
            <a:r>
              <a:rPr lang="zh-CN" altLang="en-US" sz="2400" b="1">
                <a:solidFill>
                  <a:srgbClr val="FF0000"/>
                </a:solidFill>
                <a:latin typeface="微软雅黑" panose="020B0503020204020204" pitchFamily="34" charset="-122"/>
                <a:ea typeface="微软雅黑" panose="020B0503020204020204" pitchFamily="34" charset="-122"/>
              </a:rPr>
              <a:t>数据库介绍</a:t>
            </a:r>
            <a:endParaRPr lang="zh-CN" altLang="en-US" sz="2400" b="1">
              <a:solidFill>
                <a:srgbClr val="FF0000"/>
              </a:solidFill>
              <a:latin typeface="微软雅黑" panose="020B0503020204020204" pitchFamily="34" charset="-122"/>
              <a:ea typeface="微软雅黑" panose="020B0503020204020204" pitchFamily="34" charset="-122"/>
            </a:endParaRPr>
          </a:p>
        </p:txBody>
      </p:sp>
      <p:sp>
        <p:nvSpPr>
          <p:cNvPr id="13315" name="文本框 13314"/>
          <p:cNvSpPr txBox="1"/>
          <p:nvPr/>
        </p:nvSpPr>
        <p:spPr>
          <a:xfrm>
            <a:off x="274638" y="1462088"/>
            <a:ext cx="8596313" cy="2663825"/>
          </a:xfrm>
          <a:prstGeom prst="rect">
            <a:avLst/>
          </a:prstGeom>
          <a:noFill/>
          <a:ln w="9525">
            <a:noFill/>
          </a:ln>
        </p:spPr>
        <p:txBody>
          <a:bodyPr anchor="ctr">
            <a:spAutoFit/>
          </a:bodyPr>
          <a:p>
            <a:pPr>
              <a:lnSpc>
                <a:spcPct val="200000"/>
              </a:lnSpc>
              <a:buSzPct val="100000"/>
            </a:pPr>
            <a:r>
              <a:rPr lang="zh-CN" altLang="en-US" sz="2800" b="1" noProof="1">
                <a:latin typeface="楷体" panose="02010609060101010101" pitchFamily="49" charset="-122"/>
                <a:ea typeface="楷体" panose="02010609060101010101" pitchFamily="49" charset="-122"/>
                <a:cs typeface="+mn-cs"/>
              </a:rPr>
              <a:t>当前党政类数字资源面临的问题</a:t>
            </a:r>
            <a:endParaRPr lang="zh-CN" altLang="en-US" sz="2800" b="1" noProof="1">
              <a:latin typeface="楷体" panose="02010609060101010101" pitchFamily="49" charset="-122"/>
              <a:ea typeface="楷体" panose="02010609060101010101" pitchFamily="49" charset="-122"/>
            </a:endParaRPr>
          </a:p>
          <a:p>
            <a:pPr>
              <a:lnSpc>
                <a:spcPct val="200000"/>
              </a:lnSpc>
              <a:buClrTx/>
              <a:buSzPct val="100000"/>
              <a:buFont typeface="Wingdings" panose="05000000000000000000" pitchFamily="2" charset="2"/>
              <a:buChar char="l"/>
            </a:pPr>
            <a:r>
              <a:rPr lang="zh-CN" altLang="en-US" sz="2800" noProof="1">
                <a:effectLst>
                  <a:outerShdw blurRad="38100" dist="38100" dir="2700000">
                    <a:srgbClr val="000000"/>
                  </a:outerShdw>
                </a:effectLst>
                <a:latin typeface="楷体" panose="02010609060101010101" pitchFamily="49" charset="-122"/>
                <a:ea typeface="楷体" panose="02010609060101010101" pitchFamily="49" charset="-122"/>
                <a:cs typeface="+mn-cs"/>
              </a:rPr>
              <a:t> </a:t>
            </a:r>
            <a:r>
              <a:rPr lang="zh-CN" altLang="en-US" sz="2800" noProof="1">
                <a:effectLst>
                  <a:outerShdw blurRad="38100" dist="38100" dir="2700000">
                    <a:srgbClr val="000000"/>
                  </a:outerShdw>
                </a:effectLst>
                <a:latin typeface="楷体" panose="02010609060101010101" pitchFamily="49" charset="-122"/>
                <a:ea typeface="楷体" panose="02010609060101010101" pitchFamily="49" charset="-122"/>
                <a:cs typeface="+mn-cs"/>
                <a:sym typeface="微软雅黑" panose="020B0503020204020204" pitchFamily="34" charset="-122"/>
              </a:rPr>
              <a:t>内容良莠不齐，规范权威内容稀缺。</a:t>
            </a:r>
            <a:endParaRPr lang="zh-CN" altLang="en-US" sz="2800" noProof="1">
              <a:effectLst>
                <a:outerShdw blurRad="38100" dist="38100" dir="2700000">
                  <a:srgbClr val="000000"/>
                </a:outerShdw>
              </a:effectLst>
              <a:latin typeface="楷体" panose="02010609060101010101" pitchFamily="49" charset="-122"/>
              <a:ea typeface="楷体" panose="02010609060101010101" pitchFamily="49" charset="-122"/>
              <a:sym typeface="微软雅黑" panose="020B0503020204020204" pitchFamily="34" charset="-122"/>
            </a:endParaRPr>
          </a:p>
          <a:p>
            <a:pPr>
              <a:lnSpc>
                <a:spcPct val="200000"/>
              </a:lnSpc>
              <a:buClrTx/>
              <a:buSzPct val="100000"/>
              <a:buFont typeface="Wingdings" panose="05000000000000000000" pitchFamily="2" charset="2"/>
              <a:buChar char="l"/>
            </a:pPr>
            <a:r>
              <a:rPr lang="zh-CN" altLang="en-US" sz="2800" noProof="1">
                <a:effectLst>
                  <a:outerShdw blurRad="38100" dist="38100" dir="2700000">
                    <a:srgbClr val="000000"/>
                  </a:outerShdw>
                </a:effectLst>
                <a:latin typeface="楷体" panose="02010609060101010101" pitchFamily="49" charset="-122"/>
                <a:ea typeface="楷体" panose="02010609060101010101" pitchFamily="49" charset="-122"/>
                <a:cs typeface="+mn-cs"/>
              </a:rPr>
              <a:t> </a:t>
            </a:r>
            <a:r>
              <a:rPr lang="zh-CN" altLang="en-US" sz="2800" noProof="1">
                <a:effectLst>
                  <a:outerShdw blurRad="38100" dist="38100" dir="2700000">
                    <a:srgbClr val="000000"/>
                  </a:outerShdw>
                </a:effectLst>
                <a:latin typeface="楷体" panose="02010609060101010101" pitchFamily="49" charset="-122"/>
                <a:ea typeface="楷体" panose="02010609060101010101" pitchFamily="49" charset="-122"/>
                <a:cs typeface="+mn-cs"/>
                <a:sym typeface="微软雅黑" panose="020B0503020204020204" pitchFamily="34" charset="-122"/>
              </a:rPr>
              <a:t>面对海量信息，缺少精准便捷的查询比对功能。</a:t>
            </a:r>
            <a:endParaRPr lang="zh-CN" altLang="en-US" sz="2800" noProof="1">
              <a:effectLst>
                <a:outerShdw blurRad="38100" dist="38100" dir="2700000">
                  <a:srgbClr val="000000"/>
                </a:outerShdw>
              </a:effectLst>
              <a:latin typeface="楷体" panose="02010609060101010101" pitchFamily="49" charset="-122"/>
              <a:ea typeface="楷体" panose="02010609060101010101" pitchFamily="49" charset="-122"/>
              <a:sym typeface="微软雅黑" panose="020B0503020204020204" pitchFamily="34" charset="-122"/>
            </a:endParaRP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457" name="文本框 14337"/>
          <p:cNvSpPr txBox="1"/>
          <p:nvPr/>
        </p:nvSpPr>
        <p:spPr>
          <a:xfrm>
            <a:off x="1685925" y="0"/>
            <a:ext cx="2157413" cy="454025"/>
          </a:xfrm>
          <a:prstGeom prst="rect">
            <a:avLst/>
          </a:prstGeom>
          <a:noFill/>
          <a:ln w="9525">
            <a:noFill/>
          </a:ln>
        </p:spPr>
        <p:txBody>
          <a:bodyPr anchor="t" anchorCtr="0">
            <a:spAutoFit/>
          </a:bodyPr>
          <a:p>
            <a:pPr marL="285750" indent="-285750">
              <a:buFont typeface="Wingdings" panose="05000000000000000000" pitchFamily="2" charset="2"/>
              <a:buChar char="n"/>
            </a:pPr>
            <a:r>
              <a:rPr lang="zh-CN" altLang="en-US" sz="2400" b="1">
                <a:solidFill>
                  <a:srgbClr val="FF0000"/>
                </a:solidFill>
                <a:latin typeface="微软雅黑" panose="020B0503020204020204" pitchFamily="34" charset="-122"/>
                <a:ea typeface="微软雅黑" panose="020B0503020204020204" pitchFamily="34" charset="-122"/>
              </a:rPr>
              <a:t>数据库介绍</a:t>
            </a:r>
            <a:endParaRPr lang="zh-CN" altLang="en-US" sz="2400" b="1">
              <a:solidFill>
                <a:srgbClr val="FF0000"/>
              </a:solidFill>
              <a:latin typeface="微软雅黑" panose="020B0503020204020204" pitchFamily="34" charset="-122"/>
              <a:ea typeface="微软雅黑" panose="020B0503020204020204" pitchFamily="34" charset="-122"/>
            </a:endParaRPr>
          </a:p>
        </p:txBody>
      </p:sp>
      <p:sp>
        <p:nvSpPr>
          <p:cNvPr id="14339" name="文本框 14338"/>
          <p:cNvSpPr txBox="1"/>
          <p:nvPr/>
        </p:nvSpPr>
        <p:spPr>
          <a:xfrm>
            <a:off x="274638" y="600075"/>
            <a:ext cx="8596313" cy="4398963"/>
          </a:xfrm>
          <a:prstGeom prst="rect">
            <a:avLst/>
          </a:prstGeom>
          <a:noFill/>
          <a:ln w="9525">
            <a:noFill/>
          </a:ln>
        </p:spPr>
        <p:txBody>
          <a:bodyPr anchor="ctr">
            <a:spAutoFit/>
          </a:bodyPr>
          <a:p>
            <a:pPr marL="285750" indent="-285750">
              <a:lnSpc>
                <a:spcPct val="200000"/>
              </a:lnSpc>
              <a:buClrTx/>
              <a:buSzPct val="100000"/>
              <a:buFont typeface="Wingdings" panose="05000000000000000000" pitchFamily="2" charset="2"/>
              <a:buChar char="l"/>
            </a:pPr>
            <a:r>
              <a:rPr lang="zh-CN" altLang="en-US" sz="2800" b="1" noProof="1">
                <a:effectLst>
                  <a:outerShdw blurRad="38100" dist="38100" dir="2700000">
                    <a:srgbClr val="000000"/>
                  </a:outerShdw>
                </a:effectLst>
                <a:latin typeface="楷体" panose="02010609060101010101" pitchFamily="49" charset="-122"/>
                <a:ea typeface="楷体" panose="02010609060101010101" pitchFamily="49" charset="-122"/>
                <a:cs typeface="+mn-cs"/>
                <a:sym typeface="微软雅黑" panose="020B0503020204020204" pitchFamily="34" charset="-122"/>
              </a:rPr>
              <a:t>内容良莠不齐，规范权威内容稀缺</a:t>
            </a:r>
            <a:r>
              <a:rPr lang="zh-CN" altLang="en-US" sz="2800" b="1" noProof="1">
                <a:effectLst>
                  <a:outerShdw blurRad="38100" dist="38100" dir="2700000">
                    <a:srgbClr val="000000"/>
                  </a:outerShdw>
                </a:effectLst>
                <a:latin typeface="楷体" panose="02010609060101010101" pitchFamily="49" charset="-122"/>
                <a:ea typeface="楷体" panose="02010609060101010101" pitchFamily="49" charset="-122"/>
                <a:cs typeface="+mn-cs"/>
              </a:rPr>
              <a:t> </a:t>
            </a:r>
            <a:r>
              <a:rPr lang="zh-CN" altLang="en-US" sz="2800" noProof="1">
                <a:latin typeface="楷体" panose="02010609060101010101" pitchFamily="49" charset="-122"/>
                <a:ea typeface="楷体" panose="02010609060101010101" pitchFamily="49" charset="-122"/>
                <a:cs typeface="+mn-cs"/>
              </a:rPr>
              <a:t> </a:t>
            </a:r>
            <a:endParaRPr lang="zh-CN" altLang="en-US" sz="2800" noProof="1">
              <a:latin typeface="楷体" panose="02010609060101010101" pitchFamily="49" charset="-122"/>
              <a:ea typeface="楷体" panose="02010609060101010101" pitchFamily="49" charset="-122"/>
            </a:endParaRPr>
          </a:p>
          <a:p>
            <a:pPr marL="285750" indent="-285750">
              <a:lnSpc>
                <a:spcPct val="200000"/>
              </a:lnSpc>
              <a:buSzPct val="100000"/>
            </a:pPr>
            <a:r>
              <a:rPr lang="zh-CN" altLang="en-US" sz="2800" noProof="1">
                <a:latin typeface="楷体" panose="02010609060101010101" pitchFamily="49" charset="-122"/>
                <a:ea typeface="楷体" panose="02010609060101010101" pitchFamily="49" charset="-122"/>
                <a:cs typeface="+mn-cs"/>
                <a:sym typeface="微软雅黑" panose="020B0503020204020204" pitchFamily="34" charset="-122"/>
              </a:rPr>
              <a:t>网上版权规范、内容优质、系统完整的资源稀缺。</a:t>
            </a:r>
            <a:endParaRPr lang="zh-CN" altLang="en-US" sz="2800" noProof="1">
              <a:latin typeface="楷体" panose="02010609060101010101" pitchFamily="49" charset="-122"/>
              <a:ea typeface="楷体" panose="02010609060101010101" pitchFamily="49" charset="-122"/>
              <a:sym typeface="微软雅黑" panose="020B0503020204020204" pitchFamily="34" charset="-122"/>
            </a:endParaRPr>
          </a:p>
          <a:p>
            <a:pPr marL="285750" indent="-285750">
              <a:lnSpc>
                <a:spcPct val="200000"/>
              </a:lnSpc>
              <a:buSzPct val="100000"/>
            </a:pPr>
            <a:r>
              <a:rPr lang="zh-CN" altLang="en-US" sz="2800" noProof="1">
                <a:latin typeface="楷体" panose="02010609060101010101" pitchFamily="49" charset="-122"/>
                <a:ea typeface="楷体" panose="02010609060101010101" pitchFamily="49" charset="-122"/>
                <a:cs typeface="+mn-cs"/>
                <a:sym typeface="微软雅黑" panose="020B0503020204020204" pitchFamily="34" charset="-122"/>
              </a:rPr>
              <a:t>零星内容大多未经系统整理校验，错谬多、版本乱，</a:t>
            </a:r>
            <a:endParaRPr lang="zh-CN" altLang="en-US" sz="2800" noProof="1">
              <a:latin typeface="楷体" panose="02010609060101010101" pitchFamily="49" charset="-122"/>
              <a:ea typeface="楷体" panose="02010609060101010101" pitchFamily="49" charset="-122"/>
              <a:sym typeface="微软雅黑" panose="020B0503020204020204" pitchFamily="34" charset="-122"/>
            </a:endParaRPr>
          </a:p>
          <a:p>
            <a:pPr marL="285750" indent="-285750">
              <a:lnSpc>
                <a:spcPct val="200000"/>
              </a:lnSpc>
              <a:buSzPct val="100000"/>
            </a:pPr>
            <a:r>
              <a:rPr lang="zh-CN" altLang="en-US" sz="2800" noProof="1">
                <a:latin typeface="楷体" panose="02010609060101010101" pitchFamily="49" charset="-122"/>
                <a:ea typeface="楷体" panose="02010609060101010101" pitchFamily="49" charset="-122"/>
                <a:cs typeface="+mn-cs"/>
                <a:sym typeface="微软雅黑" panose="020B0503020204020204" pitchFamily="34" charset="-122"/>
              </a:rPr>
              <a:t>内容的严谨性和规范性无法保证。</a:t>
            </a:r>
            <a:endParaRPr lang="zh-CN" altLang="en-US" sz="2800" noProof="1">
              <a:solidFill>
                <a:srgbClr val="FF0000"/>
              </a:solidFill>
              <a:latin typeface="楷体" panose="02010609060101010101" pitchFamily="49" charset="-122"/>
              <a:ea typeface="楷体" panose="02010609060101010101" pitchFamily="49" charset="-122"/>
            </a:endParaRPr>
          </a:p>
          <a:p>
            <a:pPr marL="285750" indent="-285750">
              <a:lnSpc>
                <a:spcPct val="200000"/>
              </a:lnSpc>
              <a:buSzPct val="100000"/>
            </a:pPr>
            <a:endParaRPr lang="zh-CN" altLang="en-US" sz="2800" noProof="1">
              <a:latin typeface="楷体" panose="02010609060101010101" pitchFamily="49" charset="-122"/>
              <a:ea typeface="楷体" panose="02010609060101010101" pitchFamily="49" charset="-122"/>
            </a:endParaRP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481" name="文本框 15361"/>
          <p:cNvSpPr txBox="1"/>
          <p:nvPr/>
        </p:nvSpPr>
        <p:spPr>
          <a:xfrm>
            <a:off x="1685925" y="0"/>
            <a:ext cx="2157413" cy="454025"/>
          </a:xfrm>
          <a:prstGeom prst="rect">
            <a:avLst/>
          </a:prstGeom>
          <a:noFill/>
          <a:ln w="9525">
            <a:noFill/>
          </a:ln>
        </p:spPr>
        <p:txBody>
          <a:bodyPr anchor="t" anchorCtr="0">
            <a:spAutoFit/>
          </a:bodyPr>
          <a:p>
            <a:pPr marL="285750" indent="-285750">
              <a:buFont typeface="Wingdings" panose="05000000000000000000" pitchFamily="2" charset="2"/>
              <a:buChar char="n"/>
            </a:pPr>
            <a:r>
              <a:rPr lang="zh-CN" altLang="en-US" sz="2400" b="1">
                <a:solidFill>
                  <a:srgbClr val="FF0000"/>
                </a:solidFill>
                <a:latin typeface="微软雅黑" panose="020B0503020204020204" pitchFamily="34" charset="-122"/>
                <a:ea typeface="微软雅黑" panose="020B0503020204020204" pitchFamily="34" charset="-122"/>
              </a:rPr>
              <a:t>数据库介绍</a:t>
            </a:r>
            <a:endParaRPr lang="zh-CN" altLang="en-US" sz="2400" b="1">
              <a:solidFill>
                <a:srgbClr val="FF0000"/>
              </a:solidFill>
              <a:latin typeface="微软雅黑" panose="020B0503020204020204" pitchFamily="34" charset="-122"/>
              <a:ea typeface="微软雅黑" panose="020B0503020204020204" pitchFamily="34" charset="-122"/>
            </a:endParaRPr>
          </a:p>
        </p:txBody>
      </p:sp>
      <p:sp>
        <p:nvSpPr>
          <p:cNvPr id="15363" name="文本框 15362"/>
          <p:cNvSpPr txBox="1"/>
          <p:nvPr/>
        </p:nvSpPr>
        <p:spPr>
          <a:xfrm>
            <a:off x="274638" y="560388"/>
            <a:ext cx="8596313" cy="5260975"/>
          </a:xfrm>
          <a:prstGeom prst="rect">
            <a:avLst/>
          </a:prstGeom>
          <a:noFill/>
          <a:ln w="9525">
            <a:noFill/>
          </a:ln>
        </p:spPr>
        <p:txBody>
          <a:bodyPr anchor="ctr">
            <a:spAutoFit/>
          </a:bodyPr>
          <a:p>
            <a:pPr marL="285750" indent="-285750">
              <a:lnSpc>
                <a:spcPct val="200000"/>
              </a:lnSpc>
              <a:buClrTx/>
              <a:buSzPct val="100000"/>
              <a:buFont typeface="Wingdings" panose="05000000000000000000" pitchFamily="2" charset="2"/>
              <a:buChar char="l"/>
            </a:pPr>
            <a:r>
              <a:rPr lang="zh-CN" altLang="en-US" sz="2800" b="1" noProof="1">
                <a:effectLst>
                  <a:outerShdw blurRad="38100" dist="38100" dir="2700000">
                    <a:srgbClr val="000000"/>
                  </a:outerShdw>
                </a:effectLst>
                <a:latin typeface="楷体" panose="02010609060101010101" pitchFamily="49" charset="-122"/>
                <a:ea typeface="楷体" panose="02010609060101010101" pitchFamily="49" charset="-122"/>
                <a:cs typeface="+mn-cs"/>
                <a:sym typeface="微软雅黑" panose="020B0503020204020204" pitchFamily="34" charset="-122"/>
              </a:rPr>
              <a:t>面对海量信息，缺少精准便捷的查询比对功能</a:t>
            </a:r>
            <a:r>
              <a:rPr lang="zh-CN" altLang="en-US" sz="2800" noProof="1">
                <a:latin typeface="楷体" panose="02010609060101010101" pitchFamily="49" charset="-122"/>
                <a:ea typeface="楷体" panose="02010609060101010101" pitchFamily="49" charset="-122"/>
                <a:cs typeface="+mn-cs"/>
              </a:rPr>
              <a:t>  </a:t>
            </a:r>
            <a:endParaRPr lang="zh-CN" altLang="en-US" sz="2800" noProof="1">
              <a:latin typeface="楷体" panose="02010609060101010101" pitchFamily="49" charset="-122"/>
              <a:ea typeface="楷体" panose="02010609060101010101" pitchFamily="49" charset="-122"/>
            </a:endParaRPr>
          </a:p>
          <a:p>
            <a:pPr marL="285750" indent="-285750">
              <a:lnSpc>
                <a:spcPct val="200000"/>
              </a:lnSpc>
              <a:buSzPct val="100000"/>
            </a:pPr>
            <a:r>
              <a:rPr lang="zh-CN" altLang="en-US" sz="2800" noProof="1">
                <a:latin typeface="楷体" panose="02010609060101010101" pitchFamily="49" charset="-122"/>
                <a:ea typeface="楷体" panose="02010609060101010101" pitchFamily="49" charset="-122"/>
                <a:cs typeface="+mn-cs"/>
                <a:sym typeface="微软雅黑" panose="020B0503020204020204" pitchFamily="34" charset="-122"/>
              </a:rPr>
              <a:t>面对海量信息，用户在查询知识点和引文比对上耗费</a:t>
            </a:r>
            <a:endParaRPr lang="zh-CN" altLang="en-US" sz="2800" noProof="1">
              <a:latin typeface="楷体" panose="02010609060101010101" pitchFamily="49" charset="-122"/>
              <a:ea typeface="楷体" panose="02010609060101010101" pitchFamily="49" charset="-122"/>
              <a:sym typeface="微软雅黑" panose="020B0503020204020204" pitchFamily="34" charset="-122"/>
            </a:endParaRPr>
          </a:p>
          <a:p>
            <a:pPr marL="285750" indent="-285750">
              <a:lnSpc>
                <a:spcPct val="200000"/>
              </a:lnSpc>
              <a:buSzPct val="100000"/>
            </a:pPr>
            <a:r>
              <a:rPr lang="zh-CN" altLang="en-US" sz="2800" noProof="1">
                <a:latin typeface="楷体" panose="02010609060101010101" pitchFamily="49" charset="-122"/>
                <a:ea typeface="楷体" panose="02010609060101010101" pitchFamily="49" charset="-122"/>
                <a:cs typeface="+mn-cs"/>
                <a:sym typeface="微软雅黑" panose="020B0503020204020204" pitchFamily="34" charset="-122"/>
              </a:rPr>
              <a:t>了大量时间精力，难以做到精准便捷地查询比对，无</a:t>
            </a:r>
            <a:endParaRPr lang="zh-CN" altLang="en-US" sz="2800" noProof="1">
              <a:latin typeface="楷体" panose="02010609060101010101" pitchFamily="49" charset="-122"/>
              <a:ea typeface="楷体" panose="02010609060101010101" pitchFamily="49" charset="-122"/>
              <a:sym typeface="微软雅黑" panose="020B0503020204020204" pitchFamily="34" charset="-122"/>
            </a:endParaRPr>
          </a:p>
          <a:p>
            <a:pPr marL="285750" indent="-285750">
              <a:lnSpc>
                <a:spcPct val="200000"/>
              </a:lnSpc>
              <a:buSzPct val="100000"/>
            </a:pPr>
            <a:r>
              <a:rPr lang="zh-CN" altLang="en-US" sz="2800" noProof="1">
                <a:latin typeface="楷体" panose="02010609060101010101" pitchFamily="49" charset="-122"/>
                <a:ea typeface="楷体" panose="02010609060101010101" pitchFamily="49" charset="-122"/>
                <a:cs typeface="+mn-cs"/>
                <a:sym typeface="微软雅黑" panose="020B0503020204020204" pitchFamily="34" charset="-122"/>
              </a:rPr>
              <a:t>形中增加了阅读学习和学术研究的时间精力成本。</a:t>
            </a:r>
            <a:endParaRPr lang="zh-CN" altLang="en-US" sz="2800" noProof="1">
              <a:solidFill>
                <a:srgbClr val="FF0000"/>
              </a:solidFill>
              <a:latin typeface="楷体" panose="02010609060101010101" pitchFamily="49" charset="-122"/>
              <a:ea typeface="楷体" panose="02010609060101010101" pitchFamily="49" charset="-122"/>
            </a:endParaRPr>
          </a:p>
          <a:p>
            <a:pPr marL="285750" indent="-285750">
              <a:lnSpc>
                <a:spcPct val="200000"/>
              </a:lnSpc>
              <a:buSzPct val="100000"/>
            </a:pPr>
            <a:endParaRPr lang="zh-CN" altLang="en-US" sz="2800" noProof="1">
              <a:solidFill>
                <a:srgbClr val="FF0000"/>
              </a:solidFill>
              <a:latin typeface="楷体" panose="02010609060101010101" pitchFamily="49" charset="-122"/>
              <a:ea typeface="楷体" panose="02010609060101010101" pitchFamily="49" charset="-122"/>
            </a:endParaRPr>
          </a:p>
          <a:p>
            <a:pPr marL="285750" indent="-285750">
              <a:lnSpc>
                <a:spcPct val="200000"/>
              </a:lnSpc>
              <a:buSzPct val="100000"/>
            </a:pPr>
            <a:endParaRPr lang="zh-CN" altLang="en-US" sz="2800" noProof="1">
              <a:latin typeface="楷体" panose="02010609060101010101" pitchFamily="49" charset="-122"/>
              <a:ea typeface="楷体" panose="02010609060101010101" pitchFamily="49" charset="-122"/>
            </a:endParaRPr>
          </a:p>
        </p:txBody>
      </p:sp>
    </p:spTree>
  </p:cSld>
  <p:clrMapOvr>
    <a:masterClrMapping/>
  </p:clrMapOvr>
  <p:transition/>
</p:sld>
</file>

<file path=ppt/theme/theme1.xml><?xml version="1.0" encoding="utf-8"?>
<a:theme xmlns:a="http://schemas.openxmlformats.org/drawingml/2006/main" name="Office 主题">
  <a:themeElements>
    <a:clrScheme name="Office 主题">
      <a:dk1>
        <a:srgbClr val="000000"/>
      </a:dk1>
      <a:lt1>
        <a:srgbClr val="FFFFFF"/>
      </a:lt1>
      <a:dk2>
        <a:srgbClr val="1F497D"/>
      </a:dk2>
      <a:lt2>
        <a:srgbClr val="EEECE1"/>
      </a:lt2>
      <a:accent1>
        <a:srgbClr val="4F81BD"/>
      </a:accent1>
      <a:accent2>
        <a:srgbClr val="C0504D"/>
      </a:accent2>
      <a:accent3>
        <a:srgbClr val="000000"/>
      </a:accent3>
      <a:accent4>
        <a:srgbClr val="000000"/>
      </a:accent4>
      <a:accent5>
        <a:srgbClr val="000000"/>
      </a:accent5>
      <a:accent6>
        <a:srgbClr val="000000"/>
      </a:accent6>
      <a:hlink>
        <a:srgbClr val="0000FF"/>
      </a:hlink>
      <a:folHlink>
        <a:srgbClr val="800080"/>
      </a:folHlink>
    </a:clrScheme>
    <a:fontScheme name="Office 主题">
      <a:majorFont>
        <a:latin typeface=""/>
        <a:ea typeface=""/>
        <a:cs typeface=""/>
      </a:majorFont>
      <a:minorFont>
        <a:latin typeface=""/>
        <a:ea typeface=""/>
        <a:cs typeface=""/>
      </a:minorFont>
    </a:fontScheme>
    <a:fmtScheme name="Office 主题">
      <a:fillStyleLst>
        <a:solidFill>
          <a:schemeClr val="phClr"/>
        </a:solidFill>
        <a:gradFill/>
        <a:gradFill/>
      </a:fillStyleLst>
      <a:lnStyleLst>
        <a:ln/>
        <a:ln/>
        <a:ln/>
      </a:lnStyleLst>
      <a:effectStyleLst>
        <a:effectStyle>
          <a:effectLst/>
        </a:effectStyle>
        <a:effectStyle>
          <a:effectLst/>
        </a:effectStyle>
        <a:effectStyle>
          <a:effectLst/>
        </a:effectStyle>
      </a:effectStyleLst>
      <a:bgFillStyleLst>
        <a:solidFill>
          <a:schemeClr val="phClr"/>
        </a:solidFill>
        <a:gradFill/>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8_Office Theme">
  <a:themeElements>
    <a:clrScheme name="8_Office Theme">
      <a:dk1>
        <a:srgbClr val="000000"/>
      </a:dk1>
      <a:lt1>
        <a:srgbClr val="FFFFFF"/>
      </a:lt1>
      <a:dk2>
        <a:srgbClr val="44546A"/>
      </a:dk2>
      <a:lt2>
        <a:srgbClr val="E7E6E6"/>
      </a:lt2>
      <a:accent1>
        <a:srgbClr val="FFBF53"/>
      </a:accent1>
      <a:accent2>
        <a:srgbClr val="F17475"/>
      </a:accent2>
      <a:accent3>
        <a:srgbClr val="000000"/>
      </a:accent3>
      <a:accent4>
        <a:srgbClr val="000000"/>
      </a:accent4>
      <a:accent5>
        <a:srgbClr val="000000"/>
      </a:accent5>
      <a:accent6>
        <a:srgbClr val="000000"/>
      </a:accent6>
      <a:hlink>
        <a:srgbClr val="FCC79F"/>
      </a:hlink>
      <a:folHlink>
        <a:srgbClr val="869FB7"/>
      </a:folHlink>
    </a:clrScheme>
    <a:fontScheme name="8_Office Theme">
      <a:majorFont>
        <a:latin typeface=""/>
        <a:ea typeface=""/>
        <a:cs typeface=""/>
      </a:majorFont>
      <a:minorFont>
        <a:latin typeface=""/>
        <a:ea typeface=""/>
        <a:cs typeface=""/>
      </a:minorFont>
    </a:fontScheme>
    <a:fmtScheme name="8_Office Theme">
      <a:fillStyleLst>
        <a:solidFill>
          <a:schemeClr val="phClr"/>
        </a:solidFill>
        <a:gradFill/>
        <a:gradFill/>
      </a:fillStyleLst>
      <a:lnStyleLst>
        <a:ln/>
        <a:ln/>
        <a:ln/>
      </a:lnStyleLst>
      <a:effectStyleLst>
        <a:effectStyle>
          <a:effectLst/>
        </a:effectStyle>
        <a:effectStyle>
          <a:effectLst/>
        </a:effectStyle>
        <a:effectStyle>
          <a:effectLst/>
        </a:effectStyle>
      </a:effectStyleLst>
      <a:bgFillStyleLst>
        <a:solidFill>
          <a:schemeClr val="phClr"/>
        </a:solidFill>
        <a:gradFill/>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6_Office Theme">
  <a:themeElements>
    <a:clrScheme name="16_Office Theme">
      <a:dk1>
        <a:srgbClr val="2F2B20"/>
      </a:dk1>
      <a:lt1>
        <a:srgbClr val="FFFFFF"/>
      </a:lt1>
      <a:dk2>
        <a:srgbClr val="675E47"/>
      </a:dk2>
      <a:lt2>
        <a:srgbClr val="DFDCB7"/>
      </a:lt2>
      <a:accent1>
        <a:srgbClr val="A9A57C"/>
      </a:accent1>
      <a:accent2>
        <a:srgbClr val="9CBEBD"/>
      </a:accent2>
      <a:accent3>
        <a:srgbClr val="000000"/>
      </a:accent3>
      <a:accent4>
        <a:srgbClr val="000000"/>
      </a:accent4>
      <a:accent5>
        <a:srgbClr val="000000"/>
      </a:accent5>
      <a:accent6>
        <a:srgbClr val="000000"/>
      </a:accent6>
      <a:hlink>
        <a:srgbClr val="FF0000"/>
      </a:hlink>
      <a:folHlink>
        <a:srgbClr val="849A0A"/>
      </a:folHlink>
    </a:clrScheme>
    <a:fontScheme name="16_Office Theme">
      <a:majorFont>
        <a:latin typeface=""/>
        <a:ea typeface=""/>
        <a:cs typeface=""/>
      </a:majorFont>
      <a:minorFont>
        <a:latin typeface=""/>
        <a:ea typeface=""/>
        <a:cs typeface=""/>
      </a:minorFont>
    </a:fontScheme>
    <a:fmtScheme name="16_Office Theme">
      <a:fillStyleLst>
        <a:solidFill>
          <a:schemeClr val="phClr"/>
        </a:solidFill>
        <a:gradFill/>
        <a:gradFill/>
      </a:fillStyleLst>
      <a:lnStyleLst>
        <a:ln/>
        <a:ln/>
        <a:ln/>
      </a:lnStyleLst>
      <a:effectStyleLst>
        <a:effectStyle>
          <a:effectLst/>
        </a:effectStyle>
        <a:effectStyle>
          <a:effectLst/>
        </a:effectStyle>
        <a:effectStyle>
          <a:effectLst/>
        </a:effectStyle>
      </a:effectStyleLst>
      <a:bgFillStyleLst>
        <a:solidFill>
          <a:schemeClr val="phClr"/>
        </a:solidFill>
        <a:gradFill/>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2_Office 主题">
      <a:dk1>
        <a:srgbClr val="000000"/>
      </a:dk1>
      <a:lt1>
        <a:srgbClr val="FFFFFF"/>
      </a:lt1>
      <a:dk2>
        <a:srgbClr val="1F497D"/>
      </a:dk2>
      <a:lt2>
        <a:srgbClr val="EEECE1"/>
      </a:lt2>
      <a:accent1>
        <a:srgbClr val="4F81BD"/>
      </a:accent1>
      <a:accent2>
        <a:srgbClr val="C0504D"/>
      </a:accent2>
      <a:accent3>
        <a:srgbClr val="000000"/>
      </a:accent3>
      <a:accent4>
        <a:srgbClr val="000000"/>
      </a:accent4>
      <a:accent5>
        <a:srgbClr val="000000"/>
      </a:accent5>
      <a:accent6>
        <a:srgbClr val="000000"/>
      </a:accent6>
      <a:hlink>
        <a:srgbClr val="0000FF"/>
      </a:hlink>
      <a:folHlink>
        <a:srgbClr val="800080"/>
      </a:folHlink>
    </a:clrScheme>
    <a:fontScheme name="2_Office 主题">
      <a:majorFont>
        <a:latin typeface=""/>
        <a:ea typeface=""/>
        <a:cs typeface=""/>
      </a:majorFont>
      <a:minorFont>
        <a:latin typeface=""/>
        <a:ea typeface=""/>
        <a:cs typeface=""/>
      </a:minorFont>
    </a:fontScheme>
    <a:fmtScheme name="2_Office 主题">
      <a:fillStyleLst>
        <a:solidFill>
          <a:schemeClr val="phClr"/>
        </a:solidFill>
        <a:gradFill/>
        <a:gradFill/>
      </a:fillStyleLst>
      <a:lnStyleLst>
        <a:ln/>
        <a:ln/>
        <a:ln/>
      </a:lnStyleLst>
      <a:effectStyleLst>
        <a:effectStyle>
          <a:effectLst/>
        </a:effectStyle>
        <a:effectStyle>
          <a:effectLst/>
        </a:effectStyle>
        <a:effectStyle>
          <a:effectLst/>
        </a:effectStyle>
      </a:effectStyleLst>
      <a:bgFillStyleLst>
        <a:solidFill>
          <a:schemeClr val="phClr"/>
        </a:solidFill>
        <a:gradFill/>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2_Office 主题">
      <a:dk1>
        <a:srgbClr val="000000"/>
      </a:dk1>
      <a:lt1>
        <a:srgbClr val="FFFFFF"/>
      </a:lt1>
      <a:dk2>
        <a:srgbClr val="1F497D"/>
      </a:dk2>
      <a:lt2>
        <a:srgbClr val="EEECE1"/>
      </a:lt2>
      <a:accent1>
        <a:srgbClr val="4F81BD"/>
      </a:accent1>
      <a:accent2>
        <a:srgbClr val="C0504D"/>
      </a:accent2>
      <a:accent3>
        <a:srgbClr val="000000"/>
      </a:accent3>
      <a:accent4>
        <a:srgbClr val="000000"/>
      </a:accent4>
      <a:accent5>
        <a:srgbClr val="000000"/>
      </a:accent5>
      <a:accent6>
        <a:srgbClr val="000000"/>
      </a:accent6>
      <a:hlink>
        <a:srgbClr val="0000FF"/>
      </a:hlink>
      <a:folHlink>
        <a:srgbClr val="800080"/>
      </a:folHlink>
    </a:clrScheme>
    <a:fontScheme name="2_Office 主题">
      <a:majorFont>
        <a:latin typeface=""/>
        <a:ea typeface=""/>
        <a:cs typeface=""/>
      </a:majorFont>
      <a:minorFont>
        <a:latin typeface=""/>
        <a:ea typeface=""/>
        <a:cs typeface=""/>
      </a:minorFont>
    </a:fontScheme>
    <a:fmtScheme name="2_Office 主题">
      <a:fillStyleLst>
        <a:solidFill>
          <a:schemeClr val="phClr"/>
        </a:solidFill>
        <a:gradFill/>
        <a:gradFill/>
      </a:fillStyleLst>
      <a:lnStyleLst>
        <a:ln/>
        <a:ln/>
        <a:ln/>
      </a:lnStyleLst>
      <a:effectStyleLst>
        <a:effectStyle>
          <a:effectLst/>
        </a:effectStyle>
        <a:effectStyle>
          <a:effectLst/>
        </a:effectStyle>
        <a:effectStyle>
          <a:effectLst/>
        </a:effectStyle>
      </a:effectStyleLst>
      <a:bgFillStyleLst>
        <a:solidFill>
          <a:schemeClr val="phClr"/>
        </a:solidFill>
        <a:gradFill/>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8_Office Theme">
      <a:dk1>
        <a:srgbClr val="000000"/>
      </a:dk1>
      <a:lt1>
        <a:srgbClr val="FFFFFF"/>
      </a:lt1>
      <a:dk2>
        <a:srgbClr val="44546A"/>
      </a:dk2>
      <a:lt2>
        <a:srgbClr val="E7E6E6"/>
      </a:lt2>
      <a:accent1>
        <a:srgbClr val="FFBF53"/>
      </a:accent1>
      <a:accent2>
        <a:srgbClr val="F17475"/>
      </a:accent2>
      <a:accent3>
        <a:srgbClr val="000000"/>
      </a:accent3>
      <a:accent4>
        <a:srgbClr val="000000"/>
      </a:accent4>
      <a:accent5>
        <a:srgbClr val="000000"/>
      </a:accent5>
      <a:accent6>
        <a:srgbClr val="000000"/>
      </a:accent6>
      <a:hlink>
        <a:srgbClr val="FCC79F"/>
      </a:hlink>
      <a:folHlink>
        <a:srgbClr val="869FB7"/>
      </a:folHlink>
    </a:clrScheme>
    <a:fontScheme name="8_Office Theme">
      <a:majorFont>
        <a:latin typeface=""/>
        <a:ea typeface=""/>
        <a:cs typeface=""/>
      </a:majorFont>
      <a:minorFont>
        <a:latin typeface=""/>
        <a:ea typeface=""/>
        <a:cs typeface=""/>
      </a:minorFont>
    </a:fontScheme>
    <a:fmtScheme name="8_Office Theme">
      <a:fillStyleLst>
        <a:solidFill>
          <a:schemeClr val="phClr"/>
        </a:solidFill>
        <a:gradFill/>
        <a:gradFill/>
      </a:fillStyleLst>
      <a:lnStyleLst>
        <a:ln/>
        <a:ln/>
        <a:ln/>
      </a:lnStyleLst>
      <a:effectStyleLst>
        <a:effectStyle>
          <a:effectLst/>
        </a:effectStyle>
        <a:effectStyle>
          <a:effectLst/>
        </a:effectStyle>
        <a:effectStyle>
          <a:effectLst/>
        </a:effectStyle>
      </a:effectStyleLst>
      <a:bgFillStyleLst>
        <a:solidFill>
          <a:schemeClr val="phClr"/>
        </a:solidFill>
        <a:gradFill/>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a:themeElements>
    <a:clrScheme name="">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6CBE6"/>
      </a:accent5>
      <a:accent6>
        <a:srgbClr val="D4702B"/>
      </a:accent6>
      <a:hlink>
        <a:srgbClr val="0563C1"/>
      </a:hlink>
      <a:folHlink>
        <a:srgbClr val="954F72"/>
      </a:folHlink>
    </a:clrScheme>
    <a:fontScheme name="Cambria-Calibri">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5164</Words>
  <Application>WPS 演示</Application>
  <PresentationFormat/>
  <Paragraphs>380</Paragraphs>
  <Slides>61</Slides>
  <Notes>0</Notes>
  <HiddenSlides>0</HiddenSlides>
  <MMClips>0</MMClips>
  <ScaleCrop>false</ScaleCrop>
  <HeadingPairs>
    <vt:vector size="6" baseType="variant">
      <vt:variant>
        <vt:lpstr>已用的字体</vt:lpstr>
      </vt:variant>
      <vt:variant>
        <vt:i4>10</vt:i4>
      </vt:variant>
      <vt:variant>
        <vt:lpstr>主题</vt:lpstr>
      </vt:variant>
      <vt:variant>
        <vt:i4>6</vt:i4>
      </vt:variant>
      <vt:variant>
        <vt:lpstr>幻灯片标题</vt:lpstr>
      </vt:variant>
      <vt:variant>
        <vt:i4>61</vt:i4>
      </vt:variant>
    </vt:vector>
  </HeadingPairs>
  <TitlesOfParts>
    <vt:vector size="77" baseType="lpstr">
      <vt:lpstr>Arial</vt:lpstr>
      <vt:lpstr>宋体</vt:lpstr>
      <vt:lpstr>Wingdings</vt:lpstr>
      <vt:lpstr>Times New Roman</vt:lpstr>
      <vt:lpstr>Calibri</vt:lpstr>
      <vt:lpstr>微软雅黑</vt:lpstr>
      <vt:lpstr>楷体</vt:lpstr>
      <vt:lpstr>Arial Unicode MS</vt:lpstr>
      <vt:lpstr>等线</vt:lpstr>
      <vt:lpstr>Arial Unicode MS</vt:lpstr>
      <vt:lpstr>Office 主题</vt:lpstr>
      <vt:lpstr>8_Office Theme</vt:lpstr>
      <vt:lpstr>16_Office Theme</vt:lpstr>
      <vt:lpstr>2_Office 主题</vt:lpstr>
      <vt:lpstr>1_Office 主题</vt:lpstr>
      <vt:lpstr>1_Office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深度完美技术论坛</dc:creator>
  <cp:lastModifiedBy>峥嵘岁月</cp:lastModifiedBy>
  <cp:revision>674</cp:revision>
  <dcterms:created xsi:type="dcterms:W3CDTF">2013-06-26T02:35:00Z</dcterms:created>
  <dcterms:modified xsi:type="dcterms:W3CDTF">2022-03-09T07:07:49Z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2052-11.1.0.11365</vt:lpwstr>
  </property>
  <property fmtid="{D5CDD505-2E9C-101B-9397-08002B2CF9AE}" pid="3" name="ICV">
    <vt:lpwstr>145374CBE4C24899B3E53616DABC06AB</vt:lpwstr>
  </property>
</Properties>
</file>