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1486" r:id="rId5"/>
    <p:sldId id="8598" r:id="rId6"/>
    <p:sldId id="283" r:id="rId7"/>
    <p:sldId id="8609" r:id="rId8"/>
    <p:sldId id="8607" r:id="rId9"/>
    <p:sldId id="8611" r:id="rId10"/>
    <p:sldId id="518" r:id="rId11"/>
    <p:sldId id="8612" r:id="rId12"/>
    <p:sldId id="8613" r:id="rId13"/>
    <p:sldId id="8614" r:id="rId14"/>
    <p:sldId id="8615" r:id="rId15"/>
    <p:sldId id="8616" r:id="rId16"/>
    <p:sldId id="8617" r:id="rId17"/>
    <p:sldId id="8618" r:id="rId18"/>
    <p:sldId id="8570" r:id="rId19"/>
    <p:sldId id="8619" r:id="rId20"/>
    <p:sldId id="8573" r:id="rId21"/>
    <p:sldId id="8620" r:id="rId22"/>
    <p:sldId id="8578" r:id="rId23"/>
    <p:sldId id="8621" r:id="rId24"/>
    <p:sldId id="8622" r:id="rId25"/>
    <p:sldId id="8623" r:id="rId26"/>
    <p:sldId id="361" r:id="rId27"/>
    <p:sldId id="8585" r:id="rId28"/>
    <p:sldId id="8587" r:id="rId29"/>
    <p:sldId id="8555" r:id="rId30"/>
    <p:sldId id="8624" r:id="rId31"/>
    <p:sldId id="258"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B49"/>
    <a:srgbClr val="498B9C"/>
    <a:srgbClr val="59ACB4"/>
    <a:srgbClr val="D7C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6B988-16EC-4265-978A-FCED386131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532D6-33FF-425F-980D-1947402C827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1532D6-33FF-425F-980D-1947402C827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1532D6-33FF-425F-980D-1947402C827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1532D6-33FF-425F-980D-1947402C827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1532D6-33FF-425F-980D-1947402C827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1532D6-33FF-425F-980D-1947402C827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gn="just">
              <a:lnSpc>
                <a:spcPct val="150000"/>
              </a:lnSpc>
              <a:buFont typeface="Wingdings" panose="05000000000000000000" pitchFamily="2" charset="2"/>
              <a:buChar char="p"/>
            </a:pPr>
            <a:r>
              <a:rPr lang="zh-CN" altLang="en-US" sz="1200" dirty="0">
                <a:latin typeface="微软雅黑" panose="020B0503020204020204" charset="-122"/>
                <a:ea typeface="微软雅黑" panose="020B0503020204020204" charset="-122"/>
              </a:rPr>
              <a:t>专业课类别众多，图书馆专业课辅导资源</a:t>
            </a:r>
            <a:r>
              <a:rPr lang="zh-CN" altLang="en-US" sz="1200" b="1" dirty="0">
                <a:solidFill>
                  <a:srgbClr val="FF0000"/>
                </a:solidFill>
                <a:latin typeface="微软雅黑" panose="020B0503020204020204" charset="-122"/>
                <a:ea typeface="微软雅黑" panose="020B0503020204020204" charset="-122"/>
              </a:rPr>
              <a:t>馆藏储备</a:t>
            </a:r>
            <a:r>
              <a:rPr lang="zh-CN" altLang="en-US" sz="1200" dirty="0">
                <a:latin typeface="微软雅黑" panose="020B0503020204020204" charset="-122"/>
                <a:ea typeface="微软雅黑" panose="020B0503020204020204" charset="-122"/>
              </a:rPr>
              <a:t>有限；</a:t>
            </a:r>
            <a:endParaRPr lang="en-US" altLang="zh-CN" sz="1200" dirty="0">
              <a:latin typeface="微软雅黑" panose="020B0503020204020204" charset="-122"/>
              <a:ea typeface="微软雅黑" panose="020B0503020204020204" charset="-122"/>
            </a:endParaRPr>
          </a:p>
          <a:p>
            <a:pPr marL="171450" indent="-171450" algn="just">
              <a:lnSpc>
                <a:spcPct val="150000"/>
              </a:lnSpc>
              <a:buFont typeface="Wingdings" panose="05000000000000000000" pitchFamily="2" charset="2"/>
              <a:buChar char="p"/>
            </a:pPr>
            <a:r>
              <a:rPr lang="zh-CN" altLang="en-US" sz="1200" dirty="0">
                <a:latin typeface="微软雅黑" panose="020B0503020204020204" charset="-122"/>
                <a:ea typeface="微软雅黑" panose="020B0503020204020204" charset="-122"/>
              </a:rPr>
              <a:t>同学们对于专业课相关书籍</a:t>
            </a:r>
            <a:r>
              <a:rPr lang="zh-CN" altLang="en-US" sz="1200" b="1" dirty="0">
                <a:solidFill>
                  <a:srgbClr val="FF0000"/>
                </a:solidFill>
                <a:latin typeface="微软雅黑" panose="020B0503020204020204" charset="-122"/>
                <a:ea typeface="微软雅黑" panose="020B0503020204020204" charset="-122"/>
              </a:rPr>
              <a:t>需求量大</a:t>
            </a:r>
            <a:r>
              <a:rPr lang="zh-CN" altLang="en-US" sz="1200" dirty="0">
                <a:latin typeface="微软雅黑" panose="020B0503020204020204" charset="-122"/>
                <a:ea typeface="微软雅黑" panose="020B0503020204020204" charset="-122"/>
              </a:rPr>
              <a:t>、借阅频率高，尤其在期中期末考试期间，专业课辅导书借阅难。</a:t>
            </a:r>
            <a:endParaRPr lang="en-US" altLang="zh-CN" sz="1200" dirty="0">
              <a:latin typeface="微软雅黑" panose="020B0503020204020204" charset="-122"/>
              <a:ea typeface="微软雅黑" panose="020B0503020204020204" charset="-122"/>
            </a:endParaRPr>
          </a:p>
        </p:txBody>
      </p:sp>
      <p:sp>
        <p:nvSpPr>
          <p:cNvPr id="4" name="灯片编号占位符 3"/>
          <p:cNvSpPr>
            <a:spLocks noGrp="1"/>
          </p:cNvSpPr>
          <p:nvPr>
            <p:ph type="sldNum" sz="quarter" idx="10"/>
          </p:nvPr>
        </p:nvSpPr>
        <p:spPr/>
        <p:txBody>
          <a:bodyPr/>
          <a:lstStyle/>
          <a:p>
            <a:fld id="{A61532D6-33FF-425F-980D-1947402C827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1532D6-33FF-425F-980D-1947402C827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1532D6-33FF-425F-980D-1947402C827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D718642-AB04-4A93-8750-B8A8253AF5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3DF0A-6B5B-4CCB-8439-6E8856591BCE}" type="slidenum">
              <a:rPr lang="zh-CN" altLang="en-US" smtClean="0"/>
            </a:fld>
            <a:endParaRPr lang="zh-CN" altLang="en-US"/>
          </a:p>
        </p:txBody>
      </p:sp>
    </p:spTree>
  </p:cSld>
  <p:clrMapOvr>
    <a:masterClrMapping/>
  </p:clrMapOvr>
  <p:transition spd="slow" advClick="0" advTm="2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D718642-AB04-4A93-8750-B8A8253AF5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3DF0A-6B5B-4CCB-8439-6E8856591BCE}" type="slidenum">
              <a:rPr lang="zh-CN" altLang="en-US" smtClean="0"/>
            </a:fld>
            <a:endParaRPr lang="zh-CN" altLang="en-US"/>
          </a:p>
        </p:txBody>
      </p:sp>
    </p:spTree>
  </p:cSld>
  <p:clrMapOvr>
    <a:masterClrMapping/>
  </p:clrMapOvr>
  <p:transition spd="slow" advClick="0" advTm="2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D718642-AB04-4A93-8750-B8A8253AF5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3DF0A-6B5B-4CCB-8439-6E8856591BCE}" type="slidenum">
              <a:rPr lang="zh-CN" altLang="en-US" smtClean="0"/>
            </a:fld>
            <a:endParaRPr lang="zh-CN" altLang="en-US"/>
          </a:p>
        </p:txBody>
      </p:sp>
    </p:spTree>
  </p:cSld>
  <p:clrMapOvr>
    <a:masterClrMapping/>
  </p:clrMapOvr>
  <p:transition spd="slow" advClick="0" advTm="2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transition advClick="0" advTm="5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p:spPr>
        <p:txBody>
          <a:bodyPr/>
          <a:lstStyle/>
          <a:p>
            <a:fld id="{2CC48DD4-A9AD-4113-82BD-DB389D9CB6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p:spPr>
        <p:txBody>
          <a:bodyPr/>
          <a:lstStyle/>
          <a:p>
            <a:fld id="{99BEA383-4DC3-49F8-8A34-8517224E5316}" type="slidenum">
              <a:rPr lang="zh-CN" altLang="en-US" smtClean="0"/>
            </a:fld>
            <a:endParaRPr lang="zh-CN" altLang="en-US" dirty="0"/>
          </a:p>
        </p:txBody>
      </p:sp>
      <p:sp>
        <p:nvSpPr>
          <p:cNvPr id="9" name="文本占位符 7"/>
          <p:cNvSpPr>
            <a:spLocks noGrp="1"/>
          </p:cNvSpPr>
          <p:nvPr>
            <p:ph type="body" sz="quarter" idx="13" hasCustomPrompt="1"/>
          </p:nvPr>
        </p:nvSpPr>
        <p:spPr>
          <a:xfrm>
            <a:off x="946557" y="481717"/>
            <a:ext cx="10515600" cy="575911"/>
          </a:xfrm>
          <a:prstGeom prst="rect">
            <a:avLst/>
          </a:prstGeom>
        </p:spPr>
        <p:txBody>
          <a:bodyPr>
            <a:noAutofit/>
          </a:bodyPr>
          <a:lstStyle>
            <a:lvl1pPr marL="0" indent="0">
              <a:buNone/>
              <a:defRPr sz="1865" b="1">
                <a:solidFill>
                  <a:srgbClr val="A2897B"/>
                </a:solidFill>
                <a:latin typeface="华文细黑" panose="02010600040101010101" pitchFamily="2" charset="-122"/>
                <a:ea typeface="华文细黑" panose="02010600040101010101" pitchFamily="2" charset="-122"/>
              </a:defRPr>
            </a:lvl1pPr>
          </a:lstStyle>
          <a:p>
            <a:pPr lvl="0"/>
            <a:r>
              <a:rPr lang="zh-CN" altLang="en-US" dirty="0"/>
              <a:t>编辑母版文本样式</a:t>
            </a:r>
            <a:endParaRPr lang="zh-CN" altLang="en-US" dirty="0"/>
          </a:p>
        </p:txBody>
      </p:sp>
      <p:sp>
        <p:nvSpPr>
          <p:cNvPr id="10" name="文本占位符 7"/>
          <p:cNvSpPr>
            <a:spLocks noGrp="1"/>
          </p:cNvSpPr>
          <p:nvPr>
            <p:ph type="body" sz="quarter" idx="14" hasCustomPrompt="1"/>
          </p:nvPr>
        </p:nvSpPr>
        <p:spPr>
          <a:xfrm>
            <a:off x="946557" y="798455"/>
            <a:ext cx="10515600" cy="406525"/>
          </a:xfrm>
          <a:prstGeom prst="rect">
            <a:avLst/>
          </a:prstGeom>
        </p:spPr>
        <p:txBody>
          <a:bodyPr>
            <a:normAutofit/>
          </a:bodyPr>
          <a:lstStyle>
            <a:lvl1pPr marL="0" indent="0">
              <a:buNone/>
              <a:defRPr sz="1200">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endParaRPr lang="zh-CN" altLang="en-US" dirty="0"/>
          </a:p>
        </p:txBody>
      </p:sp>
    </p:spTree>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D718642-AB04-4A93-8750-B8A8253AF5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3DF0A-6B5B-4CCB-8439-6E8856591BCE}" type="slidenum">
              <a:rPr lang="zh-CN" altLang="en-US" smtClean="0"/>
            </a:fld>
            <a:endParaRPr lang="zh-CN" altLang="en-US"/>
          </a:p>
        </p:txBody>
      </p:sp>
    </p:spTree>
  </p:cSld>
  <p:clrMapOvr>
    <a:masterClrMapping/>
  </p:clrMapOvr>
  <p:transition spd="slow" advClick="0" advTm="2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D718642-AB04-4A93-8750-B8A8253AF5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3DF0A-6B5B-4CCB-8439-6E8856591BCE}" type="slidenum">
              <a:rPr lang="zh-CN" altLang="en-US" smtClean="0"/>
            </a:fld>
            <a:endParaRPr lang="zh-CN" altLang="en-US"/>
          </a:p>
        </p:txBody>
      </p:sp>
    </p:spTree>
  </p:cSld>
  <p:clrMapOvr>
    <a:masterClrMapping/>
  </p:clrMapOvr>
  <p:transition spd="slow" advClick="0" advTm="2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D718642-AB04-4A93-8750-B8A8253AF5A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3DF0A-6B5B-4CCB-8439-6E8856591BCE}" type="slidenum">
              <a:rPr lang="zh-CN" altLang="en-US" smtClean="0"/>
            </a:fld>
            <a:endParaRPr lang="zh-CN" altLang="en-US"/>
          </a:p>
        </p:txBody>
      </p:sp>
    </p:spTree>
  </p:cSld>
  <p:clrMapOvr>
    <a:masterClrMapping/>
  </p:clrMapOvr>
  <p:transition spd="slow" advClick="0" advTm="2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D718642-AB04-4A93-8750-B8A8253AF5A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03DF0A-6B5B-4CCB-8439-6E8856591BCE}" type="slidenum">
              <a:rPr lang="zh-CN" altLang="en-US" smtClean="0"/>
            </a:fld>
            <a:endParaRPr lang="zh-CN" altLang="en-US"/>
          </a:p>
        </p:txBody>
      </p:sp>
    </p:spTree>
  </p:cSld>
  <p:clrMapOvr>
    <a:masterClrMapping/>
  </p:clrMapOvr>
  <p:transition spd="slow" advClick="0" advTm="2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D718642-AB04-4A93-8750-B8A8253AF5A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03DF0A-6B5B-4CCB-8439-6E8856591BCE}" type="slidenum">
              <a:rPr lang="zh-CN" altLang="en-US" smtClean="0"/>
            </a:fld>
            <a:endParaRPr lang="zh-CN" altLang="en-US"/>
          </a:p>
        </p:txBody>
      </p:sp>
    </p:spTree>
  </p:cSld>
  <p:clrMapOvr>
    <a:masterClrMapping/>
  </p:clrMapOvr>
  <p:transition spd="slow" advClick="0" advTm="2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718642-AB04-4A93-8750-B8A8253AF5A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03DF0A-6B5B-4CCB-8439-6E8856591BCE}" type="slidenum">
              <a:rPr lang="zh-CN" altLang="en-US" smtClean="0"/>
            </a:fld>
            <a:endParaRPr lang="zh-CN" altLang="en-US"/>
          </a:p>
        </p:txBody>
      </p:sp>
    </p:spTree>
  </p:cSld>
  <p:clrMapOvr>
    <a:masterClrMapping/>
  </p:clrMapOvr>
  <p:transition spd="slow" advClick="0" advTm="2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D718642-AB04-4A93-8750-B8A8253AF5A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3DF0A-6B5B-4CCB-8439-6E8856591BCE}" type="slidenum">
              <a:rPr lang="zh-CN" altLang="en-US" smtClean="0"/>
            </a:fld>
            <a:endParaRPr lang="zh-CN" altLang="en-US"/>
          </a:p>
        </p:txBody>
      </p:sp>
    </p:spTree>
  </p:cSld>
  <p:clrMapOvr>
    <a:masterClrMapping/>
  </p:clrMapOvr>
  <p:transition spd="slow" advClick="0" advTm="2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D718642-AB04-4A93-8750-B8A8253AF5A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3DF0A-6B5B-4CCB-8439-6E8856591BCE}" type="slidenum">
              <a:rPr lang="zh-CN" altLang="en-US" smtClean="0"/>
            </a:fld>
            <a:endParaRPr lang="zh-CN" altLang="en-US"/>
          </a:p>
        </p:txBody>
      </p:sp>
    </p:spTree>
  </p:cSld>
  <p:clrMapOvr>
    <a:masterClrMapping/>
  </p:clrMapOvr>
  <p:transition spd="slow" advClick="0" advTm="2000">
    <p:randomBar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18642-AB04-4A93-8750-B8A8253AF5A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3DF0A-6B5B-4CCB-8439-6E8856591BCE}" type="slidenum">
              <a:rPr lang="zh-CN" altLang="en-US" smtClean="0"/>
            </a:fld>
            <a:endParaRPr lang="zh-CN" altLang="en-US"/>
          </a:p>
        </p:txBody>
      </p:sp>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32111" y="1"/>
            <a:ext cx="1696278" cy="5088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6" Type="http://schemas.openxmlformats.org/officeDocument/2006/relationships/notesSlide" Target="../notesSlides/notesSlide1.xml"/><Relationship Id="rId55" Type="http://schemas.openxmlformats.org/officeDocument/2006/relationships/slideLayout" Target="../slideLayouts/slideLayout1.xml"/><Relationship Id="rId54" Type="http://schemas.openxmlformats.org/officeDocument/2006/relationships/tags" Target="../tags/tag1.xml"/><Relationship Id="rId53" Type="http://schemas.openxmlformats.org/officeDocument/2006/relationships/image" Target="../media/image55.png"/><Relationship Id="rId52" Type="http://schemas.openxmlformats.org/officeDocument/2006/relationships/image" Target="../media/image54.png"/><Relationship Id="rId51" Type="http://schemas.openxmlformats.org/officeDocument/2006/relationships/image" Target="../media/image53.png"/><Relationship Id="rId50" Type="http://schemas.openxmlformats.org/officeDocument/2006/relationships/image" Target="../media/image52.png"/><Relationship Id="rId5" Type="http://schemas.openxmlformats.org/officeDocument/2006/relationships/image" Target="../media/image7.png"/><Relationship Id="rId49" Type="http://schemas.openxmlformats.org/officeDocument/2006/relationships/image" Target="../media/image51.png"/><Relationship Id="rId48" Type="http://schemas.openxmlformats.org/officeDocument/2006/relationships/image" Target="../media/image50.png"/><Relationship Id="rId47" Type="http://schemas.openxmlformats.org/officeDocument/2006/relationships/image" Target="../media/image49.png"/><Relationship Id="rId46" Type="http://schemas.openxmlformats.org/officeDocument/2006/relationships/image" Target="../media/image48.png"/><Relationship Id="rId45" Type="http://schemas.openxmlformats.org/officeDocument/2006/relationships/image" Target="../media/image47.png"/><Relationship Id="rId44" Type="http://schemas.openxmlformats.org/officeDocument/2006/relationships/image" Target="../media/image46.png"/><Relationship Id="rId43" Type="http://schemas.openxmlformats.org/officeDocument/2006/relationships/image" Target="../media/image45.png"/><Relationship Id="rId42" Type="http://schemas.openxmlformats.org/officeDocument/2006/relationships/image" Target="../media/image44.png"/><Relationship Id="rId41" Type="http://schemas.openxmlformats.org/officeDocument/2006/relationships/image" Target="../media/image43.png"/><Relationship Id="rId40" Type="http://schemas.openxmlformats.org/officeDocument/2006/relationships/image" Target="../media/image42.png"/><Relationship Id="rId4" Type="http://schemas.openxmlformats.org/officeDocument/2006/relationships/image" Target="../media/image6.png"/><Relationship Id="rId39" Type="http://schemas.openxmlformats.org/officeDocument/2006/relationships/image" Target="../media/image41.png"/><Relationship Id="rId38" Type="http://schemas.openxmlformats.org/officeDocument/2006/relationships/image" Target="../media/image40.png"/><Relationship Id="rId37" Type="http://schemas.openxmlformats.org/officeDocument/2006/relationships/image" Target="../media/image39.png"/><Relationship Id="rId36" Type="http://schemas.openxmlformats.org/officeDocument/2006/relationships/image" Target="../media/image38.png"/><Relationship Id="rId35" Type="http://schemas.openxmlformats.org/officeDocument/2006/relationships/image" Target="../media/image37.png"/><Relationship Id="rId34" Type="http://schemas.openxmlformats.org/officeDocument/2006/relationships/image" Target="../media/image36.png"/><Relationship Id="rId33" Type="http://schemas.openxmlformats.org/officeDocument/2006/relationships/image" Target="../media/image35.png"/><Relationship Id="rId32" Type="http://schemas.openxmlformats.org/officeDocument/2006/relationships/image" Target="../media/image34.png"/><Relationship Id="rId31" Type="http://schemas.openxmlformats.org/officeDocument/2006/relationships/image" Target="../media/image33.png"/><Relationship Id="rId30" Type="http://schemas.openxmlformats.org/officeDocument/2006/relationships/image" Target="../media/image32.png"/><Relationship Id="rId3" Type="http://schemas.openxmlformats.org/officeDocument/2006/relationships/image" Target="../media/image5.png"/><Relationship Id="rId29" Type="http://schemas.openxmlformats.org/officeDocument/2006/relationships/image" Target="../media/image31.png"/><Relationship Id="rId28" Type="http://schemas.openxmlformats.org/officeDocument/2006/relationships/image" Target="../media/image30.png"/><Relationship Id="rId27" Type="http://schemas.openxmlformats.org/officeDocument/2006/relationships/image" Target="../media/image29.png"/><Relationship Id="rId26" Type="http://schemas.openxmlformats.org/officeDocument/2006/relationships/image" Target="../media/image28.png"/><Relationship Id="rId25" Type="http://schemas.openxmlformats.org/officeDocument/2006/relationships/image" Target="../media/image27.png"/><Relationship Id="rId24" Type="http://schemas.openxmlformats.org/officeDocument/2006/relationships/image" Target="../media/image26.png"/><Relationship Id="rId23" Type="http://schemas.openxmlformats.org/officeDocument/2006/relationships/image" Target="../media/image25.png"/><Relationship Id="rId22" Type="http://schemas.openxmlformats.org/officeDocument/2006/relationships/image" Target="../media/image24.png"/><Relationship Id="rId21" Type="http://schemas.openxmlformats.org/officeDocument/2006/relationships/image" Target="../media/image23.png"/><Relationship Id="rId20" Type="http://schemas.openxmlformats.org/officeDocument/2006/relationships/image" Target="../media/image22.png"/><Relationship Id="rId2" Type="http://schemas.openxmlformats.org/officeDocument/2006/relationships/image" Target="../media/image4.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7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75.png"/><Relationship Id="rId1" Type="http://schemas.openxmlformats.org/officeDocument/2006/relationships/image" Target="../media/image7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77.png"/><Relationship Id="rId1" Type="http://schemas.openxmlformats.org/officeDocument/2006/relationships/image" Target="../media/image7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9.png"/><Relationship Id="rId1" Type="http://schemas.openxmlformats.org/officeDocument/2006/relationships/image" Target="../media/image78.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81.png"/><Relationship Id="rId1" Type="http://schemas.openxmlformats.org/officeDocument/2006/relationships/image" Target="../media/image8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4.png"/><Relationship Id="rId1" Type="http://schemas.openxmlformats.org/officeDocument/2006/relationships/image" Target="../media/image83.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6.png"/><Relationship Id="rId1" Type="http://schemas.openxmlformats.org/officeDocument/2006/relationships/image" Target="../media/image8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5" Type="http://schemas.openxmlformats.org/officeDocument/2006/relationships/notesSlide" Target="../notesSlides/notesSlide22.xml"/><Relationship Id="rId54" Type="http://schemas.openxmlformats.org/officeDocument/2006/relationships/slideLayout" Target="../slideLayouts/slideLayout1.xml"/><Relationship Id="rId53" Type="http://schemas.openxmlformats.org/officeDocument/2006/relationships/image" Target="../media/image55.png"/><Relationship Id="rId52" Type="http://schemas.openxmlformats.org/officeDocument/2006/relationships/image" Target="../media/image54.png"/><Relationship Id="rId51" Type="http://schemas.openxmlformats.org/officeDocument/2006/relationships/image" Target="../media/image53.png"/><Relationship Id="rId50" Type="http://schemas.openxmlformats.org/officeDocument/2006/relationships/image" Target="../media/image52.png"/><Relationship Id="rId5" Type="http://schemas.openxmlformats.org/officeDocument/2006/relationships/image" Target="../media/image7.png"/><Relationship Id="rId49" Type="http://schemas.openxmlformats.org/officeDocument/2006/relationships/image" Target="../media/image51.png"/><Relationship Id="rId48" Type="http://schemas.openxmlformats.org/officeDocument/2006/relationships/image" Target="../media/image50.png"/><Relationship Id="rId47" Type="http://schemas.openxmlformats.org/officeDocument/2006/relationships/image" Target="../media/image49.png"/><Relationship Id="rId46" Type="http://schemas.openxmlformats.org/officeDocument/2006/relationships/image" Target="../media/image48.png"/><Relationship Id="rId45" Type="http://schemas.openxmlformats.org/officeDocument/2006/relationships/image" Target="../media/image47.png"/><Relationship Id="rId44" Type="http://schemas.openxmlformats.org/officeDocument/2006/relationships/image" Target="../media/image46.png"/><Relationship Id="rId43" Type="http://schemas.openxmlformats.org/officeDocument/2006/relationships/image" Target="../media/image45.png"/><Relationship Id="rId42" Type="http://schemas.openxmlformats.org/officeDocument/2006/relationships/image" Target="../media/image44.png"/><Relationship Id="rId41" Type="http://schemas.openxmlformats.org/officeDocument/2006/relationships/image" Target="../media/image43.png"/><Relationship Id="rId40" Type="http://schemas.openxmlformats.org/officeDocument/2006/relationships/image" Target="../media/image42.png"/><Relationship Id="rId4" Type="http://schemas.openxmlformats.org/officeDocument/2006/relationships/image" Target="../media/image6.png"/><Relationship Id="rId39" Type="http://schemas.openxmlformats.org/officeDocument/2006/relationships/image" Target="../media/image41.png"/><Relationship Id="rId38" Type="http://schemas.openxmlformats.org/officeDocument/2006/relationships/image" Target="../media/image40.png"/><Relationship Id="rId37" Type="http://schemas.openxmlformats.org/officeDocument/2006/relationships/image" Target="../media/image39.png"/><Relationship Id="rId36" Type="http://schemas.openxmlformats.org/officeDocument/2006/relationships/image" Target="../media/image38.png"/><Relationship Id="rId35" Type="http://schemas.openxmlformats.org/officeDocument/2006/relationships/image" Target="../media/image37.png"/><Relationship Id="rId34" Type="http://schemas.openxmlformats.org/officeDocument/2006/relationships/image" Target="../media/image36.png"/><Relationship Id="rId33" Type="http://schemas.openxmlformats.org/officeDocument/2006/relationships/image" Target="../media/image35.png"/><Relationship Id="rId32" Type="http://schemas.openxmlformats.org/officeDocument/2006/relationships/image" Target="../media/image34.png"/><Relationship Id="rId31" Type="http://schemas.openxmlformats.org/officeDocument/2006/relationships/image" Target="../media/image33.png"/><Relationship Id="rId30" Type="http://schemas.openxmlformats.org/officeDocument/2006/relationships/image" Target="../media/image32.png"/><Relationship Id="rId3" Type="http://schemas.openxmlformats.org/officeDocument/2006/relationships/image" Target="../media/image5.png"/><Relationship Id="rId29" Type="http://schemas.openxmlformats.org/officeDocument/2006/relationships/image" Target="../media/image31.png"/><Relationship Id="rId28" Type="http://schemas.openxmlformats.org/officeDocument/2006/relationships/image" Target="../media/image30.png"/><Relationship Id="rId27" Type="http://schemas.openxmlformats.org/officeDocument/2006/relationships/image" Target="../media/image29.png"/><Relationship Id="rId26" Type="http://schemas.openxmlformats.org/officeDocument/2006/relationships/image" Target="../media/image28.png"/><Relationship Id="rId25" Type="http://schemas.openxmlformats.org/officeDocument/2006/relationships/image" Target="../media/image27.png"/><Relationship Id="rId24" Type="http://schemas.openxmlformats.org/officeDocument/2006/relationships/image" Target="../media/image26.png"/><Relationship Id="rId23" Type="http://schemas.openxmlformats.org/officeDocument/2006/relationships/image" Target="../media/image25.png"/><Relationship Id="rId22" Type="http://schemas.openxmlformats.org/officeDocument/2006/relationships/image" Target="../media/image24.png"/><Relationship Id="rId21" Type="http://schemas.openxmlformats.org/officeDocument/2006/relationships/image" Target="../media/image23.png"/><Relationship Id="rId20" Type="http://schemas.openxmlformats.org/officeDocument/2006/relationships/image" Target="../media/image22.png"/><Relationship Id="rId2" Type="http://schemas.openxmlformats.org/officeDocument/2006/relationships/image" Target="../media/image4.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emf"/><Relationship Id="rId3" Type="http://schemas.openxmlformats.org/officeDocument/2006/relationships/image" Target="../media/image55.png"/><Relationship Id="rId2" Type="http://schemas.openxmlformats.org/officeDocument/2006/relationships/image" Target="../media/image58.emf"/><Relationship Id="rId1" Type="http://schemas.openxmlformats.org/officeDocument/2006/relationships/image" Target="../media/image57.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emf"/><Relationship Id="rId3" Type="http://schemas.openxmlformats.org/officeDocument/2006/relationships/image" Target="../media/image55.png"/><Relationship Id="rId2" Type="http://schemas.openxmlformats.org/officeDocument/2006/relationships/image" Target="../media/image58.emf"/><Relationship Id="rId1" Type="http://schemas.openxmlformats.org/officeDocument/2006/relationships/image" Target="../media/image57.em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2.pn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 name="组合 705"/>
          <p:cNvGrpSpPr/>
          <p:nvPr/>
        </p:nvGrpSpPr>
        <p:grpSpPr>
          <a:xfrm>
            <a:off x="-26988" y="-30163"/>
            <a:ext cx="6119813" cy="6262688"/>
            <a:chOff x="-26988" y="-30163"/>
            <a:chExt cx="6119813" cy="6262688"/>
          </a:xfrm>
        </p:grpSpPr>
        <p:sp>
          <p:nvSpPr>
            <p:cNvPr id="5" name="Freeform 5"/>
            <p:cNvSpPr>
              <a:spLocks noChangeArrowheads="1"/>
            </p:cNvSpPr>
            <p:nvPr/>
          </p:nvSpPr>
          <p:spPr bwMode="auto">
            <a:xfrm flipH="1">
              <a:off x="-26987" y="-30163"/>
              <a:ext cx="5638799" cy="5689600"/>
            </a:xfrm>
            <a:custGeom>
              <a:avLst/>
              <a:gdLst>
                <a:gd name="T0" fmla="*/ 2147483647 w 2115"/>
                <a:gd name="T1" fmla="*/ 0 h 2018"/>
                <a:gd name="T2" fmla="*/ 2147483647 w 2115"/>
                <a:gd name="T3" fmla="*/ 2147483647 h 2018"/>
                <a:gd name="T4" fmla="*/ 2147483647 w 2115"/>
                <a:gd name="T5" fmla="*/ 2147483647 h 2018"/>
                <a:gd name="T6" fmla="*/ 0 w 2115"/>
                <a:gd name="T7" fmla="*/ 2147483647 h 2018"/>
                <a:gd name="T8" fmla="*/ 2147483647 w 2115"/>
                <a:gd name="T9" fmla="*/ 0 h 2018"/>
                <a:gd name="T10" fmla="*/ 2147483647 w 2115"/>
                <a:gd name="T11" fmla="*/ 0 h 2018"/>
                <a:gd name="T12" fmla="*/ 0 60000 65536"/>
                <a:gd name="T13" fmla="*/ 0 60000 65536"/>
                <a:gd name="T14" fmla="*/ 0 60000 65536"/>
                <a:gd name="T15" fmla="*/ 0 60000 65536"/>
                <a:gd name="T16" fmla="*/ 0 60000 65536"/>
                <a:gd name="T17" fmla="*/ 0 60000 65536"/>
                <a:gd name="T18" fmla="*/ 0 w 2115"/>
                <a:gd name="T19" fmla="*/ 0 h 2018"/>
                <a:gd name="T20" fmla="*/ 2115 w 2115"/>
                <a:gd name="T21" fmla="*/ 2018 h 2018"/>
              </a:gdLst>
              <a:ahLst/>
              <a:cxnLst>
                <a:cxn ang="T12">
                  <a:pos x="T0" y="T1"/>
                </a:cxn>
                <a:cxn ang="T13">
                  <a:pos x="T2" y="T3"/>
                </a:cxn>
                <a:cxn ang="T14">
                  <a:pos x="T4" y="T5"/>
                </a:cxn>
                <a:cxn ang="T15">
                  <a:pos x="T6" y="T7"/>
                </a:cxn>
                <a:cxn ang="T16">
                  <a:pos x="T8" y="T9"/>
                </a:cxn>
                <a:cxn ang="T17">
                  <a:pos x="T10" y="T11"/>
                </a:cxn>
              </a:cxnLst>
              <a:rect l="T18" t="T19" r="T20" b="T21"/>
              <a:pathLst>
                <a:path w="2115" h="2018">
                  <a:moveTo>
                    <a:pt x="2115" y="0"/>
                  </a:moveTo>
                  <a:cubicBezTo>
                    <a:pt x="2115" y="378"/>
                    <a:pt x="2115" y="1698"/>
                    <a:pt x="2115" y="1698"/>
                  </a:cubicBezTo>
                  <a:cubicBezTo>
                    <a:pt x="1891" y="1897"/>
                    <a:pt x="1595" y="2018"/>
                    <a:pt x="1271" y="2018"/>
                  </a:cubicBezTo>
                  <a:cubicBezTo>
                    <a:pt x="569" y="2018"/>
                    <a:pt x="0" y="1449"/>
                    <a:pt x="0" y="747"/>
                  </a:cubicBezTo>
                  <a:cubicBezTo>
                    <a:pt x="0" y="468"/>
                    <a:pt x="122" y="155"/>
                    <a:pt x="317" y="0"/>
                  </a:cubicBezTo>
                  <a:cubicBezTo>
                    <a:pt x="2115" y="0"/>
                    <a:pt x="2115" y="0"/>
                    <a:pt x="2115" y="0"/>
                  </a:cubicBezTo>
                </a:path>
              </a:pathLst>
            </a:custGeom>
            <a:solidFill>
              <a:srgbClr val="D7CFC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 name="Freeform 12"/>
            <p:cNvSpPr>
              <a:spLocks noChangeArrowheads="1"/>
            </p:cNvSpPr>
            <p:nvPr/>
          </p:nvSpPr>
          <p:spPr bwMode="auto">
            <a:xfrm flipH="1">
              <a:off x="-26987" y="-30163"/>
              <a:ext cx="5226049" cy="5275262"/>
            </a:xfrm>
            <a:custGeom>
              <a:avLst/>
              <a:gdLst>
                <a:gd name="T0" fmla="*/ 2147483647 w 1960"/>
                <a:gd name="T1" fmla="*/ 0 h 1871"/>
                <a:gd name="T2" fmla="*/ 2147483647 w 1960"/>
                <a:gd name="T3" fmla="*/ 2147483647 h 1871"/>
                <a:gd name="T4" fmla="*/ 2147483647 w 1960"/>
                <a:gd name="T5" fmla="*/ 2147483647 h 1871"/>
                <a:gd name="T6" fmla="*/ 0 w 1960"/>
                <a:gd name="T7" fmla="*/ 2147483647 h 1871"/>
                <a:gd name="T8" fmla="*/ 1599621913 w 1960"/>
                <a:gd name="T9" fmla="*/ 0 h 1871"/>
                <a:gd name="T10" fmla="*/ 2147483647 w 1960"/>
                <a:gd name="T11" fmla="*/ 0 h 1871"/>
                <a:gd name="T12" fmla="*/ 0 60000 65536"/>
                <a:gd name="T13" fmla="*/ 0 60000 65536"/>
                <a:gd name="T14" fmla="*/ 0 60000 65536"/>
                <a:gd name="T15" fmla="*/ 0 60000 65536"/>
                <a:gd name="T16" fmla="*/ 0 60000 65536"/>
                <a:gd name="T17" fmla="*/ 0 60000 65536"/>
                <a:gd name="T18" fmla="*/ 0 w 1960"/>
                <a:gd name="T19" fmla="*/ 0 h 1871"/>
                <a:gd name="T20" fmla="*/ 1960 w 1960"/>
                <a:gd name="T21" fmla="*/ 1871 h 1871"/>
              </a:gdLst>
              <a:ahLst/>
              <a:cxnLst>
                <a:cxn ang="T12">
                  <a:pos x="T0" y="T1"/>
                </a:cxn>
                <a:cxn ang="T13">
                  <a:pos x="T2" y="T3"/>
                </a:cxn>
                <a:cxn ang="T14">
                  <a:pos x="T4" y="T5"/>
                </a:cxn>
                <a:cxn ang="T15">
                  <a:pos x="T6" y="T7"/>
                </a:cxn>
                <a:cxn ang="T16">
                  <a:pos x="T8" y="T9"/>
                </a:cxn>
                <a:cxn ang="T17">
                  <a:pos x="T10" y="T11"/>
                </a:cxn>
              </a:cxnLst>
              <a:rect l="T18" t="T19" r="T20" b="T21"/>
              <a:pathLst>
                <a:path w="1960" h="1871">
                  <a:moveTo>
                    <a:pt x="1960" y="0"/>
                  </a:moveTo>
                  <a:cubicBezTo>
                    <a:pt x="1960" y="351"/>
                    <a:pt x="1960" y="1574"/>
                    <a:pt x="1960" y="1574"/>
                  </a:cubicBezTo>
                  <a:cubicBezTo>
                    <a:pt x="1752" y="1759"/>
                    <a:pt x="1478" y="1871"/>
                    <a:pt x="1178" y="1871"/>
                  </a:cubicBezTo>
                  <a:cubicBezTo>
                    <a:pt x="527" y="1871"/>
                    <a:pt x="0" y="1343"/>
                    <a:pt x="0" y="693"/>
                  </a:cubicBezTo>
                  <a:cubicBezTo>
                    <a:pt x="0" y="434"/>
                    <a:pt x="83" y="195"/>
                    <a:pt x="225" y="0"/>
                  </a:cubicBezTo>
                  <a:cubicBezTo>
                    <a:pt x="1960" y="0"/>
                    <a:pt x="1960" y="0"/>
                    <a:pt x="1960" y="0"/>
                  </a:cubicBezTo>
                </a:path>
              </a:pathLst>
            </a:custGeom>
            <a:solidFill>
              <a:srgbClr val="1D49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 name="Freeform 13"/>
            <p:cNvSpPr>
              <a:spLocks noChangeArrowheads="1"/>
            </p:cNvSpPr>
            <p:nvPr/>
          </p:nvSpPr>
          <p:spPr bwMode="auto">
            <a:xfrm flipH="1">
              <a:off x="-26987" y="-30163"/>
              <a:ext cx="5191124" cy="5208587"/>
            </a:xfrm>
            <a:custGeom>
              <a:avLst/>
              <a:gdLst>
                <a:gd name="T0" fmla="*/ 2147483647 w 1947"/>
                <a:gd name="T1" fmla="*/ 0 h 1847"/>
                <a:gd name="T2" fmla="*/ 2147483647 w 1947"/>
                <a:gd name="T3" fmla="*/ 2147483647 h 1847"/>
                <a:gd name="T4" fmla="*/ 2147483647 w 1947"/>
                <a:gd name="T5" fmla="*/ 2147483647 h 1847"/>
                <a:gd name="T6" fmla="*/ 0 w 1947"/>
                <a:gd name="T7" fmla="*/ 2147483647 h 1847"/>
                <a:gd name="T8" fmla="*/ 1521263581 w 1947"/>
                <a:gd name="T9" fmla="*/ 0 h 1847"/>
                <a:gd name="T10" fmla="*/ 2147483647 w 1947"/>
                <a:gd name="T11" fmla="*/ 0 h 1847"/>
                <a:gd name="T12" fmla="*/ 0 60000 65536"/>
                <a:gd name="T13" fmla="*/ 0 60000 65536"/>
                <a:gd name="T14" fmla="*/ 0 60000 65536"/>
                <a:gd name="T15" fmla="*/ 0 60000 65536"/>
                <a:gd name="T16" fmla="*/ 0 60000 65536"/>
                <a:gd name="T17" fmla="*/ 0 60000 65536"/>
                <a:gd name="T18" fmla="*/ 0 w 1947"/>
                <a:gd name="T19" fmla="*/ 0 h 1847"/>
                <a:gd name="T20" fmla="*/ 1947 w 1947"/>
                <a:gd name="T21" fmla="*/ 1847 h 1847"/>
              </a:gdLst>
              <a:ahLst/>
              <a:cxnLst>
                <a:cxn ang="T12">
                  <a:pos x="T0" y="T1"/>
                </a:cxn>
                <a:cxn ang="T13">
                  <a:pos x="T2" y="T3"/>
                </a:cxn>
                <a:cxn ang="T14">
                  <a:pos x="T4" y="T5"/>
                </a:cxn>
                <a:cxn ang="T15">
                  <a:pos x="T6" y="T7"/>
                </a:cxn>
                <a:cxn ang="T16">
                  <a:pos x="T8" y="T9"/>
                </a:cxn>
                <a:cxn ang="T17">
                  <a:pos x="T10" y="T11"/>
                </a:cxn>
              </a:cxnLst>
              <a:rect l="T18" t="T19" r="T20" b="T21"/>
              <a:pathLst>
                <a:path w="1947" h="1847">
                  <a:moveTo>
                    <a:pt x="1947" y="0"/>
                  </a:moveTo>
                  <a:cubicBezTo>
                    <a:pt x="1947" y="365"/>
                    <a:pt x="1947" y="1552"/>
                    <a:pt x="1947" y="1552"/>
                  </a:cubicBezTo>
                  <a:cubicBezTo>
                    <a:pt x="1740" y="1736"/>
                    <a:pt x="1470" y="1847"/>
                    <a:pt x="1171" y="1847"/>
                  </a:cubicBezTo>
                  <a:cubicBezTo>
                    <a:pt x="524" y="1847"/>
                    <a:pt x="0" y="1323"/>
                    <a:pt x="0" y="676"/>
                  </a:cubicBezTo>
                  <a:cubicBezTo>
                    <a:pt x="0" y="424"/>
                    <a:pt x="79" y="191"/>
                    <a:pt x="214" y="0"/>
                  </a:cubicBezTo>
                  <a:cubicBezTo>
                    <a:pt x="1947" y="0"/>
                    <a:pt x="1947" y="0"/>
                    <a:pt x="1947" y="0"/>
                  </a:cubicBezTo>
                </a:path>
              </a:pathLst>
            </a:custGeom>
            <a:solidFill>
              <a:srgbClr val="498B9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 name="Freeform 14"/>
            <p:cNvSpPr>
              <a:spLocks noChangeArrowheads="1"/>
            </p:cNvSpPr>
            <p:nvPr/>
          </p:nvSpPr>
          <p:spPr bwMode="auto">
            <a:xfrm flipH="1">
              <a:off x="-26988" y="-30163"/>
              <a:ext cx="3919537" cy="3759200"/>
            </a:xfrm>
            <a:custGeom>
              <a:avLst/>
              <a:gdLst>
                <a:gd name="T0" fmla="*/ 2147483647 w 1470"/>
                <a:gd name="T1" fmla="*/ 0 h 1333"/>
                <a:gd name="T2" fmla="*/ 2147483647 w 1470"/>
                <a:gd name="T3" fmla="*/ 2147483647 h 1333"/>
                <a:gd name="T4" fmla="*/ 2147483647 w 1470"/>
                <a:gd name="T5" fmla="*/ 2147483647 h 1333"/>
                <a:gd name="T6" fmla="*/ 0 w 1470"/>
                <a:gd name="T7" fmla="*/ 1280432366 h 1333"/>
                <a:gd name="T8" fmla="*/ 78204115 w 1470"/>
                <a:gd name="T9" fmla="*/ 0 h 1333"/>
                <a:gd name="T10" fmla="*/ 2147483647 w 1470"/>
                <a:gd name="T11" fmla="*/ 0 h 1333"/>
                <a:gd name="T12" fmla="*/ 0 60000 65536"/>
                <a:gd name="T13" fmla="*/ 0 60000 65536"/>
                <a:gd name="T14" fmla="*/ 0 60000 65536"/>
                <a:gd name="T15" fmla="*/ 0 60000 65536"/>
                <a:gd name="T16" fmla="*/ 0 60000 65536"/>
                <a:gd name="T17" fmla="*/ 0 60000 65536"/>
                <a:gd name="T18" fmla="*/ 0 w 1470"/>
                <a:gd name="T19" fmla="*/ 0 h 1333"/>
                <a:gd name="T20" fmla="*/ 1470 w 1470"/>
                <a:gd name="T21" fmla="*/ 1333 h 1333"/>
              </a:gdLst>
              <a:ahLst/>
              <a:cxnLst>
                <a:cxn ang="T12">
                  <a:pos x="T0" y="T1"/>
                </a:cxn>
                <a:cxn ang="T13">
                  <a:pos x="T2" y="T3"/>
                </a:cxn>
                <a:cxn ang="T14">
                  <a:pos x="T4" y="T5"/>
                </a:cxn>
                <a:cxn ang="T15">
                  <a:pos x="T6" y="T7"/>
                </a:cxn>
                <a:cxn ang="T16">
                  <a:pos x="T8" y="T9"/>
                </a:cxn>
                <a:cxn ang="T17">
                  <a:pos x="T10" y="T11"/>
                </a:cxn>
              </a:cxnLst>
              <a:rect l="T18" t="T19" r="T20" b="T21"/>
              <a:pathLst>
                <a:path w="1470" h="1333">
                  <a:moveTo>
                    <a:pt x="1470" y="0"/>
                  </a:moveTo>
                  <a:cubicBezTo>
                    <a:pt x="1470" y="365"/>
                    <a:pt x="1470" y="1294"/>
                    <a:pt x="1470" y="1294"/>
                  </a:cubicBezTo>
                  <a:cubicBezTo>
                    <a:pt x="1375" y="1319"/>
                    <a:pt x="1275" y="1333"/>
                    <a:pt x="1172" y="1333"/>
                  </a:cubicBezTo>
                  <a:cubicBezTo>
                    <a:pt x="525" y="1333"/>
                    <a:pt x="0" y="808"/>
                    <a:pt x="0" y="161"/>
                  </a:cubicBezTo>
                  <a:cubicBezTo>
                    <a:pt x="0" y="107"/>
                    <a:pt x="4" y="53"/>
                    <a:pt x="11" y="0"/>
                  </a:cubicBezTo>
                  <a:cubicBezTo>
                    <a:pt x="1470" y="0"/>
                    <a:pt x="1470" y="0"/>
                    <a:pt x="1470" y="0"/>
                  </a:cubicBezTo>
                </a:path>
              </a:pathLst>
            </a:custGeom>
            <a:solidFill>
              <a:srgbClr val="59ACB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9" name="Picture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2894012" y="2930525"/>
              <a:ext cx="13446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79787" y="366712"/>
              <a:ext cx="4635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4725" y="2868612"/>
              <a:ext cx="4556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74675" y="3708399"/>
              <a:ext cx="368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98462" y="2741612"/>
              <a:ext cx="8397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36613" y="2889250"/>
              <a:ext cx="368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078287" y="409575"/>
              <a:ext cx="4476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695575" y="727075"/>
              <a:ext cx="5429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221037" y="490537"/>
              <a:ext cx="3841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3349624" y="496887"/>
              <a:ext cx="3127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9"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2608263" y="5130799"/>
              <a:ext cx="25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0"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2578100" y="5051424"/>
              <a:ext cx="288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1"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2397125" y="4048124"/>
              <a:ext cx="4714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2"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333500" y="3971924"/>
              <a:ext cx="10318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3" name="Picture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H="1">
              <a:off x="5127624" y="2435225"/>
              <a:ext cx="9683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4" name="Picture 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5075237" y="2400300"/>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5" name="Picture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4438649" y="2133600"/>
              <a:ext cx="6953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6" name="Picture 3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4437062" y="2620962"/>
              <a:ext cx="311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7" name="Picture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flipH="1">
              <a:off x="1108075" y="2368550"/>
              <a:ext cx="7032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8" name="Picture 3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flipH="1">
              <a:off x="727075" y="3971924"/>
              <a:ext cx="360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9" name="Picture 3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785812" y="3706812"/>
              <a:ext cx="2809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0" name="Picture 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flipH="1">
              <a:off x="923925" y="3648074"/>
              <a:ext cx="1793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1" name="Picture 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flipH="1">
              <a:off x="5049837" y="919162"/>
              <a:ext cx="571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2" name="Picture 3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5019674" y="904875"/>
              <a:ext cx="793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3" name="Picture 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flipH="1">
              <a:off x="4283074" y="889000"/>
              <a:ext cx="800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4" name="Picture 4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flipH="1">
              <a:off x="3416299" y="711200"/>
              <a:ext cx="10890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5" name="Picture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flipH="1">
              <a:off x="3344861" y="709612"/>
              <a:ext cx="544513"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6" name="Picture 4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flipH="1">
              <a:off x="3616324" y="719137"/>
              <a:ext cx="204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7" name="Picture 4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flipH="1">
              <a:off x="3549649" y="869950"/>
              <a:ext cx="825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8" name="Picture 4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flipH="1">
              <a:off x="3586162" y="811212"/>
              <a:ext cx="666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9" name="Picture 4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flipH="1">
              <a:off x="3995737" y="2105025"/>
              <a:ext cx="5016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0" name="Picture 4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flipH="1">
              <a:off x="3924299" y="1114425"/>
              <a:ext cx="5111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1" name="Freeform 47"/>
            <p:cNvSpPr>
              <a:spLocks noChangeArrowheads="1"/>
            </p:cNvSpPr>
            <p:nvPr/>
          </p:nvSpPr>
          <p:spPr bwMode="auto">
            <a:xfrm flipH="1">
              <a:off x="3641724" y="3087687"/>
              <a:ext cx="58738" cy="63500"/>
            </a:xfrm>
            <a:custGeom>
              <a:avLst/>
              <a:gdLst>
                <a:gd name="T0" fmla="*/ 42843815 w 37"/>
                <a:gd name="T1" fmla="*/ 100806250 h 40"/>
                <a:gd name="T2" fmla="*/ 0 w 37"/>
                <a:gd name="T3" fmla="*/ 50403125 h 40"/>
                <a:gd name="T4" fmla="*/ 47884170 w 37"/>
                <a:gd name="T5" fmla="*/ 0 h 40"/>
                <a:gd name="T6" fmla="*/ 93247369 w 37"/>
                <a:gd name="T7" fmla="*/ 50403125 h 40"/>
                <a:gd name="T8" fmla="*/ 42843815 w 37"/>
                <a:gd name="T9" fmla="*/ 100806250 h 40"/>
                <a:gd name="T10" fmla="*/ 0 60000 65536"/>
                <a:gd name="T11" fmla="*/ 0 60000 65536"/>
                <a:gd name="T12" fmla="*/ 0 60000 65536"/>
                <a:gd name="T13" fmla="*/ 0 60000 65536"/>
                <a:gd name="T14" fmla="*/ 0 60000 65536"/>
                <a:gd name="T15" fmla="*/ 0 w 37"/>
                <a:gd name="T16" fmla="*/ 0 h 40"/>
                <a:gd name="T17" fmla="*/ 37 w 37"/>
                <a:gd name="T18" fmla="*/ 40 h 40"/>
              </a:gdLst>
              <a:ahLst/>
              <a:cxnLst>
                <a:cxn ang="T10">
                  <a:pos x="T0" y="T1"/>
                </a:cxn>
                <a:cxn ang="T11">
                  <a:pos x="T2" y="T3"/>
                </a:cxn>
                <a:cxn ang="T12">
                  <a:pos x="T4" y="T5"/>
                </a:cxn>
                <a:cxn ang="T13">
                  <a:pos x="T6" y="T7"/>
                </a:cxn>
                <a:cxn ang="T14">
                  <a:pos x="T8" y="T9"/>
                </a:cxn>
              </a:cxnLst>
              <a:rect l="T15" t="T16" r="T17" b="T18"/>
              <a:pathLst>
                <a:path w="37" h="40">
                  <a:moveTo>
                    <a:pt x="17" y="40"/>
                  </a:moveTo>
                  <a:lnTo>
                    <a:pt x="0" y="20"/>
                  </a:lnTo>
                  <a:lnTo>
                    <a:pt x="19" y="0"/>
                  </a:lnTo>
                  <a:lnTo>
                    <a:pt x="37" y="20"/>
                  </a:lnTo>
                  <a:lnTo>
                    <a:pt x="17" y="40"/>
                  </a:lnTo>
                  <a:close/>
                </a:path>
              </a:pathLst>
            </a:custGeom>
            <a:solidFill>
              <a:srgbClr val="D19C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48"/>
            <p:cNvSpPr>
              <a:spLocks noChangeArrowheads="1"/>
            </p:cNvSpPr>
            <p:nvPr/>
          </p:nvSpPr>
          <p:spPr bwMode="auto">
            <a:xfrm flipH="1">
              <a:off x="3670299" y="3087687"/>
              <a:ext cx="30163" cy="63500"/>
            </a:xfrm>
            <a:custGeom>
              <a:avLst/>
              <a:gdLst>
                <a:gd name="T0" fmla="*/ 42844160 w 19"/>
                <a:gd name="T1" fmla="*/ 100806250 h 40"/>
                <a:gd name="T2" fmla="*/ 0 w 19"/>
                <a:gd name="T3" fmla="*/ 50403125 h 40"/>
                <a:gd name="T4" fmla="*/ 47884556 w 19"/>
                <a:gd name="T5" fmla="*/ 0 h 40"/>
                <a:gd name="T6" fmla="*/ 42844160 w 19"/>
                <a:gd name="T7" fmla="*/ 100806250 h 40"/>
                <a:gd name="T8" fmla="*/ 0 60000 65536"/>
                <a:gd name="T9" fmla="*/ 0 60000 65536"/>
                <a:gd name="T10" fmla="*/ 0 60000 65536"/>
                <a:gd name="T11" fmla="*/ 0 60000 65536"/>
                <a:gd name="T12" fmla="*/ 0 w 19"/>
                <a:gd name="T13" fmla="*/ 0 h 40"/>
                <a:gd name="T14" fmla="*/ 19 w 19"/>
                <a:gd name="T15" fmla="*/ 40 h 40"/>
              </a:gdLst>
              <a:ahLst/>
              <a:cxnLst>
                <a:cxn ang="T8">
                  <a:pos x="T0" y="T1"/>
                </a:cxn>
                <a:cxn ang="T9">
                  <a:pos x="T2" y="T3"/>
                </a:cxn>
                <a:cxn ang="T10">
                  <a:pos x="T4" y="T5"/>
                </a:cxn>
                <a:cxn ang="T11">
                  <a:pos x="T6" y="T7"/>
                </a:cxn>
              </a:cxnLst>
              <a:rect l="T12" t="T13" r="T14" b="T15"/>
              <a:pathLst>
                <a:path w="19" h="40">
                  <a:moveTo>
                    <a:pt x="17" y="40"/>
                  </a:moveTo>
                  <a:lnTo>
                    <a:pt x="0" y="20"/>
                  </a:lnTo>
                  <a:lnTo>
                    <a:pt x="19" y="0"/>
                  </a:lnTo>
                  <a:lnTo>
                    <a:pt x="17" y="40"/>
                  </a:lnTo>
                  <a:close/>
                </a:path>
              </a:pathLst>
            </a:custGeom>
            <a:solidFill>
              <a:srgbClr val="AA9B8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 name="Freeform 49"/>
            <p:cNvSpPr>
              <a:spLocks noChangeArrowheads="1"/>
            </p:cNvSpPr>
            <p:nvPr/>
          </p:nvSpPr>
          <p:spPr bwMode="auto">
            <a:xfrm flipH="1">
              <a:off x="3657599" y="2978150"/>
              <a:ext cx="138113" cy="152400"/>
            </a:xfrm>
            <a:custGeom>
              <a:avLst/>
              <a:gdLst>
                <a:gd name="T0" fmla="*/ 143650220 w 87"/>
                <a:gd name="T1" fmla="*/ 241935000 h 96"/>
                <a:gd name="T2" fmla="*/ 0 w 87"/>
                <a:gd name="T3" fmla="*/ 73085325 h 96"/>
                <a:gd name="T4" fmla="*/ 70564630 w 87"/>
                <a:gd name="T5" fmla="*/ 0 h 96"/>
                <a:gd name="T6" fmla="*/ 219255181 w 87"/>
                <a:gd name="T7" fmla="*/ 171370625 h 96"/>
                <a:gd name="T8" fmla="*/ 143650220 w 87"/>
                <a:gd name="T9" fmla="*/ 241935000 h 96"/>
                <a:gd name="T10" fmla="*/ 0 60000 65536"/>
                <a:gd name="T11" fmla="*/ 0 60000 65536"/>
                <a:gd name="T12" fmla="*/ 0 60000 65536"/>
                <a:gd name="T13" fmla="*/ 0 60000 65536"/>
                <a:gd name="T14" fmla="*/ 0 60000 65536"/>
                <a:gd name="T15" fmla="*/ 0 w 87"/>
                <a:gd name="T16" fmla="*/ 0 h 96"/>
                <a:gd name="T17" fmla="*/ 87 w 87"/>
                <a:gd name="T18" fmla="*/ 96 h 96"/>
              </a:gdLst>
              <a:ahLst/>
              <a:cxnLst>
                <a:cxn ang="T10">
                  <a:pos x="T0" y="T1"/>
                </a:cxn>
                <a:cxn ang="T11">
                  <a:pos x="T2" y="T3"/>
                </a:cxn>
                <a:cxn ang="T12">
                  <a:pos x="T4" y="T5"/>
                </a:cxn>
                <a:cxn ang="T13">
                  <a:pos x="T6" y="T7"/>
                </a:cxn>
                <a:cxn ang="T14">
                  <a:pos x="T8" y="T9"/>
                </a:cxn>
              </a:cxnLst>
              <a:rect l="T15" t="T16" r="T17" b="T18"/>
              <a:pathLst>
                <a:path w="87" h="96">
                  <a:moveTo>
                    <a:pt x="57" y="96"/>
                  </a:moveTo>
                  <a:lnTo>
                    <a:pt x="0" y="29"/>
                  </a:lnTo>
                  <a:lnTo>
                    <a:pt x="28" y="0"/>
                  </a:lnTo>
                  <a:lnTo>
                    <a:pt x="87" y="68"/>
                  </a:lnTo>
                  <a:lnTo>
                    <a:pt x="57" y="96"/>
                  </a:lnTo>
                  <a:close/>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 name="Freeform 50"/>
            <p:cNvSpPr>
              <a:spLocks noChangeArrowheads="1"/>
            </p:cNvSpPr>
            <p:nvPr/>
          </p:nvSpPr>
          <p:spPr bwMode="auto">
            <a:xfrm flipH="1">
              <a:off x="3705224" y="2978150"/>
              <a:ext cx="90488" cy="152400"/>
            </a:xfrm>
            <a:custGeom>
              <a:avLst/>
              <a:gdLst>
                <a:gd name="T0" fmla="*/ 143650494 w 57"/>
                <a:gd name="T1" fmla="*/ 241935000 h 96"/>
                <a:gd name="T2" fmla="*/ 0 w 57"/>
                <a:gd name="T3" fmla="*/ 73085325 h 96"/>
                <a:gd name="T4" fmla="*/ 70564765 w 57"/>
                <a:gd name="T5" fmla="*/ 0 h 96"/>
                <a:gd name="T6" fmla="*/ 143650494 w 57"/>
                <a:gd name="T7" fmla="*/ 241935000 h 96"/>
                <a:gd name="T8" fmla="*/ 0 60000 65536"/>
                <a:gd name="T9" fmla="*/ 0 60000 65536"/>
                <a:gd name="T10" fmla="*/ 0 60000 65536"/>
                <a:gd name="T11" fmla="*/ 0 60000 65536"/>
                <a:gd name="T12" fmla="*/ 0 w 57"/>
                <a:gd name="T13" fmla="*/ 0 h 96"/>
                <a:gd name="T14" fmla="*/ 57 w 57"/>
                <a:gd name="T15" fmla="*/ 96 h 96"/>
              </a:gdLst>
              <a:ahLst/>
              <a:cxnLst>
                <a:cxn ang="T8">
                  <a:pos x="T0" y="T1"/>
                </a:cxn>
                <a:cxn ang="T9">
                  <a:pos x="T2" y="T3"/>
                </a:cxn>
                <a:cxn ang="T10">
                  <a:pos x="T4" y="T5"/>
                </a:cxn>
                <a:cxn ang="T11">
                  <a:pos x="T6" y="T7"/>
                </a:cxn>
              </a:cxnLst>
              <a:rect l="T12" t="T13" r="T14" b="T15"/>
              <a:pathLst>
                <a:path w="57" h="96">
                  <a:moveTo>
                    <a:pt x="57" y="96"/>
                  </a:moveTo>
                  <a:lnTo>
                    <a:pt x="0" y="29"/>
                  </a:lnTo>
                  <a:lnTo>
                    <a:pt x="28" y="0"/>
                  </a:lnTo>
                  <a:lnTo>
                    <a:pt x="57" y="96"/>
                  </a:ln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51"/>
            <p:cNvSpPr>
              <a:spLocks noChangeArrowheads="1"/>
            </p:cNvSpPr>
            <p:nvPr/>
          </p:nvSpPr>
          <p:spPr bwMode="auto">
            <a:xfrm flipH="1">
              <a:off x="3746499" y="2973387"/>
              <a:ext cx="55563" cy="58738"/>
            </a:xfrm>
            <a:custGeom>
              <a:avLst/>
              <a:gdLst>
                <a:gd name="T0" fmla="*/ 98007840 w 21"/>
                <a:gd name="T1" fmla="*/ 109529588 h 21"/>
                <a:gd name="T2" fmla="*/ 14001876 w 21"/>
                <a:gd name="T3" fmla="*/ 140822956 h 21"/>
                <a:gd name="T4" fmla="*/ 49003920 w 21"/>
                <a:gd name="T5" fmla="*/ 46940053 h 21"/>
                <a:gd name="T6" fmla="*/ 133009884 w 21"/>
                <a:gd name="T7" fmla="*/ 15646684 h 21"/>
                <a:gd name="T8" fmla="*/ 98007840 w 21"/>
                <a:gd name="T9" fmla="*/ 109529588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4" y="14"/>
                  </a:moveTo>
                  <a:cubicBezTo>
                    <a:pt x="9" y="19"/>
                    <a:pt x="4" y="21"/>
                    <a:pt x="2" y="18"/>
                  </a:cubicBezTo>
                  <a:cubicBezTo>
                    <a:pt x="0" y="16"/>
                    <a:pt x="2" y="11"/>
                    <a:pt x="7" y="6"/>
                  </a:cubicBezTo>
                  <a:cubicBezTo>
                    <a:pt x="11" y="2"/>
                    <a:pt x="17" y="0"/>
                    <a:pt x="19" y="2"/>
                  </a:cubicBezTo>
                  <a:cubicBezTo>
                    <a:pt x="21" y="5"/>
                    <a:pt x="19" y="10"/>
                    <a:pt x="14" y="14"/>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52"/>
            <p:cNvSpPr>
              <a:spLocks noChangeArrowheads="1"/>
            </p:cNvSpPr>
            <p:nvPr/>
          </p:nvSpPr>
          <p:spPr bwMode="auto">
            <a:xfrm flipH="1">
              <a:off x="3763961" y="2987675"/>
              <a:ext cx="23813" cy="25400"/>
            </a:xfrm>
            <a:custGeom>
              <a:avLst/>
              <a:gdLst>
                <a:gd name="T0" fmla="*/ 21003066 w 9"/>
                <a:gd name="T1" fmla="*/ 63720133 h 9"/>
                <a:gd name="T2" fmla="*/ 7001022 w 9"/>
                <a:gd name="T3" fmla="*/ 63720133 h 9"/>
                <a:gd name="T4" fmla="*/ 7001022 w 9"/>
                <a:gd name="T5" fmla="*/ 47788689 h 9"/>
                <a:gd name="T6" fmla="*/ 42003486 w 9"/>
                <a:gd name="T7" fmla="*/ 7964311 h 9"/>
                <a:gd name="T8" fmla="*/ 56005530 w 9"/>
                <a:gd name="T9" fmla="*/ 7964311 h 9"/>
                <a:gd name="T10" fmla="*/ 56005530 w 9"/>
                <a:gd name="T11" fmla="*/ 23895756 h 9"/>
                <a:gd name="T12" fmla="*/ 21003066 w 9"/>
                <a:gd name="T13" fmla="*/ 63720133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3" y="8"/>
                  </a:moveTo>
                  <a:cubicBezTo>
                    <a:pt x="2" y="9"/>
                    <a:pt x="1" y="9"/>
                    <a:pt x="1" y="8"/>
                  </a:cubicBezTo>
                  <a:cubicBezTo>
                    <a:pt x="0" y="7"/>
                    <a:pt x="0" y="7"/>
                    <a:pt x="1" y="6"/>
                  </a:cubicBezTo>
                  <a:cubicBezTo>
                    <a:pt x="6" y="1"/>
                    <a:pt x="6" y="1"/>
                    <a:pt x="6" y="1"/>
                  </a:cubicBezTo>
                  <a:cubicBezTo>
                    <a:pt x="7" y="0"/>
                    <a:pt x="8" y="0"/>
                    <a:pt x="8" y="1"/>
                  </a:cubicBezTo>
                  <a:cubicBezTo>
                    <a:pt x="9" y="1"/>
                    <a:pt x="9" y="2"/>
                    <a:pt x="8" y="3"/>
                  </a:cubicBezTo>
                  <a:lnTo>
                    <a:pt x="3" y="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53"/>
            <p:cNvSpPr>
              <a:spLocks noChangeArrowheads="1"/>
            </p:cNvSpPr>
            <p:nvPr/>
          </p:nvSpPr>
          <p:spPr bwMode="auto">
            <a:xfrm flipH="1">
              <a:off x="3697287" y="3025775"/>
              <a:ext cx="57150" cy="61913"/>
            </a:xfrm>
            <a:custGeom>
              <a:avLst/>
              <a:gdLst>
                <a:gd name="T0" fmla="*/ 29625471 w 21"/>
                <a:gd name="T1" fmla="*/ 15838471 h 22"/>
                <a:gd name="T2" fmla="*/ 74060957 w 21"/>
                <a:gd name="T3" fmla="*/ 15838471 h 22"/>
                <a:gd name="T4" fmla="*/ 140716907 w 21"/>
                <a:gd name="T5" fmla="*/ 95039269 h 22"/>
                <a:gd name="T6" fmla="*/ 140716907 w 21"/>
                <a:gd name="T7" fmla="*/ 142557497 h 22"/>
                <a:gd name="T8" fmla="*/ 125904171 w 21"/>
                <a:gd name="T9" fmla="*/ 158398782 h 22"/>
                <a:gd name="T10" fmla="*/ 81468686 w 21"/>
                <a:gd name="T11" fmla="*/ 158398782 h 22"/>
                <a:gd name="T12" fmla="*/ 7405007 w 21"/>
                <a:gd name="T13" fmla="*/ 71278748 h 22"/>
                <a:gd name="T14" fmla="*/ 14812736 w 21"/>
                <a:gd name="T15" fmla="*/ 31679756 h 22"/>
                <a:gd name="T16" fmla="*/ 29625471 w 21"/>
                <a:gd name="T17" fmla="*/ 1583847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4" y="2"/>
                  </a:moveTo>
                  <a:cubicBezTo>
                    <a:pt x="6" y="0"/>
                    <a:pt x="8" y="0"/>
                    <a:pt x="10" y="2"/>
                  </a:cubicBezTo>
                  <a:cubicBezTo>
                    <a:pt x="19" y="12"/>
                    <a:pt x="19" y="12"/>
                    <a:pt x="19" y="12"/>
                  </a:cubicBezTo>
                  <a:cubicBezTo>
                    <a:pt x="21" y="14"/>
                    <a:pt x="21" y="16"/>
                    <a:pt x="19" y="18"/>
                  </a:cubicBezTo>
                  <a:cubicBezTo>
                    <a:pt x="17" y="20"/>
                    <a:pt x="17" y="20"/>
                    <a:pt x="17" y="20"/>
                  </a:cubicBezTo>
                  <a:cubicBezTo>
                    <a:pt x="15" y="22"/>
                    <a:pt x="13" y="22"/>
                    <a:pt x="11" y="20"/>
                  </a:cubicBezTo>
                  <a:cubicBezTo>
                    <a:pt x="1" y="9"/>
                    <a:pt x="1" y="9"/>
                    <a:pt x="1" y="9"/>
                  </a:cubicBezTo>
                  <a:cubicBezTo>
                    <a:pt x="0" y="8"/>
                    <a:pt x="0" y="5"/>
                    <a:pt x="2" y="4"/>
                  </a:cubicBezTo>
                  <a:lnTo>
                    <a:pt x="4" y="2"/>
                  </a:ln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54"/>
            <p:cNvSpPr>
              <a:spLocks noChangeArrowheads="1"/>
            </p:cNvSpPr>
            <p:nvPr/>
          </p:nvSpPr>
          <p:spPr bwMode="auto">
            <a:xfrm flipH="1">
              <a:off x="3697286" y="3025775"/>
              <a:ext cx="46038" cy="50800"/>
            </a:xfrm>
            <a:custGeom>
              <a:avLst/>
              <a:gdLst>
                <a:gd name="T0" fmla="*/ 0 w 17"/>
                <a:gd name="T1" fmla="*/ 15928622 h 18"/>
                <a:gd name="T2" fmla="*/ 44004204 w 17"/>
                <a:gd name="T3" fmla="*/ 15928622 h 18"/>
                <a:gd name="T4" fmla="*/ 110009155 w 17"/>
                <a:gd name="T5" fmla="*/ 95580200 h 18"/>
                <a:gd name="T6" fmla="*/ 110009155 w 17"/>
                <a:gd name="T7" fmla="*/ 143368889 h 18"/>
                <a:gd name="T8" fmla="*/ 0 w 17"/>
                <a:gd name="T9" fmla="*/ 15928622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2"/>
                  </a:moveTo>
                  <a:cubicBezTo>
                    <a:pt x="2" y="0"/>
                    <a:pt x="4" y="0"/>
                    <a:pt x="6" y="2"/>
                  </a:cubicBezTo>
                  <a:cubicBezTo>
                    <a:pt x="15" y="12"/>
                    <a:pt x="15" y="12"/>
                    <a:pt x="15" y="12"/>
                  </a:cubicBezTo>
                  <a:cubicBezTo>
                    <a:pt x="17" y="14"/>
                    <a:pt x="17" y="16"/>
                    <a:pt x="15" y="18"/>
                  </a:cubicBezTo>
                  <a:lnTo>
                    <a:pt x="0" y="2"/>
                  </a:lnTo>
                  <a:close/>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55"/>
            <p:cNvSpPr>
              <a:spLocks noChangeArrowheads="1"/>
            </p:cNvSpPr>
            <p:nvPr/>
          </p:nvSpPr>
          <p:spPr bwMode="auto">
            <a:xfrm flipH="1">
              <a:off x="2566987" y="2738437"/>
              <a:ext cx="992188" cy="1068388"/>
            </a:xfrm>
            <a:custGeom>
              <a:avLst/>
              <a:gdLst>
                <a:gd name="T0" fmla="*/ 2147483647 w 372"/>
                <a:gd name="T1" fmla="*/ 2147483647 h 379"/>
                <a:gd name="T2" fmla="*/ 1764224952 w 372"/>
                <a:gd name="T3" fmla="*/ 1684673100 h 379"/>
                <a:gd name="T4" fmla="*/ 1173777074 w 372"/>
                <a:gd name="T5" fmla="*/ 1009215091 h 379"/>
                <a:gd name="T6" fmla="*/ 313008642 w 372"/>
                <a:gd name="T7" fmla="*/ 15893329 h 379"/>
                <a:gd name="T8" fmla="*/ 248983177 w 372"/>
                <a:gd name="T9" fmla="*/ 15893329 h 379"/>
                <a:gd name="T10" fmla="*/ 192073728 w 372"/>
                <a:gd name="T11" fmla="*/ 79466643 h 379"/>
                <a:gd name="T12" fmla="*/ 14226696 w 372"/>
                <a:gd name="T13" fmla="*/ 739031324 h 379"/>
                <a:gd name="T14" fmla="*/ 28456059 w 372"/>
                <a:gd name="T15" fmla="*/ 810551302 h 379"/>
                <a:gd name="T16" fmla="*/ 675810719 w 372"/>
                <a:gd name="T17" fmla="*/ 1549579807 h 379"/>
                <a:gd name="T18" fmla="*/ 1266258598 w 372"/>
                <a:gd name="T19" fmla="*/ 2147483647 h 379"/>
                <a:gd name="T20" fmla="*/ 1906499911 w 372"/>
                <a:gd name="T21" fmla="*/ 2147483647 h 379"/>
                <a:gd name="T22" fmla="*/ 1970525376 w 372"/>
                <a:gd name="T23" fmla="*/ 2147483647 h 379"/>
                <a:gd name="T24" fmla="*/ 2147483647 w 372"/>
                <a:gd name="T25" fmla="*/ 2147483647 h 379"/>
                <a:gd name="T26" fmla="*/ 2147483647 w 372"/>
                <a:gd name="T27" fmla="*/ 2147483647 h 379"/>
                <a:gd name="T28" fmla="*/ 2147483647 w 372"/>
                <a:gd name="T29" fmla="*/ 2147483647 h 3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2"/>
                <a:gd name="T46" fmla="*/ 0 h 379"/>
                <a:gd name="T47" fmla="*/ 372 w 372"/>
                <a:gd name="T48" fmla="*/ 379 h 3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2" h="379">
                  <a:moveTo>
                    <a:pt x="369" y="337"/>
                  </a:moveTo>
                  <a:cubicBezTo>
                    <a:pt x="366" y="333"/>
                    <a:pt x="303" y="269"/>
                    <a:pt x="248" y="212"/>
                  </a:cubicBezTo>
                  <a:cubicBezTo>
                    <a:pt x="248" y="212"/>
                    <a:pt x="209" y="172"/>
                    <a:pt x="165" y="127"/>
                  </a:cubicBezTo>
                  <a:cubicBezTo>
                    <a:pt x="110" y="70"/>
                    <a:pt x="46" y="4"/>
                    <a:pt x="44" y="2"/>
                  </a:cubicBezTo>
                  <a:cubicBezTo>
                    <a:pt x="42" y="0"/>
                    <a:pt x="38" y="0"/>
                    <a:pt x="35" y="2"/>
                  </a:cubicBezTo>
                  <a:cubicBezTo>
                    <a:pt x="34" y="3"/>
                    <a:pt x="27" y="10"/>
                    <a:pt x="27" y="10"/>
                  </a:cubicBezTo>
                  <a:cubicBezTo>
                    <a:pt x="2" y="93"/>
                    <a:pt x="2" y="93"/>
                    <a:pt x="2" y="93"/>
                  </a:cubicBezTo>
                  <a:cubicBezTo>
                    <a:pt x="2" y="93"/>
                    <a:pt x="0" y="97"/>
                    <a:pt x="4" y="102"/>
                  </a:cubicBezTo>
                  <a:cubicBezTo>
                    <a:pt x="7" y="105"/>
                    <a:pt x="51" y="151"/>
                    <a:pt x="95" y="195"/>
                  </a:cubicBezTo>
                  <a:cubicBezTo>
                    <a:pt x="137" y="239"/>
                    <a:pt x="178" y="281"/>
                    <a:pt x="178" y="281"/>
                  </a:cubicBezTo>
                  <a:cubicBezTo>
                    <a:pt x="221" y="325"/>
                    <a:pt x="266" y="371"/>
                    <a:pt x="268" y="373"/>
                  </a:cubicBezTo>
                  <a:cubicBezTo>
                    <a:pt x="273" y="379"/>
                    <a:pt x="277" y="377"/>
                    <a:pt x="277" y="377"/>
                  </a:cubicBezTo>
                  <a:cubicBezTo>
                    <a:pt x="360" y="355"/>
                    <a:pt x="360" y="355"/>
                    <a:pt x="360" y="355"/>
                  </a:cubicBezTo>
                  <a:cubicBezTo>
                    <a:pt x="361" y="355"/>
                    <a:pt x="369" y="347"/>
                    <a:pt x="370" y="346"/>
                  </a:cubicBezTo>
                  <a:cubicBezTo>
                    <a:pt x="371" y="343"/>
                    <a:pt x="372" y="340"/>
                    <a:pt x="369" y="337"/>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56"/>
            <p:cNvSpPr>
              <a:spLocks noChangeArrowheads="1"/>
            </p:cNvSpPr>
            <p:nvPr/>
          </p:nvSpPr>
          <p:spPr bwMode="auto">
            <a:xfrm flipH="1">
              <a:off x="2857500" y="3040062"/>
              <a:ext cx="1258888" cy="1336675"/>
            </a:xfrm>
            <a:custGeom>
              <a:avLst/>
              <a:gdLst>
                <a:gd name="T0" fmla="*/ 2034493698 w 472"/>
                <a:gd name="T1" fmla="*/ 2147483647 h 474"/>
                <a:gd name="T2" fmla="*/ 1870880932 w 472"/>
                <a:gd name="T3" fmla="*/ 2147483647 h 474"/>
                <a:gd name="T4" fmla="*/ 42682171 w 472"/>
                <a:gd name="T5" fmla="*/ 1622277892 h 474"/>
                <a:gd name="T6" fmla="*/ 42682171 w 472"/>
                <a:gd name="T7" fmla="*/ 1439373376 h 474"/>
                <a:gd name="T8" fmla="*/ 1316018044 w 472"/>
                <a:gd name="T9" fmla="*/ 47714222 h 474"/>
                <a:gd name="T10" fmla="*/ 1486744061 w 472"/>
                <a:gd name="T11" fmla="*/ 55666592 h 474"/>
                <a:gd name="T12" fmla="*/ 2147483647 w 472"/>
                <a:gd name="T13" fmla="*/ 2147131508 h 474"/>
                <a:gd name="T14" fmla="*/ 2147483647 w 472"/>
                <a:gd name="T15" fmla="*/ 2147483647 h 474"/>
                <a:gd name="T16" fmla="*/ 2034493698 w 472"/>
                <a:gd name="T17" fmla="*/ 2147483647 h 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74"/>
                <a:gd name="T29" fmla="*/ 472 w 472"/>
                <a:gd name="T30" fmla="*/ 474 h 4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74">
                  <a:moveTo>
                    <a:pt x="286" y="468"/>
                  </a:moveTo>
                  <a:cubicBezTo>
                    <a:pt x="279" y="474"/>
                    <a:pt x="269" y="474"/>
                    <a:pt x="263" y="468"/>
                  </a:cubicBezTo>
                  <a:cubicBezTo>
                    <a:pt x="6" y="204"/>
                    <a:pt x="6" y="204"/>
                    <a:pt x="6" y="204"/>
                  </a:cubicBezTo>
                  <a:cubicBezTo>
                    <a:pt x="0" y="198"/>
                    <a:pt x="0" y="187"/>
                    <a:pt x="6" y="181"/>
                  </a:cubicBezTo>
                  <a:cubicBezTo>
                    <a:pt x="185" y="6"/>
                    <a:pt x="185" y="6"/>
                    <a:pt x="185" y="6"/>
                  </a:cubicBezTo>
                  <a:cubicBezTo>
                    <a:pt x="192" y="0"/>
                    <a:pt x="202" y="0"/>
                    <a:pt x="209" y="7"/>
                  </a:cubicBezTo>
                  <a:cubicBezTo>
                    <a:pt x="465" y="270"/>
                    <a:pt x="465" y="270"/>
                    <a:pt x="465" y="270"/>
                  </a:cubicBezTo>
                  <a:cubicBezTo>
                    <a:pt x="472" y="277"/>
                    <a:pt x="472" y="287"/>
                    <a:pt x="465" y="294"/>
                  </a:cubicBezTo>
                  <a:lnTo>
                    <a:pt x="286" y="468"/>
                  </a:lnTo>
                  <a:close/>
                </a:path>
              </a:pathLst>
            </a:custGeom>
            <a:solidFill>
              <a:srgbClr val="EBEE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57"/>
            <p:cNvSpPr>
              <a:spLocks noChangeArrowheads="1"/>
            </p:cNvSpPr>
            <p:nvPr/>
          </p:nvSpPr>
          <p:spPr bwMode="auto">
            <a:xfrm flipH="1">
              <a:off x="2876550" y="3616324"/>
              <a:ext cx="1223963" cy="760413"/>
            </a:xfrm>
            <a:custGeom>
              <a:avLst/>
              <a:gdLst>
                <a:gd name="T0" fmla="*/ 1990990480 w 459"/>
                <a:gd name="T1" fmla="*/ 2093994340 h 270"/>
                <a:gd name="T2" fmla="*/ 1827446090 w 459"/>
                <a:gd name="T3" fmla="*/ 2093994340 h 270"/>
                <a:gd name="T4" fmla="*/ 0 w 459"/>
                <a:gd name="T5" fmla="*/ 0 h 270"/>
                <a:gd name="T6" fmla="*/ 2147483647 w 459"/>
                <a:gd name="T7" fmla="*/ 713861643 h 270"/>
                <a:gd name="T8" fmla="*/ 1990990480 w 459"/>
                <a:gd name="T9" fmla="*/ 2093994340 h 270"/>
                <a:gd name="T10" fmla="*/ 0 60000 65536"/>
                <a:gd name="T11" fmla="*/ 0 60000 65536"/>
                <a:gd name="T12" fmla="*/ 0 60000 65536"/>
                <a:gd name="T13" fmla="*/ 0 60000 65536"/>
                <a:gd name="T14" fmla="*/ 0 60000 65536"/>
                <a:gd name="T15" fmla="*/ 0 w 459"/>
                <a:gd name="T16" fmla="*/ 0 h 270"/>
                <a:gd name="T17" fmla="*/ 459 w 459"/>
                <a:gd name="T18" fmla="*/ 270 h 270"/>
              </a:gdLst>
              <a:ahLst/>
              <a:cxnLst>
                <a:cxn ang="T10">
                  <a:pos x="T0" y="T1"/>
                </a:cxn>
                <a:cxn ang="T11">
                  <a:pos x="T2" y="T3"/>
                </a:cxn>
                <a:cxn ang="T12">
                  <a:pos x="T4" y="T5"/>
                </a:cxn>
                <a:cxn ang="T13">
                  <a:pos x="T6" y="T7"/>
                </a:cxn>
                <a:cxn ang="T14">
                  <a:pos x="T8" y="T9"/>
                </a:cxn>
              </a:cxnLst>
              <a:rect l="T15" t="T16" r="T17" b="T18"/>
              <a:pathLst>
                <a:path w="459" h="270">
                  <a:moveTo>
                    <a:pt x="280" y="264"/>
                  </a:moveTo>
                  <a:cubicBezTo>
                    <a:pt x="273" y="270"/>
                    <a:pt x="263" y="270"/>
                    <a:pt x="257" y="264"/>
                  </a:cubicBezTo>
                  <a:cubicBezTo>
                    <a:pt x="0" y="0"/>
                    <a:pt x="0" y="0"/>
                    <a:pt x="0" y="0"/>
                  </a:cubicBezTo>
                  <a:cubicBezTo>
                    <a:pt x="459" y="90"/>
                    <a:pt x="459" y="90"/>
                    <a:pt x="459" y="90"/>
                  </a:cubicBezTo>
                  <a:lnTo>
                    <a:pt x="280" y="264"/>
                  </a:lnTo>
                  <a:close/>
                </a:path>
              </a:pathLst>
            </a:custGeom>
            <a:solidFill>
              <a:srgbClr val="D9D2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58"/>
            <p:cNvSpPr>
              <a:spLocks noChangeArrowheads="1"/>
            </p:cNvSpPr>
            <p:nvPr/>
          </p:nvSpPr>
          <p:spPr bwMode="auto">
            <a:xfrm flipH="1">
              <a:off x="2911475" y="3101974"/>
              <a:ext cx="938213" cy="1006475"/>
            </a:xfrm>
            <a:custGeom>
              <a:avLst/>
              <a:gdLst>
                <a:gd name="T0" fmla="*/ 1818685920 w 352"/>
                <a:gd name="T1" fmla="*/ 2147483647 h 357"/>
                <a:gd name="T2" fmla="*/ 1726330578 w 352"/>
                <a:gd name="T3" fmla="*/ 2147483647 h 357"/>
                <a:gd name="T4" fmla="*/ 21312361 w 352"/>
                <a:gd name="T5" fmla="*/ 850460098 h 357"/>
                <a:gd name="T6" fmla="*/ 21312361 w 352"/>
                <a:gd name="T7" fmla="*/ 747131484 h 357"/>
                <a:gd name="T8" fmla="*/ 682006220 w 352"/>
                <a:gd name="T9" fmla="*/ 31792769 h 357"/>
                <a:gd name="T10" fmla="*/ 774361563 w 352"/>
                <a:gd name="T11" fmla="*/ 31792769 h 357"/>
                <a:gd name="T12" fmla="*/ 2147483647 w 352"/>
                <a:gd name="T13" fmla="*/ 1995002605 h 357"/>
                <a:gd name="T14" fmla="*/ 2147483647 w 352"/>
                <a:gd name="T15" fmla="*/ 2090380913 h 357"/>
                <a:gd name="T16" fmla="*/ 1818685920 w 352"/>
                <a:gd name="T17" fmla="*/ 2147483647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357"/>
                <a:gd name="T29" fmla="*/ 352 w 352"/>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357">
                  <a:moveTo>
                    <a:pt x="256" y="354"/>
                  </a:moveTo>
                  <a:cubicBezTo>
                    <a:pt x="252" y="357"/>
                    <a:pt x="247" y="357"/>
                    <a:pt x="243" y="353"/>
                  </a:cubicBezTo>
                  <a:cubicBezTo>
                    <a:pt x="3" y="107"/>
                    <a:pt x="3" y="107"/>
                    <a:pt x="3" y="107"/>
                  </a:cubicBezTo>
                  <a:cubicBezTo>
                    <a:pt x="0" y="103"/>
                    <a:pt x="0" y="97"/>
                    <a:pt x="3" y="94"/>
                  </a:cubicBezTo>
                  <a:cubicBezTo>
                    <a:pt x="96" y="4"/>
                    <a:pt x="96" y="4"/>
                    <a:pt x="96" y="4"/>
                  </a:cubicBezTo>
                  <a:cubicBezTo>
                    <a:pt x="99" y="0"/>
                    <a:pt x="105" y="0"/>
                    <a:pt x="109" y="4"/>
                  </a:cubicBezTo>
                  <a:cubicBezTo>
                    <a:pt x="349" y="251"/>
                    <a:pt x="349" y="251"/>
                    <a:pt x="349" y="251"/>
                  </a:cubicBezTo>
                  <a:cubicBezTo>
                    <a:pt x="352" y="254"/>
                    <a:pt x="352" y="260"/>
                    <a:pt x="349" y="263"/>
                  </a:cubicBezTo>
                  <a:lnTo>
                    <a:pt x="256" y="354"/>
                  </a:lnTo>
                  <a:close/>
                </a:path>
              </a:pathLst>
            </a:custGeom>
            <a:solidFill>
              <a:srgbClr val="1B5A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 name="Freeform 59"/>
            <p:cNvSpPr>
              <a:spLocks noChangeArrowheads="1"/>
            </p:cNvSpPr>
            <p:nvPr/>
          </p:nvSpPr>
          <p:spPr bwMode="auto">
            <a:xfrm flipH="1">
              <a:off x="2911475" y="3367087"/>
              <a:ext cx="941388" cy="741363"/>
            </a:xfrm>
            <a:custGeom>
              <a:avLst/>
              <a:gdLst>
                <a:gd name="T0" fmla="*/ 1827767472 w 353"/>
                <a:gd name="T1" fmla="*/ 2058023688 h 263"/>
                <a:gd name="T2" fmla="*/ 1735311437 w 353"/>
                <a:gd name="T3" fmla="*/ 2058023688 h 263"/>
                <a:gd name="T4" fmla="*/ 28446985 w 353"/>
                <a:gd name="T5" fmla="*/ 95351121 h 263"/>
                <a:gd name="T6" fmla="*/ 28446985 w 353"/>
                <a:gd name="T7" fmla="*/ 0 h 263"/>
                <a:gd name="T8" fmla="*/ 2147483647 w 353"/>
                <a:gd name="T9" fmla="*/ 1239581487 h 263"/>
                <a:gd name="T10" fmla="*/ 2147483647 w 353"/>
                <a:gd name="T11" fmla="*/ 1342879005 h 263"/>
                <a:gd name="T12" fmla="*/ 1827767472 w 353"/>
                <a:gd name="T13" fmla="*/ 2058023688 h 263"/>
                <a:gd name="T14" fmla="*/ 0 60000 65536"/>
                <a:gd name="T15" fmla="*/ 0 60000 65536"/>
                <a:gd name="T16" fmla="*/ 0 60000 65536"/>
                <a:gd name="T17" fmla="*/ 0 60000 65536"/>
                <a:gd name="T18" fmla="*/ 0 60000 65536"/>
                <a:gd name="T19" fmla="*/ 0 60000 65536"/>
                <a:gd name="T20" fmla="*/ 0 60000 65536"/>
                <a:gd name="T21" fmla="*/ 0 w 353"/>
                <a:gd name="T22" fmla="*/ 0 h 263"/>
                <a:gd name="T23" fmla="*/ 353 w 353"/>
                <a:gd name="T24" fmla="*/ 263 h 2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 h="263">
                  <a:moveTo>
                    <a:pt x="257" y="259"/>
                  </a:moveTo>
                  <a:cubicBezTo>
                    <a:pt x="253" y="263"/>
                    <a:pt x="247" y="263"/>
                    <a:pt x="244" y="259"/>
                  </a:cubicBezTo>
                  <a:cubicBezTo>
                    <a:pt x="4" y="12"/>
                    <a:pt x="4" y="12"/>
                    <a:pt x="4" y="12"/>
                  </a:cubicBezTo>
                  <a:cubicBezTo>
                    <a:pt x="0" y="9"/>
                    <a:pt x="0" y="3"/>
                    <a:pt x="4" y="0"/>
                  </a:cubicBezTo>
                  <a:cubicBezTo>
                    <a:pt x="350" y="156"/>
                    <a:pt x="350" y="156"/>
                    <a:pt x="350" y="156"/>
                  </a:cubicBezTo>
                  <a:cubicBezTo>
                    <a:pt x="353" y="160"/>
                    <a:pt x="353" y="165"/>
                    <a:pt x="349" y="169"/>
                  </a:cubicBezTo>
                  <a:lnTo>
                    <a:pt x="257" y="259"/>
                  </a:lnTo>
                  <a:close/>
                </a:path>
              </a:pathLst>
            </a:custGeom>
            <a:solidFill>
              <a:srgbClr val="19405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 name="Freeform 60"/>
            <p:cNvSpPr>
              <a:spLocks noChangeArrowheads="1"/>
            </p:cNvSpPr>
            <p:nvPr/>
          </p:nvSpPr>
          <p:spPr bwMode="auto">
            <a:xfrm flipH="1">
              <a:off x="3548062" y="3643312"/>
              <a:ext cx="336550" cy="355600"/>
            </a:xfrm>
            <a:custGeom>
              <a:avLst/>
              <a:gdLst>
                <a:gd name="T0" fmla="*/ 542214102 w 126"/>
                <a:gd name="T1" fmla="*/ 995617911 h 126"/>
                <a:gd name="T2" fmla="*/ 499408148 w 126"/>
                <a:gd name="T3" fmla="*/ 995617911 h 126"/>
                <a:gd name="T4" fmla="*/ 14268652 w 126"/>
                <a:gd name="T5" fmla="*/ 430106667 h 126"/>
                <a:gd name="T6" fmla="*/ 14268652 w 126"/>
                <a:gd name="T7" fmla="*/ 382317978 h 126"/>
                <a:gd name="T8" fmla="*/ 356721632 w 126"/>
                <a:gd name="T9" fmla="*/ 15928622 h 126"/>
                <a:gd name="T10" fmla="*/ 399527587 w 126"/>
                <a:gd name="T11" fmla="*/ 15928622 h 126"/>
                <a:gd name="T12" fmla="*/ 884667083 w 126"/>
                <a:gd name="T13" fmla="*/ 573475556 h 126"/>
                <a:gd name="T14" fmla="*/ 884667083 w 126"/>
                <a:gd name="T15" fmla="*/ 621264244 h 126"/>
                <a:gd name="T16" fmla="*/ 542214102 w 126"/>
                <a:gd name="T17" fmla="*/ 995617911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126"/>
                <a:gd name="T29" fmla="*/ 126 w 126"/>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126">
                  <a:moveTo>
                    <a:pt x="76" y="125"/>
                  </a:moveTo>
                  <a:cubicBezTo>
                    <a:pt x="75" y="126"/>
                    <a:pt x="72" y="126"/>
                    <a:pt x="70" y="125"/>
                  </a:cubicBezTo>
                  <a:cubicBezTo>
                    <a:pt x="2" y="54"/>
                    <a:pt x="2" y="54"/>
                    <a:pt x="2" y="54"/>
                  </a:cubicBezTo>
                  <a:cubicBezTo>
                    <a:pt x="0" y="53"/>
                    <a:pt x="0" y="50"/>
                    <a:pt x="2" y="48"/>
                  </a:cubicBezTo>
                  <a:cubicBezTo>
                    <a:pt x="50" y="2"/>
                    <a:pt x="50" y="2"/>
                    <a:pt x="50" y="2"/>
                  </a:cubicBezTo>
                  <a:cubicBezTo>
                    <a:pt x="51" y="0"/>
                    <a:pt x="54" y="0"/>
                    <a:pt x="56" y="2"/>
                  </a:cubicBezTo>
                  <a:cubicBezTo>
                    <a:pt x="124" y="72"/>
                    <a:pt x="124" y="72"/>
                    <a:pt x="124" y="72"/>
                  </a:cubicBezTo>
                  <a:cubicBezTo>
                    <a:pt x="126" y="74"/>
                    <a:pt x="126" y="77"/>
                    <a:pt x="124" y="78"/>
                  </a:cubicBezTo>
                  <a:lnTo>
                    <a:pt x="76" y="125"/>
                  </a:lnTo>
                  <a:close/>
                </a:path>
              </a:pathLst>
            </a:custGeom>
            <a:solidFill>
              <a:srgbClr val="5A58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 name="Freeform 61"/>
            <p:cNvSpPr>
              <a:spLocks noChangeArrowheads="1"/>
            </p:cNvSpPr>
            <p:nvPr/>
          </p:nvSpPr>
          <p:spPr bwMode="auto">
            <a:xfrm flipH="1">
              <a:off x="3548062" y="3779837"/>
              <a:ext cx="336550" cy="219075"/>
            </a:xfrm>
            <a:custGeom>
              <a:avLst/>
              <a:gdLst>
                <a:gd name="T0" fmla="*/ 542214102 w 126"/>
                <a:gd name="T1" fmla="*/ 607416333 h 78"/>
                <a:gd name="T2" fmla="*/ 499408148 w 126"/>
                <a:gd name="T3" fmla="*/ 607416333 h 78"/>
                <a:gd name="T4" fmla="*/ 14268652 w 126"/>
                <a:gd name="T5" fmla="*/ 47331435 h 78"/>
                <a:gd name="T6" fmla="*/ 14268652 w 126"/>
                <a:gd name="T7" fmla="*/ 0 h 78"/>
                <a:gd name="T8" fmla="*/ 884667083 w 126"/>
                <a:gd name="T9" fmla="*/ 189325738 h 78"/>
                <a:gd name="T10" fmla="*/ 884667083 w 126"/>
                <a:gd name="T11" fmla="*/ 236657173 h 78"/>
                <a:gd name="T12" fmla="*/ 542214102 w 126"/>
                <a:gd name="T13" fmla="*/ 607416333 h 78"/>
                <a:gd name="T14" fmla="*/ 0 60000 65536"/>
                <a:gd name="T15" fmla="*/ 0 60000 65536"/>
                <a:gd name="T16" fmla="*/ 0 60000 65536"/>
                <a:gd name="T17" fmla="*/ 0 60000 65536"/>
                <a:gd name="T18" fmla="*/ 0 60000 65536"/>
                <a:gd name="T19" fmla="*/ 0 60000 65536"/>
                <a:gd name="T20" fmla="*/ 0 60000 65536"/>
                <a:gd name="T21" fmla="*/ 0 w 126"/>
                <a:gd name="T22" fmla="*/ 0 h 78"/>
                <a:gd name="T23" fmla="*/ 126 w 126"/>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78">
                  <a:moveTo>
                    <a:pt x="76" y="77"/>
                  </a:moveTo>
                  <a:cubicBezTo>
                    <a:pt x="75" y="78"/>
                    <a:pt x="72" y="78"/>
                    <a:pt x="70" y="77"/>
                  </a:cubicBezTo>
                  <a:cubicBezTo>
                    <a:pt x="2" y="6"/>
                    <a:pt x="2" y="6"/>
                    <a:pt x="2" y="6"/>
                  </a:cubicBezTo>
                  <a:cubicBezTo>
                    <a:pt x="0" y="5"/>
                    <a:pt x="0" y="2"/>
                    <a:pt x="2" y="0"/>
                  </a:cubicBezTo>
                  <a:cubicBezTo>
                    <a:pt x="124" y="24"/>
                    <a:pt x="124" y="24"/>
                    <a:pt x="124" y="24"/>
                  </a:cubicBezTo>
                  <a:cubicBezTo>
                    <a:pt x="126" y="26"/>
                    <a:pt x="126" y="29"/>
                    <a:pt x="124" y="30"/>
                  </a:cubicBezTo>
                  <a:lnTo>
                    <a:pt x="76" y="77"/>
                  </a:lnTo>
                  <a:close/>
                </a:path>
              </a:pathLst>
            </a:custGeom>
            <a:solidFill>
              <a:srgbClr val="38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 name="Freeform 62"/>
            <p:cNvSpPr>
              <a:spLocks noChangeArrowheads="1"/>
            </p:cNvSpPr>
            <p:nvPr/>
          </p:nvSpPr>
          <p:spPr bwMode="auto">
            <a:xfrm flipH="1">
              <a:off x="2582863" y="2759075"/>
              <a:ext cx="996950" cy="1068388"/>
            </a:xfrm>
            <a:custGeom>
              <a:avLst/>
              <a:gdLst>
                <a:gd name="T0" fmla="*/ 2147483647 w 374"/>
                <a:gd name="T1" fmla="*/ 2147483647 h 379"/>
                <a:gd name="T2" fmla="*/ 1762199757 w 374"/>
                <a:gd name="T3" fmla="*/ 1692619764 h 379"/>
                <a:gd name="T4" fmla="*/ 1172431859 w 374"/>
                <a:gd name="T5" fmla="*/ 1017161755 h 379"/>
                <a:gd name="T6" fmla="*/ 312647785 w 374"/>
                <a:gd name="T7" fmla="*/ 23839993 h 379"/>
                <a:gd name="T8" fmla="*/ 234485839 w 374"/>
                <a:gd name="T9" fmla="*/ 39733322 h 379"/>
                <a:gd name="T10" fmla="*/ 14210536 w 374"/>
                <a:gd name="T11" fmla="*/ 746977988 h 379"/>
                <a:gd name="T12" fmla="*/ 35527673 w 374"/>
                <a:gd name="T13" fmla="*/ 818495148 h 379"/>
                <a:gd name="T14" fmla="*/ 675036444 w 374"/>
                <a:gd name="T15" fmla="*/ 1557526471 h 379"/>
                <a:gd name="T16" fmla="*/ 1264804342 w 374"/>
                <a:gd name="T17" fmla="*/ 2147483647 h 379"/>
                <a:gd name="T18" fmla="*/ 1904313113 w 374"/>
                <a:gd name="T19" fmla="*/ 2147483647 h 379"/>
                <a:gd name="T20" fmla="*/ 1975368459 w 374"/>
                <a:gd name="T21" fmla="*/ 2147483647 h 379"/>
                <a:gd name="T22" fmla="*/ 2147483647 w 374"/>
                <a:gd name="T23" fmla="*/ 2147483647 h 379"/>
                <a:gd name="T24" fmla="*/ 2147483647 w 374"/>
                <a:gd name="T25" fmla="*/ 2147483647 h 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4"/>
                <a:gd name="T40" fmla="*/ 0 h 379"/>
                <a:gd name="T41" fmla="*/ 374 w 374"/>
                <a:gd name="T42" fmla="*/ 379 h 3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4" h="379">
                  <a:moveTo>
                    <a:pt x="369" y="337"/>
                  </a:moveTo>
                  <a:cubicBezTo>
                    <a:pt x="366" y="334"/>
                    <a:pt x="303" y="269"/>
                    <a:pt x="248" y="213"/>
                  </a:cubicBezTo>
                  <a:cubicBezTo>
                    <a:pt x="248" y="213"/>
                    <a:pt x="209" y="173"/>
                    <a:pt x="165" y="128"/>
                  </a:cubicBezTo>
                  <a:cubicBezTo>
                    <a:pt x="110" y="70"/>
                    <a:pt x="46" y="5"/>
                    <a:pt x="44" y="3"/>
                  </a:cubicBezTo>
                  <a:cubicBezTo>
                    <a:pt x="41" y="0"/>
                    <a:pt x="35" y="1"/>
                    <a:pt x="33" y="5"/>
                  </a:cubicBezTo>
                  <a:cubicBezTo>
                    <a:pt x="2" y="94"/>
                    <a:pt x="2" y="94"/>
                    <a:pt x="2" y="94"/>
                  </a:cubicBezTo>
                  <a:cubicBezTo>
                    <a:pt x="2" y="94"/>
                    <a:pt x="0" y="98"/>
                    <a:pt x="5" y="103"/>
                  </a:cubicBezTo>
                  <a:cubicBezTo>
                    <a:pt x="7" y="106"/>
                    <a:pt x="52" y="152"/>
                    <a:pt x="95" y="196"/>
                  </a:cubicBezTo>
                  <a:cubicBezTo>
                    <a:pt x="137" y="239"/>
                    <a:pt x="178" y="281"/>
                    <a:pt x="178" y="281"/>
                  </a:cubicBezTo>
                  <a:cubicBezTo>
                    <a:pt x="221" y="326"/>
                    <a:pt x="266" y="371"/>
                    <a:pt x="268" y="374"/>
                  </a:cubicBezTo>
                  <a:cubicBezTo>
                    <a:pt x="273" y="379"/>
                    <a:pt x="278" y="377"/>
                    <a:pt x="278" y="377"/>
                  </a:cubicBezTo>
                  <a:cubicBezTo>
                    <a:pt x="367" y="348"/>
                    <a:pt x="367" y="348"/>
                    <a:pt x="367" y="348"/>
                  </a:cubicBezTo>
                  <a:cubicBezTo>
                    <a:pt x="370" y="347"/>
                    <a:pt x="374" y="342"/>
                    <a:pt x="369" y="337"/>
                  </a:cubicBezTo>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 name="Freeform 63"/>
            <p:cNvSpPr>
              <a:spLocks noChangeArrowheads="1"/>
            </p:cNvSpPr>
            <p:nvPr/>
          </p:nvSpPr>
          <p:spPr bwMode="auto">
            <a:xfrm flipH="1">
              <a:off x="2628900" y="2803525"/>
              <a:ext cx="927100" cy="995363"/>
            </a:xfrm>
            <a:custGeom>
              <a:avLst/>
              <a:gdLst>
                <a:gd name="T0" fmla="*/ 2147483647 w 348"/>
                <a:gd name="T1" fmla="*/ 2147483647 h 353"/>
                <a:gd name="T2" fmla="*/ 1554315119 w 348"/>
                <a:gd name="T3" fmla="*/ 1502710518 h 353"/>
                <a:gd name="T4" fmla="*/ 1029112969 w 348"/>
                <a:gd name="T5" fmla="*/ 898446225 h 353"/>
                <a:gd name="T6" fmla="*/ 269698185 w 348"/>
                <a:gd name="T7" fmla="*/ 23852056 h 353"/>
                <a:gd name="T8" fmla="*/ 205821528 w 348"/>
                <a:gd name="T9" fmla="*/ 39755306 h 353"/>
                <a:gd name="T10" fmla="*/ 14194221 w 348"/>
                <a:gd name="T11" fmla="*/ 612215918 h 353"/>
                <a:gd name="T12" fmla="*/ 28388441 w 348"/>
                <a:gd name="T13" fmla="*/ 683772085 h 353"/>
                <a:gd name="T14" fmla="*/ 596175918 w 348"/>
                <a:gd name="T15" fmla="*/ 1335743309 h 353"/>
                <a:gd name="T16" fmla="*/ 1149766509 w 348"/>
                <a:gd name="T17" fmla="*/ 1971811283 h 353"/>
                <a:gd name="T18" fmla="*/ 1845304635 w 348"/>
                <a:gd name="T19" fmla="*/ 2147483647 h 353"/>
                <a:gd name="T20" fmla="*/ 1902084182 w 348"/>
                <a:gd name="T21" fmla="*/ 2147483647 h 353"/>
                <a:gd name="T22" fmla="*/ 2147483647 w 348"/>
                <a:gd name="T23" fmla="*/ 2147483647 h 353"/>
                <a:gd name="T24" fmla="*/ 2147483647 w 348"/>
                <a:gd name="T25" fmla="*/ 2147483647 h 3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353"/>
                <a:gd name="T41" fmla="*/ 348 w 348"/>
                <a:gd name="T42" fmla="*/ 353 h 3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353">
                  <a:moveTo>
                    <a:pt x="344" y="317"/>
                  </a:moveTo>
                  <a:cubicBezTo>
                    <a:pt x="341" y="314"/>
                    <a:pt x="267" y="239"/>
                    <a:pt x="219" y="189"/>
                  </a:cubicBezTo>
                  <a:cubicBezTo>
                    <a:pt x="219" y="189"/>
                    <a:pt x="184" y="153"/>
                    <a:pt x="145" y="113"/>
                  </a:cubicBezTo>
                  <a:cubicBezTo>
                    <a:pt x="96" y="62"/>
                    <a:pt x="40" y="5"/>
                    <a:pt x="38" y="3"/>
                  </a:cubicBezTo>
                  <a:cubicBezTo>
                    <a:pt x="35" y="0"/>
                    <a:pt x="30" y="1"/>
                    <a:pt x="29" y="5"/>
                  </a:cubicBezTo>
                  <a:cubicBezTo>
                    <a:pt x="2" y="77"/>
                    <a:pt x="2" y="77"/>
                    <a:pt x="2" y="77"/>
                  </a:cubicBezTo>
                  <a:cubicBezTo>
                    <a:pt x="2" y="77"/>
                    <a:pt x="0" y="81"/>
                    <a:pt x="4" y="86"/>
                  </a:cubicBezTo>
                  <a:cubicBezTo>
                    <a:pt x="6" y="88"/>
                    <a:pt x="46" y="128"/>
                    <a:pt x="84" y="168"/>
                  </a:cubicBezTo>
                  <a:cubicBezTo>
                    <a:pt x="121" y="206"/>
                    <a:pt x="162" y="248"/>
                    <a:pt x="162" y="248"/>
                  </a:cubicBezTo>
                  <a:cubicBezTo>
                    <a:pt x="200" y="287"/>
                    <a:pt x="258" y="346"/>
                    <a:pt x="260" y="349"/>
                  </a:cubicBezTo>
                  <a:cubicBezTo>
                    <a:pt x="264" y="353"/>
                    <a:pt x="268" y="352"/>
                    <a:pt x="268" y="352"/>
                  </a:cubicBezTo>
                  <a:cubicBezTo>
                    <a:pt x="342" y="327"/>
                    <a:pt x="342" y="327"/>
                    <a:pt x="342" y="327"/>
                  </a:cubicBezTo>
                  <a:cubicBezTo>
                    <a:pt x="344" y="326"/>
                    <a:pt x="348" y="321"/>
                    <a:pt x="344" y="317"/>
                  </a:cubicBezTo>
                </a:path>
              </a:pathLst>
            </a:custGeom>
            <a:solidFill>
              <a:srgbClr val="B79D7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 name="Freeform 64"/>
            <p:cNvSpPr>
              <a:spLocks noChangeArrowheads="1"/>
            </p:cNvSpPr>
            <p:nvPr/>
          </p:nvSpPr>
          <p:spPr bwMode="auto">
            <a:xfrm flipH="1">
              <a:off x="2735262" y="3122612"/>
              <a:ext cx="538163" cy="581025"/>
            </a:xfrm>
            <a:custGeom>
              <a:avLst/>
              <a:gdLst>
                <a:gd name="T0" fmla="*/ 579636476 w 339"/>
                <a:gd name="T1" fmla="*/ 922377188 h 366"/>
                <a:gd name="T2" fmla="*/ 0 w 339"/>
                <a:gd name="T3" fmla="*/ 289818763 h 366"/>
                <a:gd name="T4" fmla="*/ 118448248 w 339"/>
                <a:gd name="T5" fmla="*/ 0 h 366"/>
                <a:gd name="T6" fmla="*/ 854334556 w 339"/>
                <a:gd name="T7" fmla="*/ 803930638 h 366"/>
                <a:gd name="T8" fmla="*/ 579636476 w 339"/>
                <a:gd name="T9" fmla="*/ 922377188 h 366"/>
                <a:gd name="T10" fmla="*/ 0 60000 65536"/>
                <a:gd name="T11" fmla="*/ 0 60000 65536"/>
                <a:gd name="T12" fmla="*/ 0 60000 65536"/>
                <a:gd name="T13" fmla="*/ 0 60000 65536"/>
                <a:gd name="T14" fmla="*/ 0 60000 65536"/>
                <a:gd name="T15" fmla="*/ 0 w 339"/>
                <a:gd name="T16" fmla="*/ 0 h 366"/>
                <a:gd name="T17" fmla="*/ 339 w 339"/>
                <a:gd name="T18" fmla="*/ 366 h 366"/>
              </a:gdLst>
              <a:ahLst/>
              <a:cxnLst>
                <a:cxn ang="T10">
                  <a:pos x="T0" y="T1"/>
                </a:cxn>
                <a:cxn ang="T11">
                  <a:pos x="T2" y="T3"/>
                </a:cxn>
                <a:cxn ang="T12">
                  <a:pos x="T4" y="T5"/>
                </a:cxn>
                <a:cxn ang="T13">
                  <a:pos x="T6" y="T7"/>
                </a:cxn>
                <a:cxn ang="T14">
                  <a:pos x="T8" y="T9"/>
                </a:cxn>
              </a:cxnLst>
              <a:rect l="T15" t="T16" r="T17" b="T18"/>
              <a:pathLst>
                <a:path w="339" h="366">
                  <a:moveTo>
                    <a:pt x="230" y="366"/>
                  </a:moveTo>
                  <a:lnTo>
                    <a:pt x="0" y="115"/>
                  </a:lnTo>
                  <a:lnTo>
                    <a:pt x="47" y="0"/>
                  </a:lnTo>
                  <a:lnTo>
                    <a:pt x="339" y="319"/>
                  </a:lnTo>
                  <a:lnTo>
                    <a:pt x="230" y="366"/>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 name="Freeform 65"/>
            <p:cNvSpPr>
              <a:spLocks noChangeArrowheads="1"/>
            </p:cNvSpPr>
            <p:nvPr/>
          </p:nvSpPr>
          <p:spPr bwMode="auto">
            <a:xfrm flipH="1">
              <a:off x="2735262" y="3122612"/>
              <a:ext cx="538163" cy="581025"/>
            </a:xfrm>
            <a:custGeom>
              <a:avLst/>
              <a:gdLst>
                <a:gd name="T0" fmla="*/ 579636476 w 339"/>
                <a:gd name="T1" fmla="*/ 922377188 h 366"/>
                <a:gd name="T2" fmla="*/ 0 w 339"/>
                <a:gd name="T3" fmla="*/ 289818763 h 366"/>
                <a:gd name="T4" fmla="*/ 118448248 w 339"/>
                <a:gd name="T5" fmla="*/ 0 h 366"/>
                <a:gd name="T6" fmla="*/ 854334556 w 339"/>
                <a:gd name="T7" fmla="*/ 803930638 h 366"/>
                <a:gd name="T8" fmla="*/ 579636476 w 339"/>
                <a:gd name="T9" fmla="*/ 922377188 h 366"/>
                <a:gd name="T10" fmla="*/ 0 60000 65536"/>
                <a:gd name="T11" fmla="*/ 0 60000 65536"/>
                <a:gd name="T12" fmla="*/ 0 60000 65536"/>
                <a:gd name="T13" fmla="*/ 0 60000 65536"/>
                <a:gd name="T14" fmla="*/ 0 60000 65536"/>
                <a:gd name="T15" fmla="*/ 0 w 339"/>
                <a:gd name="T16" fmla="*/ 0 h 366"/>
                <a:gd name="T17" fmla="*/ 339 w 339"/>
                <a:gd name="T18" fmla="*/ 366 h 366"/>
              </a:gdLst>
              <a:ahLst/>
              <a:cxnLst>
                <a:cxn ang="T10">
                  <a:pos x="T0" y="T1"/>
                </a:cxn>
                <a:cxn ang="T11">
                  <a:pos x="T2" y="T3"/>
                </a:cxn>
                <a:cxn ang="T12">
                  <a:pos x="T4" y="T5"/>
                </a:cxn>
                <a:cxn ang="T13">
                  <a:pos x="T6" y="T7"/>
                </a:cxn>
                <a:cxn ang="T14">
                  <a:pos x="T8" y="T9"/>
                </a:cxn>
              </a:cxnLst>
              <a:rect l="T15" t="T16" r="T17" b="T18"/>
              <a:pathLst>
                <a:path w="339" h="366">
                  <a:moveTo>
                    <a:pt x="230" y="366"/>
                  </a:moveTo>
                  <a:lnTo>
                    <a:pt x="0" y="115"/>
                  </a:lnTo>
                  <a:lnTo>
                    <a:pt x="47" y="0"/>
                  </a:lnTo>
                  <a:lnTo>
                    <a:pt x="339" y="319"/>
                  </a:lnTo>
                  <a:lnTo>
                    <a:pt x="230" y="3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 name="Freeform 66"/>
            <p:cNvSpPr>
              <a:spLocks noChangeArrowheads="1"/>
            </p:cNvSpPr>
            <p:nvPr/>
          </p:nvSpPr>
          <p:spPr bwMode="auto">
            <a:xfrm flipH="1">
              <a:off x="2735263" y="3122612"/>
              <a:ext cx="469900" cy="509588"/>
            </a:xfrm>
            <a:custGeom>
              <a:avLst/>
              <a:gdLst>
                <a:gd name="T0" fmla="*/ 733366263 w 296"/>
                <a:gd name="T1" fmla="*/ 808971744 h 321"/>
                <a:gd name="T2" fmla="*/ 0 w 296"/>
                <a:gd name="T3" fmla="*/ 12601587 h 321"/>
                <a:gd name="T4" fmla="*/ 10080625 w 296"/>
                <a:gd name="T5" fmla="*/ 0 h 321"/>
                <a:gd name="T6" fmla="*/ 745966250 w 296"/>
                <a:gd name="T7" fmla="*/ 803931426 h 321"/>
                <a:gd name="T8" fmla="*/ 733366263 w 296"/>
                <a:gd name="T9" fmla="*/ 808971744 h 321"/>
                <a:gd name="T10" fmla="*/ 0 60000 65536"/>
                <a:gd name="T11" fmla="*/ 0 60000 65536"/>
                <a:gd name="T12" fmla="*/ 0 60000 65536"/>
                <a:gd name="T13" fmla="*/ 0 60000 65536"/>
                <a:gd name="T14" fmla="*/ 0 60000 65536"/>
                <a:gd name="T15" fmla="*/ 0 w 296"/>
                <a:gd name="T16" fmla="*/ 0 h 321"/>
                <a:gd name="T17" fmla="*/ 296 w 296"/>
                <a:gd name="T18" fmla="*/ 321 h 321"/>
              </a:gdLst>
              <a:ahLst/>
              <a:cxnLst>
                <a:cxn ang="T10">
                  <a:pos x="T0" y="T1"/>
                </a:cxn>
                <a:cxn ang="T11">
                  <a:pos x="T2" y="T3"/>
                </a:cxn>
                <a:cxn ang="T12">
                  <a:pos x="T4" y="T5"/>
                </a:cxn>
                <a:cxn ang="T13">
                  <a:pos x="T6" y="T7"/>
                </a:cxn>
                <a:cxn ang="T14">
                  <a:pos x="T8" y="T9"/>
                </a:cxn>
              </a:cxnLst>
              <a:rect l="T15" t="T16" r="T17" b="T18"/>
              <a:pathLst>
                <a:path w="296" h="321">
                  <a:moveTo>
                    <a:pt x="291" y="321"/>
                  </a:moveTo>
                  <a:lnTo>
                    <a:pt x="0" y="5"/>
                  </a:lnTo>
                  <a:lnTo>
                    <a:pt x="4" y="0"/>
                  </a:lnTo>
                  <a:lnTo>
                    <a:pt x="296" y="319"/>
                  </a:lnTo>
                  <a:lnTo>
                    <a:pt x="291" y="321"/>
                  </a:lnTo>
                  <a:close/>
                </a:path>
              </a:pathLst>
            </a:custGeom>
            <a:solidFill>
              <a:srgbClr val="B3B3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 name="Freeform 67"/>
            <p:cNvSpPr>
              <a:spLocks noChangeArrowheads="1"/>
            </p:cNvSpPr>
            <p:nvPr/>
          </p:nvSpPr>
          <p:spPr bwMode="auto">
            <a:xfrm flipH="1">
              <a:off x="2735263" y="3122612"/>
              <a:ext cx="469900" cy="509588"/>
            </a:xfrm>
            <a:custGeom>
              <a:avLst/>
              <a:gdLst>
                <a:gd name="T0" fmla="*/ 733366263 w 296"/>
                <a:gd name="T1" fmla="*/ 808971744 h 321"/>
                <a:gd name="T2" fmla="*/ 0 w 296"/>
                <a:gd name="T3" fmla="*/ 12601587 h 321"/>
                <a:gd name="T4" fmla="*/ 10080625 w 296"/>
                <a:gd name="T5" fmla="*/ 0 h 321"/>
                <a:gd name="T6" fmla="*/ 745966250 w 296"/>
                <a:gd name="T7" fmla="*/ 803931426 h 321"/>
                <a:gd name="T8" fmla="*/ 733366263 w 296"/>
                <a:gd name="T9" fmla="*/ 808971744 h 321"/>
                <a:gd name="T10" fmla="*/ 0 60000 65536"/>
                <a:gd name="T11" fmla="*/ 0 60000 65536"/>
                <a:gd name="T12" fmla="*/ 0 60000 65536"/>
                <a:gd name="T13" fmla="*/ 0 60000 65536"/>
                <a:gd name="T14" fmla="*/ 0 60000 65536"/>
                <a:gd name="T15" fmla="*/ 0 w 296"/>
                <a:gd name="T16" fmla="*/ 0 h 321"/>
                <a:gd name="T17" fmla="*/ 296 w 296"/>
                <a:gd name="T18" fmla="*/ 321 h 321"/>
              </a:gdLst>
              <a:ahLst/>
              <a:cxnLst>
                <a:cxn ang="T10">
                  <a:pos x="T0" y="T1"/>
                </a:cxn>
                <a:cxn ang="T11">
                  <a:pos x="T2" y="T3"/>
                </a:cxn>
                <a:cxn ang="T12">
                  <a:pos x="T4" y="T5"/>
                </a:cxn>
                <a:cxn ang="T13">
                  <a:pos x="T6" y="T7"/>
                </a:cxn>
                <a:cxn ang="T14">
                  <a:pos x="T8" y="T9"/>
                </a:cxn>
              </a:cxnLst>
              <a:rect l="T15" t="T16" r="T17" b="T18"/>
              <a:pathLst>
                <a:path w="296" h="321">
                  <a:moveTo>
                    <a:pt x="291" y="321"/>
                  </a:moveTo>
                  <a:lnTo>
                    <a:pt x="0" y="5"/>
                  </a:lnTo>
                  <a:lnTo>
                    <a:pt x="4" y="0"/>
                  </a:lnTo>
                  <a:lnTo>
                    <a:pt x="296" y="319"/>
                  </a:lnTo>
                  <a:lnTo>
                    <a:pt x="291" y="3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68"/>
            <p:cNvSpPr>
              <a:spLocks noChangeArrowheads="1"/>
            </p:cNvSpPr>
            <p:nvPr/>
          </p:nvSpPr>
          <p:spPr bwMode="auto">
            <a:xfrm flipH="1">
              <a:off x="3071811" y="3152774"/>
              <a:ext cx="182563" cy="254000"/>
            </a:xfrm>
            <a:custGeom>
              <a:avLst/>
              <a:gdLst>
                <a:gd name="T0" fmla="*/ 151209789 w 115"/>
                <a:gd name="T1" fmla="*/ 403225000 h 160"/>
                <a:gd name="T2" fmla="*/ 0 w 115"/>
                <a:gd name="T3" fmla="*/ 241935000 h 160"/>
                <a:gd name="T4" fmla="*/ 105846852 w 115"/>
                <a:gd name="T5" fmla="*/ 0 h 160"/>
                <a:gd name="T6" fmla="*/ 289819556 w 115"/>
                <a:gd name="T7" fmla="*/ 201612500 h 160"/>
                <a:gd name="T8" fmla="*/ 151209789 w 115"/>
                <a:gd name="T9" fmla="*/ 403225000 h 160"/>
                <a:gd name="T10" fmla="*/ 0 60000 65536"/>
                <a:gd name="T11" fmla="*/ 0 60000 65536"/>
                <a:gd name="T12" fmla="*/ 0 60000 65536"/>
                <a:gd name="T13" fmla="*/ 0 60000 65536"/>
                <a:gd name="T14" fmla="*/ 0 60000 65536"/>
                <a:gd name="T15" fmla="*/ 0 w 115"/>
                <a:gd name="T16" fmla="*/ 0 h 160"/>
                <a:gd name="T17" fmla="*/ 115 w 115"/>
                <a:gd name="T18" fmla="*/ 160 h 160"/>
              </a:gdLst>
              <a:ahLst/>
              <a:cxnLst>
                <a:cxn ang="T10">
                  <a:pos x="T0" y="T1"/>
                </a:cxn>
                <a:cxn ang="T11">
                  <a:pos x="T2" y="T3"/>
                </a:cxn>
                <a:cxn ang="T12">
                  <a:pos x="T4" y="T5"/>
                </a:cxn>
                <a:cxn ang="T13">
                  <a:pos x="T6" y="T7"/>
                </a:cxn>
                <a:cxn ang="T14">
                  <a:pos x="T8" y="T9"/>
                </a:cxn>
              </a:cxnLst>
              <a:rect l="T15" t="T16" r="T17" b="T18"/>
              <a:pathLst>
                <a:path w="115" h="160">
                  <a:moveTo>
                    <a:pt x="60" y="160"/>
                  </a:moveTo>
                  <a:lnTo>
                    <a:pt x="0" y="96"/>
                  </a:lnTo>
                  <a:lnTo>
                    <a:pt x="42" y="0"/>
                  </a:lnTo>
                  <a:lnTo>
                    <a:pt x="115" y="80"/>
                  </a:lnTo>
                  <a:lnTo>
                    <a:pt x="60" y="16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69"/>
            <p:cNvSpPr>
              <a:spLocks noChangeArrowheads="1"/>
            </p:cNvSpPr>
            <p:nvPr/>
          </p:nvSpPr>
          <p:spPr bwMode="auto">
            <a:xfrm flipH="1">
              <a:off x="2938462" y="3311524"/>
              <a:ext cx="134938" cy="149225"/>
            </a:xfrm>
            <a:custGeom>
              <a:avLst/>
              <a:gdLst>
                <a:gd name="T0" fmla="*/ 156250266 w 85"/>
                <a:gd name="T1" fmla="*/ 236894688 h 94"/>
                <a:gd name="T2" fmla="*/ 0 w 85"/>
                <a:gd name="T3" fmla="*/ 63004700 h 94"/>
                <a:gd name="T4" fmla="*/ 45362981 w 85"/>
                <a:gd name="T5" fmla="*/ 0 h 94"/>
                <a:gd name="T6" fmla="*/ 214214869 w 85"/>
                <a:gd name="T7" fmla="*/ 183972200 h 94"/>
                <a:gd name="T8" fmla="*/ 156250266 w 85"/>
                <a:gd name="T9" fmla="*/ 236894688 h 94"/>
                <a:gd name="T10" fmla="*/ 0 60000 65536"/>
                <a:gd name="T11" fmla="*/ 0 60000 65536"/>
                <a:gd name="T12" fmla="*/ 0 60000 65536"/>
                <a:gd name="T13" fmla="*/ 0 60000 65536"/>
                <a:gd name="T14" fmla="*/ 0 60000 65536"/>
                <a:gd name="T15" fmla="*/ 0 w 85"/>
                <a:gd name="T16" fmla="*/ 0 h 94"/>
                <a:gd name="T17" fmla="*/ 85 w 85"/>
                <a:gd name="T18" fmla="*/ 94 h 94"/>
              </a:gdLst>
              <a:ahLst/>
              <a:cxnLst>
                <a:cxn ang="T10">
                  <a:pos x="T0" y="T1"/>
                </a:cxn>
                <a:cxn ang="T11">
                  <a:pos x="T2" y="T3"/>
                </a:cxn>
                <a:cxn ang="T12">
                  <a:pos x="T4" y="T5"/>
                </a:cxn>
                <a:cxn ang="T13">
                  <a:pos x="T6" y="T7"/>
                </a:cxn>
                <a:cxn ang="T14">
                  <a:pos x="T8" y="T9"/>
                </a:cxn>
              </a:cxnLst>
              <a:rect l="T15" t="T16" r="T17" b="T18"/>
              <a:pathLst>
                <a:path w="85" h="94">
                  <a:moveTo>
                    <a:pt x="62" y="94"/>
                  </a:moveTo>
                  <a:lnTo>
                    <a:pt x="0" y="25"/>
                  </a:lnTo>
                  <a:lnTo>
                    <a:pt x="18" y="0"/>
                  </a:lnTo>
                  <a:lnTo>
                    <a:pt x="85" y="73"/>
                  </a:lnTo>
                  <a:lnTo>
                    <a:pt x="62" y="9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 name="Freeform 70"/>
            <p:cNvSpPr>
              <a:spLocks noChangeArrowheads="1"/>
            </p:cNvSpPr>
            <p:nvPr/>
          </p:nvSpPr>
          <p:spPr bwMode="auto">
            <a:xfrm flipH="1">
              <a:off x="2938462" y="3311524"/>
              <a:ext cx="134938" cy="149225"/>
            </a:xfrm>
            <a:custGeom>
              <a:avLst/>
              <a:gdLst>
                <a:gd name="T0" fmla="*/ 156250266 w 85"/>
                <a:gd name="T1" fmla="*/ 236894688 h 94"/>
                <a:gd name="T2" fmla="*/ 0 w 85"/>
                <a:gd name="T3" fmla="*/ 63004700 h 94"/>
                <a:gd name="T4" fmla="*/ 45362981 w 85"/>
                <a:gd name="T5" fmla="*/ 0 h 94"/>
                <a:gd name="T6" fmla="*/ 214214869 w 85"/>
                <a:gd name="T7" fmla="*/ 183972200 h 94"/>
                <a:gd name="T8" fmla="*/ 156250266 w 85"/>
                <a:gd name="T9" fmla="*/ 236894688 h 94"/>
                <a:gd name="T10" fmla="*/ 0 60000 65536"/>
                <a:gd name="T11" fmla="*/ 0 60000 65536"/>
                <a:gd name="T12" fmla="*/ 0 60000 65536"/>
                <a:gd name="T13" fmla="*/ 0 60000 65536"/>
                <a:gd name="T14" fmla="*/ 0 60000 65536"/>
                <a:gd name="T15" fmla="*/ 0 w 85"/>
                <a:gd name="T16" fmla="*/ 0 h 94"/>
                <a:gd name="T17" fmla="*/ 85 w 85"/>
                <a:gd name="T18" fmla="*/ 94 h 94"/>
              </a:gdLst>
              <a:ahLst/>
              <a:cxnLst>
                <a:cxn ang="T10">
                  <a:pos x="T0" y="T1"/>
                </a:cxn>
                <a:cxn ang="T11">
                  <a:pos x="T2" y="T3"/>
                </a:cxn>
                <a:cxn ang="T12">
                  <a:pos x="T4" y="T5"/>
                </a:cxn>
                <a:cxn ang="T13">
                  <a:pos x="T6" y="T7"/>
                </a:cxn>
                <a:cxn ang="T14">
                  <a:pos x="T8" y="T9"/>
                </a:cxn>
              </a:cxnLst>
              <a:rect l="T15" t="T16" r="T17" b="T18"/>
              <a:pathLst>
                <a:path w="85" h="94">
                  <a:moveTo>
                    <a:pt x="62" y="94"/>
                  </a:moveTo>
                  <a:lnTo>
                    <a:pt x="0" y="25"/>
                  </a:lnTo>
                  <a:lnTo>
                    <a:pt x="18" y="0"/>
                  </a:lnTo>
                  <a:lnTo>
                    <a:pt x="85" y="73"/>
                  </a:lnTo>
                  <a:lnTo>
                    <a:pt x="6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 name="Freeform 71"/>
            <p:cNvSpPr>
              <a:spLocks noChangeArrowheads="1"/>
            </p:cNvSpPr>
            <p:nvPr/>
          </p:nvSpPr>
          <p:spPr bwMode="auto">
            <a:xfrm flipH="1">
              <a:off x="2814638" y="3432174"/>
              <a:ext cx="152400" cy="155575"/>
            </a:xfrm>
            <a:custGeom>
              <a:avLst/>
              <a:gdLst>
                <a:gd name="T0" fmla="*/ 173891575 w 96"/>
                <a:gd name="T1" fmla="*/ 246975313 h 98"/>
                <a:gd name="T2" fmla="*/ 0 w 96"/>
                <a:gd name="T3" fmla="*/ 52924075 h 98"/>
                <a:gd name="T4" fmla="*/ 55443438 w 96"/>
                <a:gd name="T5" fmla="*/ 0 h 98"/>
                <a:gd name="T6" fmla="*/ 241935000 w 96"/>
                <a:gd name="T7" fmla="*/ 201612500 h 98"/>
                <a:gd name="T8" fmla="*/ 173891575 w 96"/>
                <a:gd name="T9" fmla="*/ 246975313 h 98"/>
                <a:gd name="T10" fmla="*/ 0 60000 65536"/>
                <a:gd name="T11" fmla="*/ 0 60000 65536"/>
                <a:gd name="T12" fmla="*/ 0 60000 65536"/>
                <a:gd name="T13" fmla="*/ 0 60000 65536"/>
                <a:gd name="T14" fmla="*/ 0 60000 65536"/>
                <a:gd name="T15" fmla="*/ 0 w 96"/>
                <a:gd name="T16" fmla="*/ 0 h 98"/>
                <a:gd name="T17" fmla="*/ 96 w 96"/>
                <a:gd name="T18" fmla="*/ 98 h 98"/>
              </a:gdLst>
              <a:ahLst/>
              <a:cxnLst>
                <a:cxn ang="T10">
                  <a:pos x="T0" y="T1"/>
                </a:cxn>
                <a:cxn ang="T11">
                  <a:pos x="T2" y="T3"/>
                </a:cxn>
                <a:cxn ang="T12">
                  <a:pos x="T4" y="T5"/>
                </a:cxn>
                <a:cxn ang="T13">
                  <a:pos x="T6" y="T7"/>
                </a:cxn>
                <a:cxn ang="T14">
                  <a:pos x="T8" y="T9"/>
                </a:cxn>
              </a:cxnLst>
              <a:rect l="T15" t="T16" r="T17" b="T18"/>
              <a:pathLst>
                <a:path w="96" h="98">
                  <a:moveTo>
                    <a:pt x="69" y="98"/>
                  </a:moveTo>
                  <a:lnTo>
                    <a:pt x="0" y="21"/>
                  </a:lnTo>
                  <a:lnTo>
                    <a:pt x="22" y="0"/>
                  </a:lnTo>
                  <a:lnTo>
                    <a:pt x="96" y="80"/>
                  </a:lnTo>
                  <a:lnTo>
                    <a:pt x="69" y="9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 name="Freeform 72"/>
            <p:cNvSpPr>
              <a:spLocks noChangeArrowheads="1"/>
            </p:cNvSpPr>
            <p:nvPr/>
          </p:nvSpPr>
          <p:spPr bwMode="auto">
            <a:xfrm flipH="1">
              <a:off x="2814638" y="3432174"/>
              <a:ext cx="152400" cy="155575"/>
            </a:xfrm>
            <a:custGeom>
              <a:avLst/>
              <a:gdLst>
                <a:gd name="T0" fmla="*/ 173891575 w 96"/>
                <a:gd name="T1" fmla="*/ 246975313 h 98"/>
                <a:gd name="T2" fmla="*/ 0 w 96"/>
                <a:gd name="T3" fmla="*/ 52924075 h 98"/>
                <a:gd name="T4" fmla="*/ 55443438 w 96"/>
                <a:gd name="T5" fmla="*/ 0 h 98"/>
                <a:gd name="T6" fmla="*/ 241935000 w 96"/>
                <a:gd name="T7" fmla="*/ 201612500 h 98"/>
                <a:gd name="T8" fmla="*/ 173891575 w 96"/>
                <a:gd name="T9" fmla="*/ 246975313 h 98"/>
                <a:gd name="T10" fmla="*/ 0 60000 65536"/>
                <a:gd name="T11" fmla="*/ 0 60000 65536"/>
                <a:gd name="T12" fmla="*/ 0 60000 65536"/>
                <a:gd name="T13" fmla="*/ 0 60000 65536"/>
                <a:gd name="T14" fmla="*/ 0 60000 65536"/>
                <a:gd name="T15" fmla="*/ 0 w 96"/>
                <a:gd name="T16" fmla="*/ 0 h 98"/>
                <a:gd name="T17" fmla="*/ 96 w 96"/>
                <a:gd name="T18" fmla="*/ 98 h 98"/>
              </a:gdLst>
              <a:ahLst/>
              <a:cxnLst>
                <a:cxn ang="T10">
                  <a:pos x="T0" y="T1"/>
                </a:cxn>
                <a:cxn ang="T11">
                  <a:pos x="T2" y="T3"/>
                </a:cxn>
                <a:cxn ang="T12">
                  <a:pos x="T4" y="T5"/>
                </a:cxn>
                <a:cxn ang="T13">
                  <a:pos x="T6" y="T7"/>
                </a:cxn>
                <a:cxn ang="T14">
                  <a:pos x="T8" y="T9"/>
                </a:cxn>
              </a:cxnLst>
              <a:rect l="T15" t="T16" r="T17" b="T18"/>
              <a:pathLst>
                <a:path w="96" h="98">
                  <a:moveTo>
                    <a:pt x="69" y="98"/>
                  </a:moveTo>
                  <a:lnTo>
                    <a:pt x="0" y="21"/>
                  </a:lnTo>
                  <a:lnTo>
                    <a:pt x="22" y="0"/>
                  </a:lnTo>
                  <a:lnTo>
                    <a:pt x="96" y="80"/>
                  </a:lnTo>
                  <a:lnTo>
                    <a:pt x="69"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 name="Freeform 73"/>
            <p:cNvSpPr>
              <a:spLocks noChangeArrowheads="1"/>
            </p:cNvSpPr>
            <p:nvPr/>
          </p:nvSpPr>
          <p:spPr bwMode="auto">
            <a:xfrm flipH="1">
              <a:off x="2982912" y="3359149"/>
              <a:ext cx="122238" cy="134938"/>
            </a:xfrm>
            <a:custGeom>
              <a:avLst/>
              <a:gdLst>
                <a:gd name="T0" fmla="*/ 143650288 w 77"/>
                <a:gd name="T1" fmla="*/ 214214869 h 85"/>
                <a:gd name="T2" fmla="*/ 0 w 77"/>
                <a:gd name="T3" fmla="*/ 52924271 h 85"/>
                <a:gd name="T4" fmla="*/ 40322665 w 77"/>
                <a:gd name="T5" fmla="*/ 0 h 85"/>
                <a:gd name="T6" fmla="*/ 194053619 w 77"/>
                <a:gd name="T7" fmla="*/ 166330929 h 85"/>
                <a:gd name="T8" fmla="*/ 143650288 w 77"/>
                <a:gd name="T9" fmla="*/ 214214869 h 85"/>
                <a:gd name="T10" fmla="*/ 0 60000 65536"/>
                <a:gd name="T11" fmla="*/ 0 60000 65536"/>
                <a:gd name="T12" fmla="*/ 0 60000 65536"/>
                <a:gd name="T13" fmla="*/ 0 60000 65536"/>
                <a:gd name="T14" fmla="*/ 0 60000 65536"/>
                <a:gd name="T15" fmla="*/ 0 w 77"/>
                <a:gd name="T16" fmla="*/ 0 h 85"/>
                <a:gd name="T17" fmla="*/ 77 w 77"/>
                <a:gd name="T18" fmla="*/ 85 h 85"/>
              </a:gdLst>
              <a:ahLst/>
              <a:cxnLst>
                <a:cxn ang="T10">
                  <a:pos x="T0" y="T1"/>
                </a:cxn>
                <a:cxn ang="T11">
                  <a:pos x="T2" y="T3"/>
                </a:cxn>
                <a:cxn ang="T12">
                  <a:pos x="T4" y="T5"/>
                </a:cxn>
                <a:cxn ang="T13">
                  <a:pos x="T6" y="T7"/>
                </a:cxn>
                <a:cxn ang="T14">
                  <a:pos x="T8" y="T9"/>
                </a:cxn>
              </a:cxnLst>
              <a:rect l="T15" t="T16" r="T17" b="T18"/>
              <a:pathLst>
                <a:path w="77" h="85">
                  <a:moveTo>
                    <a:pt x="57" y="85"/>
                  </a:moveTo>
                  <a:lnTo>
                    <a:pt x="0" y="21"/>
                  </a:lnTo>
                  <a:lnTo>
                    <a:pt x="16" y="0"/>
                  </a:lnTo>
                  <a:lnTo>
                    <a:pt x="77" y="66"/>
                  </a:lnTo>
                  <a:lnTo>
                    <a:pt x="57" y="85"/>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 name="Freeform 74"/>
            <p:cNvSpPr>
              <a:spLocks noChangeArrowheads="1"/>
            </p:cNvSpPr>
            <p:nvPr/>
          </p:nvSpPr>
          <p:spPr bwMode="auto">
            <a:xfrm flipH="1">
              <a:off x="3335337" y="2874962"/>
              <a:ext cx="130175" cy="190500"/>
            </a:xfrm>
            <a:custGeom>
              <a:avLst/>
              <a:gdLst>
                <a:gd name="T0" fmla="*/ 57964388 w 82"/>
                <a:gd name="T1" fmla="*/ 0 h 120"/>
                <a:gd name="T2" fmla="*/ 0 w 82"/>
                <a:gd name="T3" fmla="*/ 156249688 h 120"/>
                <a:gd name="T4" fmla="*/ 136088438 w 82"/>
                <a:gd name="T5" fmla="*/ 302418750 h 120"/>
                <a:gd name="T6" fmla="*/ 206652813 w 82"/>
                <a:gd name="T7" fmla="*/ 158770638 h 120"/>
                <a:gd name="T8" fmla="*/ 57964388 w 82"/>
                <a:gd name="T9" fmla="*/ 0 h 120"/>
                <a:gd name="T10" fmla="*/ 0 60000 65536"/>
                <a:gd name="T11" fmla="*/ 0 60000 65536"/>
                <a:gd name="T12" fmla="*/ 0 60000 65536"/>
                <a:gd name="T13" fmla="*/ 0 60000 65536"/>
                <a:gd name="T14" fmla="*/ 0 60000 65536"/>
                <a:gd name="T15" fmla="*/ 0 w 82"/>
                <a:gd name="T16" fmla="*/ 0 h 120"/>
                <a:gd name="T17" fmla="*/ 82 w 82"/>
                <a:gd name="T18" fmla="*/ 120 h 120"/>
              </a:gdLst>
              <a:ahLst/>
              <a:cxnLst>
                <a:cxn ang="T10">
                  <a:pos x="T0" y="T1"/>
                </a:cxn>
                <a:cxn ang="T11">
                  <a:pos x="T2" y="T3"/>
                </a:cxn>
                <a:cxn ang="T12">
                  <a:pos x="T4" y="T5"/>
                </a:cxn>
                <a:cxn ang="T13">
                  <a:pos x="T6" y="T7"/>
                </a:cxn>
                <a:cxn ang="T14">
                  <a:pos x="T8" y="T9"/>
                </a:cxn>
              </a:cxnLst>
              <a:rect l="T15" t="T16" r="T17" b="T18"/>
              <a:pathLst>
                <a:path w="82" h="120">
                  <a:moveTo>
                    <a:pt x="23" y="0"/>
                  </a:moveTo>
                  <a:lnTo>
                    <a:pt x="0" y="62"/>
                  </a:lnTo>
                  <a:lnTo>
                    <a:pt x="54" y="120"/>
                  </a:lnTo>
                  <a:lnTo>
                    <a:pt x="82" y="63"/>
                  </a:lnTo>
                  <a:lnTo>
                    <a:pt x="23" y="0"/>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 name="Freeform 75"/>
            <p:cNvSpPr>
              <a:spLocks noChangeArrowheads="1"/>
            </p:cNvSpPr>
            <p:nvPr/>
          </p:nvSpPr>
          <p:spPr bwMode="auto">
            <a:xfrm flipH="1">
              <a:off x="3527424" y="3162299"/>
              <a:ext cx="50800" cy="52388"/>
            </a:xfrm>
            <a:custGeom>
              <a:avLst/>
              <a:gdLst>
                <a:gd name="T0" fmla="*/ 100081347 w 19"/>
                <a:gd name="T1" fmla="*/ 144447502 h 19"/>
                <a:gd name="T2" fmla="*/ 78635726 w 19"/>
                <a:gd name="T3" fmla="*/ 136845728 h 19"/>
                <a:gd name="T4" fmla="*/ 14296189 w 19"/>
                <a:gd name="T5" fmla="*/ 60819711 h 19"/>
                <a:gd name="T6" fmla="*/ 7149432 w 19"/>
                <a:gd name="T7" fmla="*/ 38011630 h 19"/>
                <a:gd name="T8" fmla="*/ 42891242 w 19"/>
                <a:gd name="T9" fmla="*/ 7601775 h 19"/>
                <a:gd name="T10" fmla="*/ 57187432 w 19"/>
                <a:gd name="T11" fmla="*/ 7601775 h 19"/>
                <a:gd name="T12" fmla="*/ 128673726 w 19"/>
                <a:gd name="T13" fmla="*/ 83627792 h 19"/>
                <a:gd name="T14" fmla="*/ 135823158 w 19"/>
                <a:gd name="T15" fmla="*/ 106435872 h 19"/>
                <a:gd name="T16" fmla="*/ 100081347 w 19"/>
                <a:gd name="T17" fmla="*/ 14444750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3" y="19"/>
                    <a:pt x="12" y="19"/>
                    <a:pt x="11" y="18"/>
                  </a:cubicBezTo>
                  <a:cubicBezTo>
                    <a:pt x="2" y="8"/>
                    <a:pt x="2" y="8"/>
                    <a:pt x="2" y="8"/>
                  </a:cubicBezTo>
                  <a:cubicBezTo>
                    <a:pt x="1" y="7"/>
                    <a:pt x="0" y="6"/>
                    <a:pt x="1" y="5"/>
                  </a:cubicBezTo>
                  <a:cubicBezTo>
                    <a:pt x="6" y="1"/>
                    <a:pt x="6" y="1"/>
                    <a:pt x="6" y="1"/>
                  </a:cubicBezTo>
                  <a:cubicBezTo>
                    <a:pt x="6" y="0"/>
                    <a:pt x="7" y="0"/>
                    <a:pt x="8" y="1"/>
                  </a:cubicBezTo>
                  <a:cubicBezTo>
                    <a:pt x="18" y="11"/>
                    <a:pt x="18" y="11"/>
                    <a:pt x="18" y="11"/>
                  </a:cubicBezTo>
                  <a:cubicBezTo>
                    <a:pt x="19" y="12"/>
                    <a:pt x="19" y="14"/>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 name="Freeform 76"/>
            <p:cNvSpPr>
              <a:spLocks noChangeArrowheads="1"/>
            </p:cNvSpPr>
            <p:nvPr/>
          </p:nvSpPr>
          <p:spPr bwMode="auto">
            <a:xfrm flipH="1">
              <a:off x="3484562" y="3209924"/>
              <a:ext cx="50800" cy="53975"/>
            </a:xfrm>
            <a:custGeom>
              <a:avLst/>
              <a:gdLst>
                <a:gd name="T0" fmla="*/ 100081347 w 19"/>
                <a:gd name="T1" fmla="*/ 145260929 h 19"/>
                <a:gd name="T2" fmla="*/ 85782484 w 19"/>
                <a:gd name="T3" fmla="*/ 137190246 h 19"/>
                <a:gd name="T4" fmla="*/ 14296189 w 19"/>
                <a:gd name="T5" fmla="*/ 56491939 h 19"/>
                <a:gd name="T6" fmla="*/ 7149432 w 19"/>
                <a:gd name="T7" fmla="*/ 40350574 h 19"/>
                <a:gd name="T8" fmla="*/ 42891242 w 19"/>
                <a:gd name="T9" fmla="*/ 0 h 19"/>
                <a:gd name="T10" fmla="*/ 57187432 w 19"/>
                <a:gd name="T11" fmla="*/ 8070683 h 19"/>
                <a:gd name="T12" fmla="*/ 128673726 w 19"/>
                <a:gd name="T13" fmla="*/ 88771830 h 19"/>
                <a:gd name="T14" fmla="*/ 135823158 w 19"/>
                <a:gd name="T15" fmla="*/ 112981038 h 19"/>
                <a:gd name="T16" fmla="*/ 100081347 w 19"/>
                <a:gd name="T17" fmla="*/ 14526092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4" y="19"/>
                    <a:pt x="12" y="18"/>
                    <a:pt x="12" y="17"/>
                  </a:cubicBezTo>
                  <a:cubicBezTo>
                    <a:pt x="2" y="7"/>
                    <a:pt x="2" y="7"/>
                    <a:pt x="2" y="7"/>
                  </a:cubicBezTo>
                  <a:cubicBezTo>
                    <a:pt x="1" y="7"/>
                    <a:pt x="0" y="5"/>
                    <a:pt x="1" y="5"/>
                  </a:cubicBezTo>
                  <a:cubicBezTo>
                    <a:pt x="6" y="0"/>
                    <a:pt x="6" y="0"/>
                    <a:pt x="6" y="0"/>
                  </a:cubicBezTo>
                  <a:cubicBezTo>
                    <a:pt x="6" y="0"/>
                    <a:pt x="7" y="0"/>
                    <a:pt x="8" y="1"/>
                  </a:cubicBezTo>
                  <a:cubicBezTo>
                    <a:pt x="18" y="11"/>
                    <a:pt x="18" y="11"/>
                    <a:pt x="18" y="11"/>
                  </a:cubicBezTo>
                  <a:cubicBezTo>
                    <a:pt x="19" y="12"/>
                    <a:pt x="19" y="13"/>
                    <a:pt x="19"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 name="Freeform 77"/>
            <p:cNvSpPr>
              <a:spLocks noChangeArrowheads="1"/>
            </p:cNvSpPr>
            <p:nvPr/>
          </p:nvSpPr>
          <p:spPr bwMode="auto">
            <a:xfrm flipH="1">
              <a:off x="3438524" y="3254374"/>
              <a:ext cx="50800" cy="57150"/>
            </a:xfrm>
            <a:custGeom>
              <a:avLst/>
              <a:gdLst>
                <a:gd name="T0" fmla="*/ 92931916 w 19"/>
                <a:gd name="T1" fmla="*/ 155142248 h 20"/>
                <a:gd name="T2" fmla="*/ 78635726 w 19"/>
                <a:gd name="T3" fmla="*/ 146975513 h 20"/>
                <a:gd name="T4" fmla="*/ 7149432 w 19"/>
                <a:gd name="T5" fmla="*/ 65322450 h 20"/>
                <a:gd name="T6" fmla="*/ 0 w 19"/>
                <a:gd name="T7" fmla="*/ 48991838 h 20"/>
                <a:gd name="T8" fmla="*/ 35741811 w 19"/>
                <a:gd name="T9" fmla="*/ 8166735 h 20"/>
                <a:gd name="T10" fmla="*/ 57187432 w 19"/>
                <a:gd name="T11" fmla="*/ 16330613 h 20"/>
                <a:gd name="T12" fmla="*/ 121526968 w 19"/>
                <a:gd name="T13" fmla="*/ 97983675 h 20"/>
                <a:gd name="T14" fmla="*/ 128673726 w 19"/>
                <a:gd name="T15" fmla="*/ 114314288 h 20"/>
                <a:gd name="T16" fmla="*/ 92931916 w 19"/>
                <a:gd name="T17" fmla="*/ 15514224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13" y="19"/>
                  </a:moveTo>
                  <a:cubicBezTo>
                    <a:pt x="13" y="20"/>
                    <a:pt x="12" y="19"/>
                    <a:pt x="11" y="18"/>
                  </a:cubicBezTo>
                  <a:cubicBezTo>
                    <a:pt x="1" y="8"/>
                    <a:pt x="1" y="8"/>
                    <a:pt x="1" y="8"/>
                  </a:cubicBezTo>
                  <a:cubicBezTo>
                    <a:pt x="0" y="7"/>
                    <a:pt x="0" y="6"/>
                    <a:pt x="0" y="6"/>
                  </a:cubicBezTo>
                  <a:cubicBezTo>
                    <a:pt x="5" y="1"/>
                    <a:pt x="5" y="1"/>
                    <a:pt x="5" y="1"/>
                  </a:cubicBezTo>
                  <a:cubicBezTo>
                    <a:pt x="5" y="0"/>
                    <a:pt x="7" y="1"/>
                    <a:pt x="8" y="2"/>
                  </a:cubicBezTo>
                  <a:cubicBezTo>
                    <a:pt x="17" y="12"/>
                    <a:pt x="17" y="12"/>
                    <a:pt x="17" y="12"/>
                  </a:cubicBezTo>
                  <a:cubicBezTo>
                    <a:pt x="18" y="13"/>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2" name="Freeform 78"/>
            <p:cNvSpPr>
              <a:spLocks noChangeArrowheads="1"/>
            </p:cNvSpPr>
            <p:nvPr/>
          </p:nvSpPr>
          <p:spPr bwMode="auto">
            <a:xfrm flipH="1">
              <a:off x="3395662" y="3301999"/>
              <a:ext cx="50800" cy="53975"/>
            </a:xfrm>
            <a:custGeom>
              <a:avLst/>
              <a:gdLst>
                <a:gd name="T0" fmla="*/ 92931916 w 19"/>
                <a:gd name="T1" fmla="*/ 153331612 h 19"/>
                <a:gd name="T2" fmla="*/ 78635726 w 19"/>
                <a:gd name="T3" fmla="*/ 145260929 h 19"/>
                <a:gd name="T4" fmla="*/ 7149432 w 19"/>
                <a:gd name="T5" fmla="*/ 64559782 h 19"/>
                <a:gd name="T6" fmla="*/ 0 w 19"/>
                <a:gd name="T7" fmla="*/ 40350574 h 19"/>
                <a:gd name="T8" fmla="*/ 35741811 w 19"/>
                <a:gd name="T9" fmla="*/ 0 h 19"/>
                <a:gd name="T10" fmla="*/ 57187432 w 19"/>
                <a:gd name="T11" fmla="*/ 8070683 h 19"/>
                <a:gd name="T12" fmla="*/ 121526968 w 19"/>
                <a:gd name="T13" fmla="*/ 88771830 h 19"/>
                <a:gd name="T14" fmla="*/ 128673726 w 19"/>
                <a:gd name="T15" fmla="*/ 112981038 h 19"/>
                <a:gd name="T16" fmla="*/ 92931916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3" y="19"/>
                  </a:moveTo>
                  <a:cubicBezTo>
                    <a:pt x="13" y="19"/>
                    <a:pt x="12" y="19"/>
                    <a:pt x="11" y="18"/>
                  </a:cubicBezTo>
                  <a:cubicBezTo>
                    <a:pt x="1" y="8"/>
                    <a:pt x="1" y="8"/>
                    <a:pt x="1" y="8"/>
                  </a:cubicBezTo>
                  <a:cubicBezTo>
                    <a:pt x="0" y="7"/>
                    <a:pt x="0" y="6"/>
                    <a:pt x="0" y="5"/>
                  </a:cubicBezTo>
                  <a:cubicBezTo>
                    <a:pt x="5" y="0"/>
                    <a:pt x="5" y="0"/>
                    <a:pt x="5" y="0"/>
                  </a:cubicBezTo>
                  <a:cubicBezTo>
                    <a:pt x="6" y="0"/>
                    <a:pt x="7" y="0"/>
                    <a:pt x="8" y="1"/>
                  </a:cubicBezTo>
                  <a:cubicBezTo>
                    <a:pt x="17" y="11"/>
                    <a:pt x="17" y="11"/>
                    <a:pt x="17" y="11"/>
                  </a:cubicBezTo>
                  <a:cubicBezTo>
                    <a:pt x="18" y="12"/>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3" name="Freeform 79"/>
            <p:cNvSpPr>
              <a:spLocks noChangeArrowheads="1"/>
            </p:cNvSpPr>
            <p:nvPr/>
          </p:nvSpPr>
          <p:spPr bwMode="auto">
            <a:xfrm flipH="1">
              <a:off x="3354386" y="3351212"/>
              <a:ext cx="49213" cy="52388"/>
            </a:xfrm>
            <a:custGeom>
              <a:avLst/>
              <a:gdLst>
                <a:gd name="T0" fmla="*/ 93924306 w 19"/>
                <a:gd name="T1" fmla="*/ 136845728 h 19"/>
                <a:gd name="T2" fmla="*/ 73798779 w 19"/>
                <a:gd name="T3" fmla="*/ 129241196 h 19"/>
                <a:gd name="T4" fmla="*/ 6708509 w 19"/>
                <a:gd name="T5" fmla="*/ 53217936 h 19"/>
                <a:gd name="T6" fmla="*/ 0 w 19"/>
                <a:gd name="T7" fmla="*/ 38011630 h 19"/>
                <a:gd name="T8" fmla="*/ 33545135 w 19"/>
                <a:gd name="T9" fmla="*/ 0 h 19"/>
                <a:gd name="T10" fmla="*/ 53670662 w 19"/>
                <a:gd name="T11" fmla="*/ 7601775 h 19"/>
                <a:gd name="T12" fmla="*/ 120760932 w 19"/>
                <a:gd name="T13" fmla="*/ 83627792 h 19"/>
                <a:gd name="T14" fmla="*/ 120760932 w 19"/>
                <a:gd name="T15" fmla="*/ 106435872 h 19"/>
                <a:gd name="T16" fmla="*/ 93924306 w 19"/>
                <a:gd name="T17" fmla="*/ 136845728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3" y="19"/>
                    <a:pt x="12" y="18"/>
                    <a:pt x="11" y="17"/>
                  </a:cubicBezTo>
                  <a:cubicBezTo>
                    <a:pt x="1" y="7"/>
                    <a:pt x="1" y="7"/>
                    <a:pt x="1" y="7"/>
                  </a:cubicBezTo>
                  <a:cubicBezTo>
                    <a:pt x="0" y="6"/>
                    <a:pt x="0" y="5"/>
                    <a:pt x="0" y="5"/>
                  </a:cubicBezTo>
                  <a:cubicBezTo>
                    <a:pt x="5" y="0"/>
                    <a:pt x="5" y="0"/>
                    <a:pt x="5" y="0"/>
                  </a:cubicBezTo>
                  <a:cubicBezTo>
                    <a:pt x="6" y="0"/>
                    <a:pt x="7" y="0"/>
                    <a:pt x="8" y="1"/>
                  </a:cubicBezTo>
                  <a:cubicBezTo>
                    <a:pt x="18" y="11"/>
                    <a:pt x="18" y="11"/>
                    <a:pt x="18" y="11"/>
                  </a:cubicBezTo>
                  <a:cubicBezTo>
                    <a:pt x="19" y="12"/>
                    <a:pt x="19" y="13"/>
                    <a:pt x="18"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4" name="Freeform 80"/>
            <p:cNvSpPr>
              <a:spLocks noChangeArrowheads="1"/>
            </p:cNvSpPr>
            <p:nvPr/>
          </p:nvSpPr>
          <p:spPr bwMode="auto">
            <a:xfrm flipH="1">
              <a:off x="3311524" y="3395662"/>
              <a:ext cx="50800" cy="53975"/>
            </a:xfrm>
            <a:custGeom>
              <a:avLst/>
              <a:gdLst>
                <a:gd name="T0" fmla="*/ 100081347 w 19"/>
                <a:gd name="T1" fmla="*/ 153331612 h 19"/>
                <a:gd name="T2" fmla="*/ 78635726 w 19"/>
                <a:gd name="T3" fmla="*/ 145260929 h 19"/>
                <a:gd name="T4" fmla="*/ 14296189 w 19"/>
                <a:gd name="T5" fmla="*/ 64559782 h 19"/>
                <a:gd name="T6" fmla="*/ 7149432 w 19"/>
                <a:gd name="T7" fmla="*/ 40350574 h 19"/>
                <a:gd name="T8" fmla="*/ 35741811 w 19"/>
                <a:gd name="T9" fmla="*/ 8070683 h 19"/>
                <a:gd name="T10" fmla="*/ 57187432 w 19"/>
                <a:gd name="T11" fmla="*/ 16141366 h 19"/>
                <a:gd name="T12" fmla="*/ 128673726 w 19"/>
                <a:gd name="T13" fmla="*/ 96839672 h 19"/>
                <a:gd name="T14" fmla="*/ 135823158 w 19"/>
                <a:gd name="T15" fmla="*/ 112981038 h 19"/>
                <a:gd name="T16" fmla="*/ 100081347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3" y="19"/>
                    <a:pt x="12" y="19"/>
                    <a:pt x="11" y="18"/>
                  </a:cubicBezTo>
                  <a:cubicBezTo>
                    <a:pt x="2" y="8"/>
                    <a:pt x="2" y="8"/>
                    <a:pt x="2" y="8"/>
                  </a:cubicBezTo>
                  <a:cubicBezTo>
                    <a:pt x="1" y="7"/>
                    <a:pt x="0" y="6"/>
                    <a:pt x="1" y="5"/>
                  </a:cubicBezTo>
                  <a:cubicBezTo>
                    <a:pt x="5" y="1"/>
                    <a:pt x="5" y="1"/>
                    <a:pt x="5" y="1"/>
                  </a:cubicBezTo>
                  <a:cubicBezTo>
                    <a:pt x="6" y="0"/>
                    <a:pt x="7" y="1"/>
                    <a:pt x="8" y="2"/>
                  </a:cubicBezTo>
                  <a:cubicBezTo>
                    <a:pt x="18" y="12"/>
                    <a:pt x="18" y="12"/>
                    <a:pt x="18" y="12"/>
                  </a:cubicBezTo>
                  <a:cubicBezTo>
                    <a:pt x="19" y="13"/>
                    <a:pt x="19" y="14"/>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5" name="Freeform 81"/>
            <p:cNvSpPr>
              <a:spLocks noChangeArrowheads="1"/>
            </p:cNvSpPr>
            <p:nvPr/>
          </p:nvSpPr>
          <p:spPr bwMode="auto">
            <a:xfrm flipH="1">
              <a:off x="3268662" y="3443287"/>
              <a:ext cx="50800" cy="53975"/>
            </a:xfrm>
            <a:custGeom>
              <a:avLst/>
              <a:gdLst>
                <a:gd name="T0" fmla="*/ 100081347 w 19"/>
                <a:gd name="T1" fmla="*/ 153331612 h 19"/>
                <a:gd name="T2" fmla="*/ 78635726 w 19"/>
                <a:gd name="T3" fmla="*/ 145260929 h 19"/>
                <a:gd name="T4" fmla="*/ 14296189 w 19"/>
                <a:gd name="T5" fmla="*/ 64559782 h 19"/>
                <a:gd name="T6" fmla="*/ 7149432 w 19"/>
                <a:gd name="T7" fmla="*/ 40350574 h 19"/>
                <a:gd name="T8" fmla="*/ 42891242 w 19"/>
                <a:gd name="T9" fmla="*/ 0 h 19"/>
                <a:gd name="T10" fmla="*/ 57187432 w 19"/>
                <a:gd name="T11" fmla="*/ 8070683 h 19"/>
                <a:gd name="T12" fmla="*/ 128673726 w 19"/>
                <a:gd name="T13" fmla="*/ 88771830 h 19"/>
                <a:gd name="T14" fmla="*/ 135823158 w 19"/>
                <a:gd name="T15" fmla="*/ 112981038 h 19"/>
                <a:gd name="T16" fmla="*/ 100081347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4" y="19"/>
                    <a:pt x="12" y="19"/>
                    <a:pt x="11" y="18"/>
                  </a:cubicBezTo>
                  <a:cubicBezTo>
                    <a:pt x="2" y="8"/>
                    <a:pt x="2" y="8"/>
                    <a:pt x="2" y="8"/>
                  </a:cubicBezTo>
                  <a:cubicBezTo>
                    <a:pt x="1" y="7"/>
                    <a:pt x="0" y="5"/>
                    <a:pt x="1" y="5"/>
                  </a:cubicBezTo>
                  <a:cubicBezTo>
                    <a:pt x="6" y="0"/>
                    <a:pt x="6" y="0"/>
                    <a:pt x="6" y="0"/>
                  </a:cubicBezTo>
                  <a:cubicBezTo>
                    <a:pt x="6" y="0"/>
                    <a:pt x="7" y="0"/>
                    <a:pt x="8" y="1"/>
                  </a:cubicBezTo>
                  <a:cubicBezTo>
                    <a:pt x="18" y="11"/>
                    <a:pt x="18" y="11"/>
                    <a:pt x="18" y="11"/>
                  </a:cubicBezTo>
                  <a:cubicBezTo>
                    <a:pt x="19" y="12"/>
                    <a:pt x="19" y="13"/>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6" name="Freeform 82"/>
            <p:cNvSpPr>
              <a:spLocks noChangeArrowheads="1"/>
            </p:cNvSpPr>
            <p:nvPr/>
          </p:nvSpPr>
          <p:spPr bwMode="auto">
            <a:xfrm flipH="1">
              <a:off x="3222624" y="3489324"/>
              <a:ext cx="50800" cy="55563"/>
            </a:xfrm>
            <a:custGeom>
              <a:avLst/>
              <a:gdLst>
                <a:gd name="T0" fmla="*/ 92931916 w 19"/>
                <a:gd name="T1" fmla="*/ 146644648 h 20"/>
                <a:gd name="T2" fmla="*/ 78635726 w 19"/>
                <a:gd name="T3" fmla="*/ 138926947 h 20"/>
                <a:gd name="T4" fmla="*/ 7149432 w 19"/>
                <a:gd name="T5" fmla="*/ 61744384 h 20"/>
                <a:gd name="T6" fmla="*/ 0 w 19"/>
                <a:gd name="T7" fmla="*/ 46308982 h 20"/>
                <a:gd name="T8" fmla="*/ 35741811 w 19"/>
                <a:gd name="T9" fmla="*/ 7717701 h 20"/>
                <a:gd name="T10" fmla="*/ 50040674 w 19"/>
                <a:gd name="T11" fmla="*/ 15435401 h 20"/>
                <a:gd name="T12" fmla="*/ 121526968 w 19"/>
                <a:gd name="T13" fmla="*/ 92617965 h 20"/>
                <a:gd name="T14" fmla="*/ 128673726 w 19"/>
                <a:gd name="T15" fmla="*/ 108053366 h 20"/>
                <a:gd name="T16" fmla="*/ 92931916 w 19"/>
                <a:gd name="T17" fmla="*/ 14664464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13" y="19"/>
                  </a:moveTo>
                  <a:cubicBezTo>
                    <a:pt x="13" y="20"/>
                    <a:pt x="12" y="19"/>
                    <a:pt x="11" y="18"/>
                  </a:cubicBezTo>
                  <a:cubicBezTo>
                    <a:pt x="1" y="8"/>
                    <a:pt x="1" y="8"/>
                    <a:pt x="1" y="8"/>
                  </a:cubicBezTo>
                  <a:cubicBezTo>
                    <a:pt x="0" y="7"/>
                    <a:pt x="0" y="6"/>
                    <a:pt x="0" y="6"/>
                  </a:cubicBezTo>
                  <a:cubicBezTo>
                    <a:pt x="5" y="1"/>
                    <a:pt x="5" y="1"/>
                    <a:pt x="5" y="1"/>
                  </a:cubicBezTo>
                  <a:cubicBezTo>
                    <a:pt x="5" y="0"/>
                    <a:pt x="6" y="1"/>
                    <a:pt x="7" y="2"/>
                  </a:cubicBezTo>
                  <a:cubicBezTo>
                    <a:pt x="17" y="12"/>
                    <a:pt x="17" y="12"/>
                    <a:pt x="17" y="12"/>
                  </a:cubicBezTo>
                  <a:cubicBezTo>
                    <a:pt x="18" y="13"/>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7" name="Freeform 83"/>
            <p:cNvSpPr>
              <a:spLocks noChangeArrowheads="1"/>
            </p:cNvSpPr>
            <p:nvPr/>
          </p:nvSpPr>
          <p:spPr bwMode="auto">
            <a:xfrm flipH="1">
              <a:off x="3179762" y="3536949"/>
              <a:ext cx="50800" cy="53975"/>
            </a:xfrm>
            <a:custGeom>
              <a:avLst/>
              <a:gdLst>
                <a:gd name="T0" fmla="*/ 92931916 w 19"/>
                <a:gd name="T1" fmla="*/ 153331612 h 19"/>
                <a:gd name="T2" fmla="*/ 78635726 w 19"/>
                <a:gd name="T3" fmla="*/ 145260929 h 19"/>
                <a:gd name="T4" fmla="*/ 7149432 w 19"/>
                <a:gd name="T5" fmla="*/ 64559782 h 19"/>
                <a:gd name="T6" fmla="*/ 0 w 19"/>
                <a:gd name="T7" fmla="*/ 40350574 h 19"/>
                <a:gd name="T8" fmla="*/ 35741811 w 19"/>
                <a:gd name="T9" fmla="*/ 8070683 h 19"/>
                <a:gd name="T10" fmla="*/ 57187432 w 19"/>
                <a:gd name="T11" fmla="*/ 8070683 h 19"/>
                <a:gd name="T12" fmla="*/ 121526968 w 19"/>
                <a:gd name="T13" fmla="*/ 88771830 h 19"/>
                <a:gd name="T14" fmla="*/ 128673726 w 19"/>
                <a:gd name="T15" fmla="*/ 112981038 h 19"/>
                <a:gd name="T16" fmla="*/ 92931916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3" y="19"/>
                  </a:moveTo>
                  <a:cubicBezTo>
                    <a:pt x="13" y="19"/>
                    <a:pt x="12" y="19"/>
                    <a:pt x="11" y="18"/>
                  </a:cubicBezTo>
                  <a:cubicBezTo>
                    <a:pt x="1" y="8"/>
                    <a:pt x="1" y="8"/>
                    <a:pt x="1" y="8"/>
                  </a:cubicBezTo>
                  <a:cubicBezTo>
                    <a:pt x="0" y="7"/>
                    <a:pt x="0" y="6"/>
                    <a:pt x="0" y="5"/>
                  </a:cubicBezTo>
                  <a:cubicBezTo>
                    <a:pt x="5" y="1"/>
                    <a:pt x="5" y="1"/>
                    <a:pt x="5" y="1"/>
                  </a:cubicBezTo>
                  <a:cubicBezTo>
                    <a:pt x="6" y="0"/>
                    <a:pt x="7" y="1"/>
                    <a:pt x="8" y="1"/>
                  </a:cubicBezTo>
                  <a:cubicBezTo>
                    <a:pt x="17" y="11"/>
                    <a:pt x="17" y="11"/>
                    <a:pt x="17" y="11"/>
                  </a:cubicBezTo>
                  <a:cubicBezTo>
                    <a:pt x="18" y="12"/>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8" name="Freeform 84"/>
            <p:cNvSpPr>
              <a:spLocks noChangeArrowheads="1"/>
            </p:cNvSpPr>
            <p:nvPr/>
          </p:nvSpPr>
          <p:spPr bwMode="auto">
            <a:xfrm flipH="1">
              <a:off x="3138486" y="3584574"/>
              <a:ext cx="49213" cy="53975"/>
            </a:xfrm>
            <a:custGeom>
              <a:avLst/>
              <a:gdLst>
                <a:gd name="T0" fmla="*/ 93924306 w 19"/>
                <a:gd name="T1" fmla="*/ 145260929 h 19"/>
                <a:gd name="T2" fmla="*/ 73798779 w 19"/>
                <a:gd name="T3" fmla="*/ 137190246 h 19"/>
                <a:gd name="T4" fmla="*/ 6708509 w 19"/>
                <a:gd name="T5" fmla="*/ 56491939 h 19"/>
                <a:gd name="T6" fmla="*/ 0 w 19"/>
                <a:gd name="T7" fmla="*/ 40350574 h 19"/>
                <a:gd name="T8" fmla="*/ 33545135 w 19"/>
                <a:gd name="T9" fmla="*/ 0 h 19"/>
                <a:gd name="T10" fmla="*/ 53670662 w 19"/>
                <a:gd name="T11" fmla="*/ 8070683 h 19"/>
                <a:gd name="T12" fmla="*/ 120760932 w 19"/>
                <a:gd name="T13" fmla="*/ 88771830 h 19"/>
                <a:gd name="T14" fmla="*/ 120760932 w 19"/>
                <a:gd name="T15" fmla="*/ 112981038 h 19"/>
                <a:gd name="T16" fmla="*/ 93924306 w 19"/>
                <a:gd name="T17" fmla="*/ 14526092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3" y="19"/>
                    <a:pt x="12" y="18"/>
                    <a:pt x="11" y="17"/>
                  </a:cubicBezTo>
                  <a:cubicBezTo>
                    <a:pt x="1" y="7"/>
                    <a:pt x="1" y="7"/>
                    <a:pt x="1" y="7"/>
                  </a:cubicBezTo>
                  <a:cubicBezTo>
                    <a:pt x="0" y="6"/>
                    <a:pt x="0" y="5"/>
                    <a:pt x="0" y="5"/>
                  </a:cubicBezTo>
                  <a:cubicBezTo>
                    <a:pt x="5" y="0"/>
                    <a:pt x="5" y="0"/>
                    <a:pt x="5" y="0"/>
                  </a:cubicBezTo>
                  <a:cubicBezTo>
                    <a:pt x="6" y="0"/>
                    <a:pt x="7" y="0"/>
                    <a:pt x="8" y="1"/>
                  </a:cubicBezTo>
                  <a:cubicBezTo>
                    <a:pt x="18" y="11"/>
                    <a:pt x="18" y="11"/>
                    <a:pt x="18" y="11"/>
                  </a:cubicBezTo>
                  <a:cubicBezTo>
                    <a:pt x="18" y="12"/>
                    <a:pt x="19" y="13"/>
                    <a:pt x="18"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9" name="Freeform 85"/>
            <p:cNvSpPr>
              <a:spLocks noChangeArrowheads="1"/>
            </p:cNvSpPr>
            <p:nvPr/>
          </p:nvSpPr>
          <p:spPr bwMode="auto">
            <a:xfrm flipH="1">
              <a:off x="3095624" y="3629024"/>
              <a:ext cx="50800" cy="57150"/>
            </a:xfrm>
            <a:custGeom>
              <a:avLst/>
              <a:gdLst>
                <a:gd name="T0" fmla="*/ 100081347 w 19"/>
                <a:gd name="T1" fmla="*/ 155142248 h 20"/>
                <a:gd name="T2" fmla="*/ 78635726 w 19"/>
                <a:gd name="T3" fmla="*/ 146975513 h 20"/>
                <a:gd name="T4" fmla="*/ 7149432 w 19"/>
                <a:gd name="T5" fmla="*/ 65322450 h 20"/>
                <a:gd name="T6" fmla="*/ 7149432 w 19"/>
                <a:gd name="T7" fmla="*/ 48991838 h 20"/>
                <a:gd name="T8" fmla="*/ 35741811 w 19"/>
                <a:gd name="T9" fmla="*/ 8166735 h 20"/>
                <a:gd name="T10" fmla="*/ 57187432 w 19"/>
                <a:gd name="T11" fmla="*/ 16330613 h 20"/>
                <a:gd name="T12" fmla="*/ 128673726 w 19"/>
                <a:gd name="T13" fmla="*/ 97983675 h 20"/>
                <a:gd name="T14" fmla="*/ 135823158 w 19"/>
                <a:gd name="T15" fmla="*/ 114314288 h 20"/>
                <a:gd name="T16" fmla="*/ 100081347 w 19"/>
                <a:gd name="T17" fmla="*/ 15514224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14" y="19"/>
                  </a:moveTo>
                  <a:cubicBezTo>
                    <a:pt x="13" y="20"/>
                    <a:pt x="12" y="19"/>
                    <a:pt x="11" y="18"/>
                  </a:cubicBezTo>
                  <a:cubicBezTo>
                    <a:pt x="1" y="8"/>
                    <a:pt x="1" y="8"/>
                    <a:pt x="1" y="8"/>
                  </a:cubicBezTo>
                  <a:cubicBezTo>
                    <a:pt x="0" y="7"/>
                    <a:pt x="0" y="6"/>
                    <a:pt x="1" y="6"/>
                  </a:cubicBezTo>
                  <a:cubicBezTo>
                    <a:pt x="5" y="1"/>
                    <a:pt x="5" y="1"/>
                    <a:pt x="5" y="1"/>
                  </a:cubicBezTo>
                  <a:cubicBezTo>
                    <a:pt x="6" y="0"/>
                    <a:pt x="7" y="1"/>
                    <a:pt x="8" y="2"/>
                  </a:cubicBezTo>
                  <a:cubicBezTo>
                    <a:pt x="18" y="12"/>
                    <a:pt x="18" y="12"/>
                    <a:pt x="18" y="12"/>
                  </a:cubicBezTo>
                  <a:cubicBezTo>
                    <a:pt x="19" y="13"/>
                    <a:pt x="19" y="14"/>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0" name="Freeform 86"/>
            <p:cNvSpPr>
              <a:spLocks noChangeArrowheads="1"/>
            </p:cNvSpPr>
            <p:nvPr/>
          </p:nvSpPr>
          <p:spPr bwMode="auto">
            <a:xfrm flipH="1">
              <a:off x="3052762" y="3678237"/>
              <a:ext cx="50800" cy="52388"/>
            </a:xfrm>
            <a:custGeom>
              <a:avLst/>
              <a:gdLst>
                <a:gd name="T0" fmla="*/ 100081347 w 19"/>
                <a:gd name="T1" fmla="*/ 144447502 h 19"/>
                <a:gd name="T2" fmla="*/ 78635726 w 19"/>
                <a:gd name="T3" fmla="*/ 136845728 h 19"/>
                <a:gd name="T4" fmla="*/ 14296189 w 19"/>
                <a:gd name="T5" fmla="*/ 60819711 h 19"/>
                <a:gd name="T6" fmla="*/ 7149432 w 19"/>
                <a:gd name="T7" fmla="*/ 38011630 h 19"/>
                <a:gd name="T8" fmla="*/ 42891242 w 19"/>
                <a:gd name="T9" fmla="*/ 0 h 19"/>
                <a:gd name="T10" fmla="*/ 57187432 w 19"/>
                <a:gd name="T11" fmla="*/ 7601775 h 19"/>
                <a:gd name="T12" fmla="*/ 128673726 w 19"/>
                <a:gd name="T13" fmla="*/ 83627792 h 19"/>
                <a:gd name="T14" fmla="*/ 135823158 w 19"/>
                <a:gd name="T15" fmla="*/ 106435872 h 19"/>
                <a:gd name="T16" fmla="*/ 100081347 w 19"/>
                <a:gd name="T17" fmla="*/ 14444750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3" y="19"/>
                    <a:pt x="12" y="19"/>
                    <a:pt x="11" y="18"/>
                  </a:cubicBezTo>
                  <a:cubicBezTo>
                    <a:pt x="2" y="8"/>
                    <a:pt x="2" y="8"/>
                    <a:pt x="2" y="8"/>
                  </a:cubicBezTo>
                  <a:cubicBezTo>
                    <a:pt x="1" y="7"/>
                    <a:pt x="0" y="6"/>
                    <a:pt x="1" y="5"/>
                  </a:cubicBezTo>
                  <a:cubicBezTo>
                    <a:pt x="6" y="0"/>
                    <a:pt x="6" y="0"/>
                    <a:pt x="6" y="0"/>
                  </a:cubicBezTo>
                  <a:cubicBezTo>
                    <a:pt x="6" y="0"/>
                    <a:pt x="7" y="0"/>
                    <a:pt x="8" y="1"/>
                  </a:cubicBezTo>
                  <a:cubicBezTo>
                    <a:pt x="18" y="11"/>
                    <a:pt x="18" y="11"/>
                    <a:pt x="18" y="11"/>
                  </a:cubicBezTo>
                  <a:cubicBezTo>
                    <a:pt x="19" y="12"/>
                    <a:pt x="19" y="13"/>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1" name="Freeform 87"/>
            <p:cNvSpPr>
              <a:spLocks noChangeArrowheads="1"/>
            </p:cNvSpPr>
            <p:nvPr/>
          </p:nvSpPr>
          <p:spPr bwMode="auto">
            <a:xfrm flipH="1">
              <a:off x="3009900" y="3725862"/>
              <a:ext cx="50800" cy="53975"/>
            </a:xfrm>
            <a:custGeom>
              <a:avLst/>
              <a:gdLst>
                <a:gd name="T0" fmla="*/ 100081347 w 19"/>
                <a:gd name="T1" fmla="*/ 145260929 h 19"/>
                <a:gd name="T2" fmla="*/ 85782484 w 19"/>
                <a:gd name="T3" fmla="*/ 137190246 h 19"/>
                <a:gd name="T4" fmla="*/ 14296189 w 19"/>
                <a:gd name="T5" fmla="*/ 56491939 h 19"/>
                <a:gd name="T6" fmla="*/ 7149432 w 19"/>
                <a:gd name="T7" fmla="*/ 40350574 h 19"/>
                <a:gd name="T8" fmla="*/ 42891242 w 19"/>
                <a:gd name="T9" fmla="*/ 0 h 19"/>
                <a:gd name="T10" fmla="*/ 57187432 w 19"/>
                <a:gd name="T11" fmla="*/ 8070683 h 19"/>
                <a:gd name="T12" fmla="*/ 128673726 w 19"/>
                <a:gd name="T13" fmla="*/ 88771830 h 19"/>
                <a:gd name="T14" fmla="*/ 135823158 w 19"/>
                <a:gd name="T15" fmla="*/ 112981038 h 19"/>
                <a:gd name="T16" fmla="*/ 100081347 w 19"/>
                <a:gd name="T17" fmla="*/ 14526092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4" y="19"/>
                    <a:pt x="12" y="18"/>
                    <a:pt x="12" y="17"/>
                  </a:cubicBezTo>
                  <a:cubicBezTo>
                    <a:pt x="2" y="7"/>
                    <a:pt x="2" y="7"/>
                    <a:pt x="2" y="7"/>
                  </a:cubicBezTo>
                  <a:cubicBezTo>
                    <a:pt x="1" y="6"/>
                    <a:pt x="0" y="5"/>
                    <a:pt x="1" y="5"/>
                  </a:cubicBezTo>
                  <a:cubicBezTo>
                    <a:pt x="6" y="0"/>
                    <a:pt x="6" y="0"/>
                    <a:pt x="6" y="0"/>
                  </a:cubicBezTo>
                  <a:cubicBezTo>
                    <a:pt x="6" y="0"/>
                    <a:pt x="7" y="0"/>
                    <a:pt x="8" y="1"/>
                  </a:cubicBezTo>
                  <a:cubicBezTo>
                    <a:pt x="18" y="11"/>
                    <a:pt x="18" y="11"/>
                    <a:pt x="18" y="11"/>
                  </a:cubicBezTo>
                  <a:cubicBezTo>
                    <a:pt x="19" y="12"/>
                    <a:pt x="19" y="13"/>
                    <a:pt x="19"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 name="Freeform 88"/>
            <p:cNvSpPr>
              <a:spLocks noChangeArrowheads="1"/>
            </p:cNvSpPr>
            <p:nvPr/>
          </p:nvSpPr>
          <p:spPr bwMode="auto">
            <a:xfrm flipH="1">
              <a:off x="2963863" y="3770312"/>
              <a:ext cx="50800" cy="53975"/>
            </a:xfrm>
            <a:custGeom>
              <a:avLst/>
              <a:gdLst>
                <a:gd name="T0" fmla="*/ 92931916 w 19"/>
                <a:gd name="T1" fmla="*/ 153331612 h 19"/>
                <a:gd name="T2" fmla="*/ 78635726 w 19"/>
                <a:gd name="T3" fmla="*/ 145260929 h 19"/>
                <a:gd name="T4" fmla="*/ 7149432 w 19"/>
                <a:gd name="T5" fmla="*/ 64559782 h 19"/>
                <a:gd name="T6" fmla="*/ 0 w 19"/>
                <a:gd name="T7" fmla="*/ 40350574 h 19"/>
                <a:gd name="T8" fmla="*/ 35741811 w 19"/>
                <a:gd name="T9" fmla="*/ 8070683 h 19"/>
                <a:gd name="T10" fmla="*/ 57187432 w 19"/>
                <a:gd name="T11" fmla="*/ 16141366 h 19"/>
                <a:gd name="T12" fmla="*/ 121526968 w 19"/>
                <a:gd name="T13" fmla="*/ 96839672 h 19"/>
                <a:gd name="T14" fmla="*/ 128673726 w 19"/>
                <a:gd name="T15" fmla="*/ 112981038 h 19"/>
                <a:gd name="T16" fmla="*/ 92931916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3" y="19"/>
                  </a:moveTo>
                  <a:cubicBezTo>
                    <a:pt x="13" y="19"/>
                    <a:pt x="12" y="19"/>
                    <a:pt x="11" y="18"/>
                  </a:cubicBezTo>
                  <a:cubicBezTo>
                    <a:pt x="1" y="8"/>
                    <a:pt x="1" y="8"/>
                    <a:pt x="1" y="8"/>
                  </a:cubicBezTo>
                  <a:cubicBezTo>
                    <a:pt x="0" y="7"/>
                    <a:pt x="0" y="6"/>
                    <a:pt x="0" y="5"/>
                  </a:cubicBezTo>
                  <a:cubicBezTo>
                    <a:pt x="5" y="1"/>
                    <a:pt x="5" y="1"/>
                    <a:pt x="5" y="1"/>
                  </a:cubicBezTo>
                  <a:cubicBezTo>
                    <a:pt x="5" y="0"/>
                    <a:pt x="7" y="1"/>
                    <a:pt x="8" y="2"/>
                  </a:cubicBezTo>
                  <a:cubicBezTo>
                    <a:pt x="17" y="12"/>
                    <a:pt x="17" y="12"/>
                    <a:pt x="17" y="12"/>
                  </a:cubicBezTo>
                  <a:cubicBezTo>
                    <a:pt x="18" y="13"/>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3" name="Freeform 89"/>
            <p:cNvSpPr>
              <a:spLocks noChangeArrowheads="1"/>
            </p:cNvSpPr>
            <p:nvPr/>
          </p:nvSpPr>
          <p:spPr bwMode="auto">
            <a:xfrm flipH="1">
              <a:off x="3554412" y="3189287"/>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1653634 h 25"/>
                <a:gd name="T8" fmla="*/ 78241779 w 25"/>
                <a:gd name="T9" fmla="*/ 8166792 h 25"/>
                <a:gd name="T10" fmla="*/ 106693335 w 25"/>
                <a:gd name="T11" fmla="*/ 8166792 h 25"/>
                <a:gd name="T12" fmla="*/ 177822225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4"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4" name="Freeform 90"/>
            <p:cNvSpPr>
              <a:spLocks noChangeArrowheads="1"/>
            </p:cNvSpPr>
            <p:nvPr/>
          </p:nvSpPr>
          <p:spPr bwMode="auto">
            <a:xfrm flipH="1">
              <a:off x="3511549" y="323532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5" name="Freeform 91"/>
            <p:cNvSpPr>
              <a:spLocks noChangeArrowheads="1"/>
            </p:cNvSpPr>
            <p:nvPr/>
          </p:nvSpPr>
          <p:spPr bwMode="auto">
            <a:xfrm flipH="1">
              <a:off x="3468686" y="3279774"/>
              <a:ext cx="68263" cy="71438"/>
            </a:xfrm>
            <a:custGeom>
              <a:avLst/>
              <a:gdLst>
                <a:gd name="T0" fmla="*/ 103400067 w 26"/>
                <a:gd name="T1" fmla="*/ 195968722 h 25"/>
                <a:gd name="T2" fmla="*/ 75827066 w 26"/>
                <a:gd name="T3" fmla="*/ 195968722 h 25"/>
                <a:gd name="T4" fmla="*/ 6894563 w 26"/>
                <a:gd name="T5" fmla="*/ 114315088 h 25"/>
                <a:gd name="T6" fmla="*/ 6894563 w 26"/>
                <a:gd name="T7" fmla="*/ 81653634 h 25"/>
                <a:gd name="T8" fmla="*/ 82719003 w 26"/>
                <a:gd name="T9" fmla="*/ 8166792 h 25"/>
                <a:gd name="T10" fmla="*/ 103400067 w 26"/>
                <a:gd name="T11" fmla="*/ 8166792 h 25"/>
                <a:gd name="T12" fmla="*/ 172332569 w 26"/>
                <a:gd name="T13" fmla="*/ 89820426 h 25"/>
                <a:gd name="T14" fmla="*/ 172332569 w 26"/>
                <a:gd name="T15" fmla="*/ 114315088 h 25"/>
                <a:gd name="T16" fmla="*/ 10340006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1" y="11"/>
                    <a:pt x="1" y="10"/>
                  </a:cubicBezTo>
                  <a:cubicBezTo>
                    <a:pt x="12" y="1"/>
                    <a:pt x="12" y="1"/>
                    <a:pt x="12"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6" name="Freeform 92"/>
            <p:cNvSpPr>
              <a:spLocks noChangeArrowheads="1"/>
            </p:cNvSpPr>
            <p:nvPr/>
          </p:nvSpPr>
          <p:spPr bwMode="auto">
            <a:xfrm flipH="1">
              <a:off x="3428999" y="3325812"/>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7" name="Freeform 93"/>
            <p:cNvSpPr>
              <a:spLocks noChangeArrowheads="1"/>
            </p:cNvSpPr>
            <p:nvPr/>
          </p:nvSpPr>
          <p:spPr bwMode="auto">
            <a:xfrm flipH="1">
              <a:off x="3386137" y="3370262"/>
              <a:ext cx="66675" cy="69850"/>
            </a:xfrm>
            <a:custGeom>
              <a:avLst/>
              <a:gdLst>
                <a:gd name="T0" fmla="*/ 99580446 w 25"/>
                <a:gd name="T1" fmla="*/ 187354464 h 25"/>
                <a:gd name="T2" fmla="*/ 71128890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8" name="Freeform 94"/>
            <p:cNvSpPr>
              <a:spLocks noChangeArrowheads="1"/>
            </p:cNvSpPr>
            <p:nvPr/>
          </p:nvSpPr>
          <p:spPr bwMode="auto">
            <a:xfrm flipH="1">
              <a:off x="3346449" y="3416299"/>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9" name="Freeform 95"/>
            <p:cNvSpPr>
              <a:spLocks noChangeArrowheads="1"/>
            </p:cNvSpPr>
            <p:nvPr/>
          </p:nvSpPr>
          <p:spPr bwMode="auto">
            <a:xfrm flipH="1">
              <a:off x="3303587" y="3460749"/>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0" name="Freeform 96"/>
            <p:cNvSpPr>
              <a:spLocks noChangeArrowheads="1"/>
            </p:cNvSpPr>
            <p:nvPr/>
          </p:nvSpPr>
          <p:spPr bwMode="auto">
            <a:xfrm flipH="1">
              <a:off x="3260724" y="3505199"/>
              <a:ext cx="68263" cy="71438"/>
            </a:xfrm>
            <a:custGeom>
              <a:avLst/>
              <a:gdLst>
                <a:gd name="T0" fmla="*/ 103400067 w 26"/>
                <a:gd name="T1" fmla="*/ 195968722 h 25"/>
                <a:gd name="T2" fmla="*/ 75827066 w 26"/>
                <a:gd name="T3" fmla="*/ 195968722 h 25"/>
                <a:gd name="T4" fmla="*/ 6894563 w 26"/>
                <a:gd name="T5" fmla="*/ 114315088 h 25"/>
                <a:gd name="T6" fmla="*/ 6894563 w 26"/>
                <a:gd name="T7" fmla="*/ 81653634 h 25"/>
                <a:gd name="T8" fmla="*/ 75827066 w 26"/>
                <a:gd name="T9" fmla="*/ 8166792 h 25"/>
                <a:gd name="T10" fmla="*/ 103400067 w 26"/>
                <a:gd name="T11" fmla="*/ 8166792 h 25"/>
                <a:gd name="T12" fmla="*/ 172332569 w 26"/>
                <a:gd name="T13" fmla="*/ 89820426 h 25"/>
                <a:gd name="T14" fmla="*/ 172332569 w 26"/>
                <a:gd name="T15" fmla="*/ 114315088 h 25"/>
                <a:gd name="T16" fmla="*/ 10340006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1" name="Freeform 97"/>
            <p:cNvSpPr>
              <a:spLocks noChangeArrowheads="1"/>
            </p:cNvSpPr>
            <p:nvPr/>
          </p:nvSpPr>
          <p:spPr bwMode="auto">
            <a:xfrm flipH="1">
              <a:off x="3221037" y="3551237"/>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 name="Freeform 98"/>
            <p:cNvSpPr>
              <a:spLocks noChangeArrowheads="1"/>
            </p:cNvSpPr>
            <p:nvPr/>
          </p:nvSpPr>
          <p:spPr bwMode="auto">
            <a:xfrm flipH="1">
              <a:off x="3178174" y="3595687"/>
              <a:ext cx="66675" cy="71438"/>
            </a:xfrm>
            <a:custGeom>
              <a:avLst/>
              <a:gdLst>
                <a:gd name="T0" fmla="*/ 99580446 w 25"/>
                <a:gd name="T1" fmla="*/ 195968722 h 25"/>
                <a:gd name="T2" fmla="*/ 71128890 w 25"/>
                <a:gd name="T3" fmla="*/ 195968722 h 25"/>
                <a:gd name="T4" fmla="*/ 7112889 w 25"/>
                <a:gd name="T5" fmla="*/ 114315088 h 25"/>
                <a:gd name="T6" fmla="*/ 7112889 w 25"/>
                <a:gd name="T7" fmla="*/ 81653634 h 25"/>
                <a:gd name="T8" fmla="*/ 78241779 w 25"/>
                <a:gd name="T9" fmla="*/ 8166792 h 25"/>
                <a:gd name="T10" fmla="*/ 99580446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3" name="Freeform 99"/>
            <p:cNvSpPr>
              <a:spLocks noChangeArrowheads="1"/>
            </p:cNvSpPr>
            <p:nvPr/>
          </p:nvSpPr>
          <p:spPr bwMode="auto">
            <a:xfrm flipH="1">
              <a:off x="3138487" y="364172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4" name="Freeform 100"/>
            <p:cNvSpPr>
              <a:spLocks noChangeArrowheads="1"/>
            </p:cNvSpPr>
            <p:nvPr/>
          </p:nvSpPr>
          <p:spPr bwMode="auto">
            <a:xfrm flipH="1">
              <a:off x="3095624" y="3686174"/>
              <a:ext cx="66675" cy="69850"/>
            </a:xfrm>
            <a:custGeom>
              <a:avLst/>
              <a:gdLst>
                <a:gd name="T0" fmla="*/ 99580446 w 25"/>
                <a:gd name="T1" fmla="*/ 187354464 h 25"/>
                <a:gd name="T2" fmla="*/ 71128890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5" name="Freeform 101"/>
            <p:cNvSpPr>
              <a:spLocks noChangeArrowheads="1"/>
            </p:cNvSpPr>
            <p:nvPr/>
          </p:nvSpPr>
          <p:spPr bwMode="auto">
            <a:xfrm flipH="1">
              <a:off x="3052762" y="3730624"/>
              <a:ext cx="66675" cy="71438"/>
            </a:xfrm>
            <a:custGeom>
              <a:avLst/>
              <a:gdLst>
                <a:gd name="T0" fmla="*/ 99580446 w 25"/>
                <a:gd name="T1" fmla="*/ 204135514 h 25"/>
                <a:gd name="T2" fmla="*/ 78241779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22481880 h 25"/>
                <a:gd name="T16" fmla="*/ 99580446 w 25"/>
                <a:gd name="T17" fmla="*/ 2041355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5"/>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6" name="Freeform 102"/>
            <p:cNvSpPr>
              <a:spLocks noChangeArrowheads="1"/>
            </p:cNvSpPr>
            <p:nvPr/>
          </p:nvSpPr>
          <p:spPr bwMode="auto">
            <a:xfrm flipH="1">
              <a:off x="3540124" y="3290887"/>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86608627 w 26"/>
                <a:gd name="T9" fmla="*/ 8166792 h 25"/>
                <a:gd name="T10" fmla="*/ 108262127 w 26"/>
                <a:gd name="T11" fmla="*/ 8166792 h 25"/>
                <a:gd name="T12" fmla="*/ 180435983 w 26"/>
                <a:gd name="T13" fmla="*/ 89820426 h 25"/>
                <a:gd name="T14" fmla="*/ 180435983 w 26"/>
                <a:gd name="T15" fmla="*/ 114315088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1" y="12"/>
                    <a:pt x="1" y="11"/>
                  </a:cubicBezTo>
                  <a:cubicBezTo>
                    <a:pt x="12" y="1"/>
                    <a:pt x="12" y="1"/>
                    <a:pt x="12"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7" name="Freeform 103"/>
            <p:cNvSpPr>
              <a:spLocks noChangeArrowheads="1"/>
            </p:cNvSpPr>
            <p:nvPr/>
          </p:nvSpPr>
          <p:spPr bwMode="auto">
            <a:xfrm flipH="1">
              <a:off x="3582987" y="3232149"/>
              <a:ext cx="79375" cy="84138"/>
            </a:xfrm>
            <a:custGeom>
              <a:avLst/>
              <a:gdLst>
                <a:gd name="T0" fmla="*/ 133008688 w 30"/>
                <a:gd name="T1" fmla="*/ 228106532 h 30"/>
                <a:gd name="T2" fmla="*/ 112006063 w 30"/>
                <a:gd name="T3" fmla="*/ 228106532 h 30"/>
                <a:gd name="T4" fmla="*/ 7000875 w 30"/>
                <a:gd name="T5" fmla="*/ 110119814 h 30"/>
                <a:gd name="T6" fmla="*/ 7000875 w 30"/>
                <a:gd name="T7" fmla="*/ 86524715 h 30"/>
                <a:gd name="T8" fmla="*/ 77004333 w 30"/>
                <a:gd name="T9" fmla="*/ 7866903 h 30"/>
                <a:gd name="T10" fmla="*/ 105007833 w 30"/>
                <a:gd name="T11" fmla="*/ 7866903 h 30"/>
                <a:gd name="T12" fmla="*/ 203012146 w 30"/>
                <a:gd name="T13" fmla="*/ 125853620 h 30"/>
                <a:gd name="T14" fmla="*/ 203012146 w 30"/>
                <a:gd name="T15" fmla="*/ 157315623 h 30"/>
                <a:gd name="T16" fmla="*/ 13300868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2"/>
                    <a:pt x="1" y="11"/>
                  </a:cubicBezTo>
                  <a:cubicBezTo>
                    <a:pt x="11" y="1"/>
                    <a:pt x="11" y="1"/>
                    <a:pt x="11" y="1"/>
                  </a:cubicBezTo>
                  <a:cubicBezTo>
                    <a:pt x="12" y="0"/>
                    <a:pt x="14" y="0"/>
                    <a:pt x="15" y="1"/>
                  </a:cubicBezTo>
                  <a:cubicBezTo>
                    <a:pt x="29" y="16"/>
                    <a:pt x="29" y="16"/>
                    <a:pt x="29" y="16"/>
                  </a:cubicBezTo>
                  <a:cubicBezTo>
                    <a:pt x="30" y="17"/>
                    <a:pt x="30" y="19"/>
                    <a:pt x="29" y="20"/>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8" name="Freeform 104"/>
            <p:cNvSpPr>
              <a:spLocks noChangeArrowheads="1"/>
            </p:cNvSpPr>
            <p:nvPr/>
          </p:nvSpPr>
          <p:spPr bwMode="auto">
            <a:xfrm flipH="1">
              <a:off x="3657599" y="3427412"/>
              <a:ext cx="79375" cy="84138"/>
            </a:xfrm>
            <a:custGeom>
              <a:avLst/>
              <a:gdLst>
                <a:gd name="T0" fmla="*/ 133008688 w 30"/>
                <a:gd name="T1" fmla="*/ 228106532 h 30"/>
                <a:gd name="T2" fmla="*/ 112006063 w 30"/>
                <a:gd name="T3" fmla="*/ 228106532 h 30"/>
                <a:gd name="T4" fmla="*/ 7000875 w 30"/>
                <a:gd name="T5" fmla="*/ 110119814 h 30"/>
                <a:gd name="T6" fmla="*/ 7000875 w 30"/>
                <a:gd name="T7" fmla="*/ 78657812 h 30"/>
                <a:gd name="T8" fmla="*/ 77004333 w 30"/>
                <a:gd name="T9" fmla="*/ 7866903 h 30"/>
                <a:gd name="T10" fmla="*/ 98006958 w 30"/>
                <a:gd name="T11" fmla="*/ 7866903 h 30"/>
                <a:gd name="T12" fmla="*/ 203012146 w 30"/>
                <a:gd name="T13" fmla="*/ 125853620 h 30"/>
                <a:gd name="T14" fmla="*/ 203012146 w 30"/>
                <a:gd name="T15" fmla="*/ 149448720 h 30"/>
                <a:gd name="T16" fmla="*/ 13300868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6" y="30"/>
                    <a:pt x="16" y="29"/>
                  </a:cubicBezTo>
                  <a:cubicBezTo>
                    <a:pt x="1" y="14"/>
                    <a:pt x="1" y="14"/>
                    <a:pt x="1" y="14"/>
                  </a:cubicBezTo>
                  <a:cubicBezTo>
                    <a:pt x="0" y="13"/>
                    <a:pt x="0" y="11"/>
                    <a:pt x="1" y="10"/>
                  </a:cubicBezTo>
                  <a:cubicBezTo>
                    <a:pt x="11" y="1"/>
                    <a:pt x="11" y="1"/>
                    <a:pt x="11" y="1"/>
                  </a:cubicBezTo>
                  <a:cubicBezTo>
                    <a:pt x="12" y="0"/>
                    <a:pt x="14" y="0"/>
                    <a:pt x="14"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9" name="Freeform 105"/>
            <p:cNvSpPr>
              <a:spLocks noChangeArrowheads="1"/>
            </p:cNvSpPr>
            <p:nvPr/>
          </p:nvSpPr>
          <p:spPr bwMode="auto">
            <a:xfrm flipH="1">
              <a:off x="3711574" y="3367087"/>
              <a:ext cx="79375" cy="85725"/>
            </a:xfrm>
            <a:custGeom>
              <a:avLst/>
              <a:gdLst>
                <a:gd name="T0" fmla="*/ 133008688 w 30"/>
                <a:gd name="T1" fmla="*/ 236795310 h 30"/>
                <a:gd name="T2" fmla="*/ 105007833 w 30"/>
                <a:gd name="T3" fmla="*/ 236795310 h 30"/>
                <a:gd name="T4" fmla="*/ 7000875 w 30"/>
                <a:gd name="T5" fmla="*/ 114314288 h 30"/>
                <a:gd name="T6" fmla="*/ 7000875 w 30"/>
                <a:gd name="T7" fmla="*/ 81653063 h 30"/>
                <a:gd name="T8" fmla="*/ 77004333 w 30"/>
                <a:gd name="T9" fmla="*/ 8166735 h 30"/>
                <a:gd name="T10" fmla="*/ 98006958 w 30"/>
                <a:gd name="T11" fmla="*/ 8166735 h 30"/>
                <a:gd name="T12" fmla="*/ 203012146 w 30"/>
                <a:gd name="T13" fmla="*/ 130644900 h 30"/>
                <a:gd name="T14" fmla="*/ 203012146 w 30"/>
                <a:gd name="T15" fmla="*/ 155142248 h 30"/>
                <a:gd name="T16" fmla="*/ 133008688 w 30"/>
                <a:gd name="T17" fmla="*/ 23679531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6" y="30"/>
                    <a:pt x="15" y="29"/>
                  </a:cubicBezTo>
                  <a:cubicBezTo>
                    <a:pt x="1" y="14"/>
                    <a:pt x="1" y="14"/>
                    <a:pt x="1" y="14"/>
                  </a:cubicBezTo>
                  <a:cubicBezTo>
                    <a:pt x="0" y="13"/>
                    <a:pt x="0" y="11"/>
                    <a:pt x="1" y="10"/>
                  </a:cubicBezTo>
                  <a:cubicBezTo>
                    <a:pt x="11" y="1"/>
                    <a:pt x="11" y="1"/>
                    <a:pt x="11" y="1"/>
                  </a:cubicBezTo>
                  <a:cubicBezTo>
                    <a:pt x="12" y="0"/>
                    <a:pt x="13" y="0"/>
                    <a:pt x="14"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0" name="Freeform 106"/>
            <p:cNvSpPr>
              <a:spLocks noChangeArrowheads="1"/>
            </p:cNvSpPr>
            <p:nvPr/>
          </p:nvSpPr>
          <p:spPr bwMode="auto">
            <a:xfrm flipH="1">
              <a:off x="3603624" y="3486149"/>
              <a:ext cx="80963" cy="84138"/>
            </a:xfrm>
            <a:custGeom>
              <a:avLst/>
              <a:gdLst>
                <a:gd name="T0" fmla="*/ 138384658 w 30"/>
                <a:gd name="T1" fmla="*/ 228106532 h 30"/>
                <a:gd name="T2" fmla="*/ 116532745 w 30"/>
                <a:gd name="T3" fmla="*/ 228106532 h 30"/>
                <a:gd name="T4" fmla="*/ 7283971 w 30"/>
                <a:gd name="T5" fmla="*/ 110119814 h 30"/>
                <a:gd name="T6" fmla="*/ 7283971 w 30"/>
                <a:gd name="T7" fmla="*/ 78657812 h 30"/>
                <a:gd name="T8" fmla="*/ 80115587 w 30"/>
                <a:gd name="T9" fmla="*/ 7866903 h 30"/>
                <a:gd name="T10" fmla="*/ 109251472 w 30"/>
                <a:gd name="T11" fmla="*/ 7866903 h 30"/>
                <a:gd name="T12" fmla="*/ 211216274 w 30"/>
                <a:gd name="T13" fmla="*/ 125853620 h 30"/>
                <a:gd name="T14" fmla="*/ 211216274 w 30"/>
                <a:gd name="T15" fmla="*/ 149448720 h 30"/>
                <a:gd name="T16" fmla="*/ 13838465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1"/>
                    <a:pt x="1" y="10"/>
                  </a:cubicBezTo>
                  <a:cubicBezTo>
                    <a:pt x="11" y="1"/>
                    <a:pt x="11" y="1"/>
                    <a:pt x="11" y="1"/>
                  </a:cubicBezTo>
                  <a:cubicBezTo>
                    <a:pt x="12" y="0"/>
                    <a:pt x="14" y="0"/>
                    <a:pt x="15"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1" name="Freeform 107"/>
            <p:cNvSpPr>
              <a:spLocks noChangeArrowheads="1"/>
            </p:cNvSpPr>
            <p:nvPr/>
          </p:nvSpPr>
          <p:spPr bwMode="auto">
            <a:xfrm flipH="1">
              <a:off x="3327399" y="3544887"/>
              <a:ext cx="301625" cy="323850"/>
            </a:xfrm>
            <a:custGeom>
              <a:avLst/>
              <a:gdLst>
                <a:gd name="T0" fmla="*/ 726737410 w 113"/>
                <a:gd name="T1" fmla="*/ 904059660 h 115"/>
                <a:gd name="T2" fmla="*/ 698237852 w 113"/>
                <a:gd name="T3" fmla="*/ 904059660 h 115"/>
                <a:gd name="T4" fmla="*/ 7124222 w 113"/>
                <a:gd name="T5" fmla="*/ 111024228 h 115"/>
                <a:gd name="T6" fmla="*/ 7124222 w 113"/>
                <a:gd name="T7" fmla="*/ 79303825 h 115"/>
                <a:gd name="T8" fmla="*/ 78374454 w 113"/>
                <a:gd name="T9" fmla="*/ 7930101 h 115"/>
                <a:gd name="T10" fmla="*/ 99747121 w 113"/>
                <a:gd name="T11" fmla="*/ 7930101 h 115"/>
                <a:gd name="T12" fmla="*/ 797987642 w 113"/>
                <a:gd name="T13" fmla="*/ 800965533 h 115"/>
                <a:gd name="T14" fmla="*/ 797987642 w 113"/>
                <a:gd name="T15" fmla="*/ 824755835 h 115"/>
                <a:gd name="T16" fmla="*/ 726737410 w 113"/>
                <a:gd name="T17" fmla="*/ 90405966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15"/>
                <a:gd name="T29" fmla="*/ 113 w 113"/>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15">
                  <a:moveTo>
                    <a:pt x="102" y="114"/>
                  </a:moveTo>
                  <a:cubicBezTo>
                    <a:pt x="101" y="115"/>
                    <a:pt x="99" y="115"/>
                    <a:pt x="98" y="114"/>
                  </a:cubicBezTo>
                  <a:cubicBezTo>
                    <a:pt x="1" y="14"/>
                    <a:pt x="1" y="14"/>
                    <a:pt x="1" y="14"/>
                  </a:cubicBezTo>
                  <a:cubicBezTo>
                    <a:pt x="0" y="13"/>
                    <a:pt x="0" y="11"/>
                    <a:pt x="1" y="10"/>
                  </a:cubicBezTo>
                  <a:cubicBezTo>
                    <a:pt x="11" y="1"/>
                    <a:pt x="11" y="1"/>
                    <a:pt x="11" y="1"/>
                  </a:cubicBezTo>
                  <a:cubicBezTo>
                    <a:pt x="12" y="0"/>
                    <a:pt x="13" y="0"/>
                    <a:pt x="14" y="1"/>
                  </a:cubicBezTo>
                  <a:cubicBezTo>
                    <a:pt x="112" y="101"/>
                    <a:pt x="112" y="101"/>
                    <a:pt x="112" y="101"/>
                  </a:cubicBezTo>
                  <a:cubicBezTo>
                    <a:pt x="113" y="102"/>
                    <a:pt x="113" y="103"/>
                    <a:pt x="112" y="104"/>
                  </a:cubicBezTo>
                  <a:lnTo>
                    <a:pt x="102" y="11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 name="Freeform 108"/>
            <p:cNvSpPr>
              <a:spLocks noChangeArrowheads="1"/>
            </p:cNvSpPr>
            <p:nvPr/>
          </p:nvSpPr>
          <p:spPr bwMode="auto">
            <a:xfrm flipH="1">
              <a:off x="3217862" y="3903662"/>
              <a:ext cx="79375" cy="84138"/>
            </a:xfrm>
            <a:custGeom>
              <a:avLst/>
              <a:gdLst>
                <a:gd name="T0" fmla="*/ 133008688 w 30"/>
                <a:gd name="T1" fmla="*/ 228106532 h 30"/>
                <a:gd name="T2" fmla="*/ 105007833 w 30"/>
                <a:gd name="T3" fmla="*/ 228106532 h 30"/>
                <a:gd name="T4" fmla="*/ 7000875 w 30"/>
                <a:gd name="T5" fmla="*/ 110119814 h 30"/>
                <a:gd name="T6" fmla="*/ 7000875 w 30"/>
                <a:gd name="T7" fmla="*/ 78657812 h 30"/>
                <a:gd name="T8" fmla="*/ 77004333 w 30"/>
                <a:gd name="T9" fmla="*/ 7866903 h 30"/>
                <a:gd name="T10" fmla="*/ 98006958 w 30"/>
                <a:gd name="T11" fmla="*/ 7866903 h 30"/>
                <a:gd name="T12" fmla="*/ 203012146 w 30"/>
                <a:gd name="T13" fmla="*/ 125853620 h 30"/>
                <a:gd name="T14" fmla="*/ 203012146 w 30"/>
                <a:gd name="T15" fmla="*/ 149448720 h 30"/>
                <a:gd name="T16" fmla="*/ 13300868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6" y="30"/>
                    <a:pt x="15" y="29"/>
                  </a:cubicBezTo>
                  <a:cubicBezTo>
                    <a:pt x="1" y="14"/>
                    <a:pt x="1" y="14"/>
                    <a:pt x="1" y="14"/>
                  </a:cubicBezTo>
                  <a:cubicBezTo>
                    <a:pt x="0" y="13"/>
                    <a:pt x="0" y="11"/>
                    <a:pt x="1" y="10"/>
                  </a:cubicBezTo>
                  <a:cubicBezTo>
                    <a:pt x="11" y="1"/>
                    <a:pt x="11" y="1"/>
                    <a:pt x="11" y="1"/>
                  </a:cubicBezTo>
                  <a:cubicBezTo>
                    <a:pt x="12" y="0"/>
                    <a:pt x="13" y="0"/>
                    <a:pt x="14"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3" name="Freeform 109"/>
            <p:cNvSpPr>
              <a:spLocks noChangeArrowheads="1"/>
            </p:cNvSpPr>
            <p:nvPr/>
          </p:nvSpPr>
          <p:spPr bwMode="auto">
            <a:xfrm flipH="1">
              <a:off x="3273424" y="3843337"/>
              <a:ext cx="80963" cy="85725"/>
            </a:xfrm>
            <a:custGeom>
              <a:avLst/>
              <a:gdLst>
                <a:gd name="T0" fmla="*/ 138384658 w 30"/>
                <a:gd name="T1" fmla="*/ 236795310 h 30"/>
                <a:gd name="T2" fmla="*/ 116532745 w 30"/>
                <a:gd name="T3" fmla="*/ 236795310 h 30"/>
                <a:gd name="T4" fmla="*/ 7283971 w 30"/>
                <a:gd name="T5" fmla="*/ 114314288 h 30"/>
                <a:gd name="T6" fmla="*/ 7283971 w 30"/>
                <a:gd name="T7" fmla="*/ 89819798 h 30"/>
                <a:gd name="T8" fmla="*/ 80115587 w 30"/>
                <a:gd name="T9" fmla="*/ 8166735 h 30"/>
                <a:gd name="T10" fmla="*/ 109251472 w 30"/>
                <a:gd name="T11" fmla="*/ 8166735 h 30"/>
                <a:gd name="T12" fmla="*/ 211216274 w 30"/>
                <a:gd name="T13" fmla="*/ 130644900 h 30"/>
                <a:gd name="T14" fmla="*/ 211216274 w 30"/>
                <a:gd name="T15" fmla="*/ 155142248 h 30"/>
                <a:gd name="T16" fmla="*/ 138384658 w 30"/>
                <a:gd name="T17" fmla="*/ 23679531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1"/>
                    <a:pt x="1" y="11"/>
                  </a:cubicBezTo>
                  <a:cubicBezTo>
                    <a:pt x="11" y="1"/>
                    <a:pt x="11" y="1"/>
                    <a:pt x="11" y="1"/>
                  </a:cubicBezTo>
                  <a:cubicBezTo>
                    <a:pt x="12" y="0"/>
                    <a:pt x="14" y="0"/>
                    <a:pt x="15"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4" name="Freeform 110"/>
            <p:cNvSpPr>
              <a:spLocks noChangeArrowheads="1"/>
            </p:cNvSpPr>
            <p:nvPr/>
          </p:nvSpPr>
          <p:spPr bwMode="auto">
            <a:xfrm flipH="1">
              <a:off x="3163886" y="3962399"/>
              <a:ext cx="80963" cy="84138"/>
            </a:xfrm>
            <a:custGeom>
              <a:avLst/>
              <a:gdLst>
                <a:gd name="T0" fmla="*/ 138384658 w 30"/>
                <a:gd name="T1" fmla="*/ 228106532 h 30"/>
                <a:gd name="T2" fmla="*/ 116532745 w 30"/>
                <a:gd name="T3" fmla="*/ 228106532 h 30"/>
                <a:gd name="T4" fmla="*/ 7283971 w 30"/>
                <a:gd name="T5" fmla="*/ 110119814 h 30"/>
                <a:gd name="T6" fmla="*/ 7283971 w 30"/>
                <a:gd name="T7" fmla="*/ 78657812 h 30"/>
                <a:gd name="T8" fmla="*/ 80115587 w 30"/>
                <a:gd name="T9" fmla="*/ 7866903 h 30"/>
                <a:gd name="T10" fmla="*/ 109251472 w 30"/>
                <a:gd name="T11" fmla="*/ 7866903 h 30"/>
                <a:gd name="T12" fmla="*/ 211216274 w 30"/>
                <a:gd name="T13" fmla="*/ 125853620 h 30"/>
                <a:gd name="T14" fmla="*/ 211216274 w 30"/>
                <a:gd name="T15" fmla="*/ 149448720 h 30"/>
                <a:gd name="T16" fmla="*/ 13838465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1"/>
                    <a:pt x="1" y="10"/>
                  </a:cubicBezTo>
                  <a:cubicBezTo>
                    <a:pt x="11" y="1"/>
                    <a:pt x="11" y="1"/>
                    <a:pt x="11" y="1"/>
                  </a:cubicBezTo>
                  <a:cubicBezTo>
                    <a:pt x="12" y="0"/>
                    <a:pt x="14" y="0"/>
                    <a:pt x="15"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5" name="Freeform 111"/>
            <p:cNvSpPr>
              <a:spLocks noChangeArrowheads="1"/>
            </p:cNvSpPr>
            <p:nvPr/>
          </p:nvSpPr>
          <p:spPr bwMode="auto">
            <a:xfrm flipH="1">
              <a:off x="3614736" y="3279774"/>
              <a:ext cx="93663" cy="96838"/>
            </a:xfrm>
            <a:custGeom>
              <a:avLst/>
              <a:gdLst>
                <a:gd name="T0" fmla="*/ 171874281 w 35"/>
                <a:gd name="T1" fmla="*/ 267700106 h 34"/>
                <a:gd name="T2" fmla="*/ 143229460 w 35"/>
                <a:gd name="T3" fmla="*/ 267700106 h 34"/>
                <a:gd name="T4" fmla="*/ 7161205 w 35"/>
                <a:gd name="T5" fmla="*/ 113568189 h 34"/>
                <a:gd name="T6" fmla="*/ 7161205 w 35"/>
                <a:gd name="T7" fmla="*/ 81121762 h 34"/>
                <a:gd name="T8" fmla="*/ 78775935 w 35"/>
                <a:gd name="T9" fmla="*/ 8111607 h 34"/>
                <a:gd name="T10" fmla="*/ 107420757 w 35"/>
                <a:gd name="T11" fmla="*/ 8111607 h 34"/>
                <a:gd name="T12" fmla="*/ 243489011 w 35"/>
                <a:gd name="T13" fmla="*/ 162243524 h 34"/>
                <a:gd name="T14" fmla="*/ 243489011 w 35"/>
                <a:gd name="T15" fmla="*/ 186578344 h 34"/>
                <a:gd name="T16" fmla="*/ 171874281 w 35"/>
                <a:gd name="T17" fmla="*/ 26770010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4"/>
                <a:gd name="T29" fmla="*/ 35 w 3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4">
                  <a:moveTo>
                    <a:pt x="24" y="33"/>
                  </a:moveTo>
                  <a:cubicBezTo>
                    <a:pt x="23" y="34"/>
                    <a:pt x="21" y="34"/>
                    <a:pt x="20" y="33"/>
                  </a:cubicBezTo>
                  <a:cubicBezTo>
                    <a:pt x="1" y="14"/>
                    <a:pt x="1" y="14"/>
                    <a:pt x="1" y="14"/>
                  </a:cubicBezTo>
                  <a:cubicBezTo>
                    <a:pt x="0" y="13"/>
                    <a:pt x="0" y="11"/>
                    <a:pt x="1" y="10"/>
                  </a:cubicBezTo>
                  <a:cubicBezTo>
                    <a:pt x="11" y="1"/>
                    <a:pt x="11" y="1"/>
                    <a:pt x="11" y="1"/>
                  </a:cubicBezTo>
                  <a:cubicBezTo>
                    <a:pt x="12" y="0"/>
                    <a:pt x="14" y="0"/>
                    <a:pt x="15" y="1"/>
                  </a:cubicBezTo>
                  <a:cubicBezTo>
                    <a:pt x="34" y="20"/>
                    <a:pt x="34" y="20"/>
                    <a:pt x="34" y="20"/>
                  </a:cubicBezTo>
                  <a:cubicBezTo>
                    <a:pt x="35" y="21"/>
                    <a:pt x="35" y="22"/>
                    <a:pt x="34" y="23"/>
                  </a:cubicBezTo>
                  <a:lnTo>
                    <a:pt x="24" y="33"/>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6" name="Freeform 112"/>
            <p:cNvSpPr>
              <a:spLocks noChangeArrowheads="1"/>
            </p:cNvSpPr>
            <p:nvPr/>
          </p:nvSpPr>
          <p:spPr bwMode="auto">
            <a:xfrm flipH="1">
              <a:off x="3500437" y="333692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7" name="Freeform 113"/>
            <p:cNvSpPr>
              <a:spLocks noChangeArrowheads="1"/>
            </p:cNvSpPr>
            <p:nvPr/>
          </p:nvSpPr>
          <p:spPr bwMode="auto">
            <a:xfrm flipH="1">
              <a:off x="3457574" y="3381374"/>
              <a:ext cx="66675" cy="71438"/>
            </a:xfrm>
            <a:custGeom>
              <a:avLst/>
              <a:gdLst>
                <a:gd name="T0" fmla="*/ 99580446 w 25"/>
                <a:gd name="T1" fmla="*/ 195968722 h 25"/>
                <a:gd name="T2" fmla="*/ 71128890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8" name="Freeform 114"/>
            <p:cNvSpPr>
              <a:spLocks noChangeArrowheads="1"/>
            </p:cNvSpPr>
            <p:nvPr/>
          </p:nvSpPr>
          <p:spPr bwMode="auto">
            <a:xfrm flipH="1">
              <a:off x="3417887" y="3427412"/>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7822225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9" name="Freeform 115"/>
            <p:cNvSpPr>
              <a:spLocks noChangeArrowheads="1"/>
            </p:cNvSpPr>
            <p:nvPr/>
          </p:nvSpPr>
          <p:spPr bwMode="auto">
            <a:xfrm flipH="1">
              <a:off x="3375024" y="3471862"/>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0" name="Freeform 116"/>
            <p:cNvSpPr>
              <a:spLocks noChangeArrowheads="1"/>
            </p:cNvSpPr>
            <p:nvPr/>
          </p:nvSpPr>
          <p:spPr bwMode="auto">
            <a:xfrm flipH="1">
              <a:off x="3332162" y="3516312"/>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1" name="Freeform 117"/>
            <p:cNvSpPr>
              <a:spLocks noChangeArrowheads="1"/>
            </p:cNvSpPr>
            <p:nvPr/>
          </p:nvSpPr>
          <p:spPr bwMode="auto">
            <a:xfrm flipH="1">
              <a:off x="3292474" y="3562349"/>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 name="Freeform 118"/>
            <p:cNvSpPr>
              <a:spLocks noChangeArrowheads="1"/>
            </p:cNvSpPr>
            <p:nvPr/>
          </p:nvSpPr>
          <p:spPr bwMode="auto">
            <a:xfrm flipH="1">
              <a:off x="3249612" y="3606799"/>
              <a:ext cx="66675" cy="71438"/>
            </a:xfrm>
            <a:custGeom>
              <a:avLst/>
              <a:gdLst>
                <a:gd name="T0" fmla="*/ 99580446 w 25"/>
                <a:gd name="T1" fmla="*/ 195968722 h 25"/>
                <a:gd name="T2" fmla="*/ 71128890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3" name="Freeform 119"/>
            <p:cNvSpPr>
              <a:spLocks noChangeArrowheads="1"/>
            </p:cNvSpPr>
            <p:nvPr/>
          </p:nvSpPr>
          <p:spPr bwMode="auto">
            <a:xfrm flipH="1">
              <a:off x="3209924" y="3652837"/>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4" name="Freeform 120"/>
            <p:cNvSpPr>
              <a:spLocks noChangeArrowheads="1"/>
            </p:cNvSpPr>
            <p:nvPr/>
          </p:nvSpPr>
          <p:spPr bwMode="auto">
            <a:xfrm flipH="1">
              <a:off x="3167062" y="3697287"/>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5" name="Freeform 121"/>
            <p:cNvSpPr>
              <a:spLocks noChangeArrowheads="1"/>
            </p:cNvSpPr>
            <p:nvPr/>
          </p:nvSpPr>
          <p:spPr bwMode="auto">
            <a:xfrm flipH="1">
              <a:off x="3124199" y="3743324"/>
              <a:ext cx="69850" cy="69850"/>
            </a:xfrm>
            <a:custGeom>
              <a:avLst/>
              <a:gdLst>
                <a:gd name="T0" fmla="*/ 108262127 w 26"/>
                <a:gd name="T1" fmla="*/ 187354464 h 25"/>
                <a:gd name="T2" fmla="*/ 79392585 w 26"/>
                <a:gd name="T3" fmla="*/ 187354464 h 25"/>
                <a:gd name="T4" fmla="*/ 7218729 w 26"/>
                <a:gd name="T5" fmla="*/ 109290104 h 25"/>
                <a:gd name="T6" fmla="*/ 7218729 w 26"/>
                <a:gd name="T7" fmla="*/ 85870796 h 25"/>
                <a:gd name="T8" fmla="*/ 79392585 w 26"/>
                <a:gd name="T9" fmla="*/ 7806436 h 25"/>
                <a:gd name="T10" fmla="*/ 108262127 w 26"/>
                <a:gd name="T11" fmla="*/ 7806436 h 25"/>
                <a:gd name="T12" fmla="*/ 180435983 w 26"/>
                <a:gd name="T13" fmla="*/ 85870796 h 25"/>
                <a:gd name="T14" fmla="*/ 180435983 w 26"/>
                <a:gd name="T15" fmla="*/ 117096540 h 25"/>
                <a:gd name="T16" fmla="*/ 108262127 w 26"/>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6" name="Freeform 122"/>
            <p:cNvSpPr>
              <a:spLocks noChangeArrowheads="1"/>
            </p:cNvSpPr>
            <p:nvPr/>
          </p:nvSpPr>
          <p:spPr bwMode="auto">
            <a:xfrm flipH="1">
              <a:off x="3084512" y="378777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7" name="Freeform 123"/>
            <p:cNvSpPr>
              <a:spLocks noChangeArrowheads="1"/>
            </p:cNvSpPr>
            <p:nvPr/>
          </p:nvSpPr>
          <p:spPr bwMode="auto">
            <a:xfrm flipH="1">
              <a:off x="3571874" y="3351212"/>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8" name="Freeform 124"/>
            <p:cNvSpPr>
              <a:spLocks noChangeArrowheads="1"/>
            </p:cNvSpPr>
            <p:nvPr/>
          </p:nvSpPr>
          <p:spPr bwMode="auto">
            <a:xfrm flipH="1">
              <a:off x="3529012" y="3395662"/>
              <a:ext cx="69850" cy="69850"/>
            </a:xfrm>
            <a:custGeom>
              <a:avLst/>
              <a:gdLst>
                <a:gd name="T0" fmla="*/ 108262127 w 26"/>
                <a:gd name="T1" fmla="*/ 187354464 h 25"/>
                <a:gd name="T2" fmla="*/ 79392585 w 26"/>
                <a:gd name="T3" fmla="*/ 187354464 h 25"/>
                <a:gd name="T4" fmla="*/ 7218729 w 26"/>
                <a:gd name="T5" fmla="*/ 109290104 h 25"/>
                <a:gd name="T6" fmla="*/ 7218729 w 26"/>
                <a:gd name="T7" fmla="*/ 85870796 h 25"/>
                <a:gd name="T8" fmla="*/ 79392585 w 26"/>
                <a:gd name="T9" fmla="*/ 7806436 h 25"/>
                <a:gd name="T10" fmla="*/ 108262127 w 26"/>
                <a:gd name="T11" fmla="*/ 7806436 h 25"/>
                <a:gd name="T12" fmla="*/ 180435983 w 26"/>
                <a:gd name="T13" fmla="*/ 85870796 h 25"/>
                <a:gd name="T14" fmla="*/ 180435983 w 26"/>
                <a:gd name="T15" fmla="*/ 109290104 h 25"/>
                <a:gd name="T16" fmla="*/ 108262127 w 26"/>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9" name="Freeform 125"/>
            <p:cNvSpPr>
              <a:spLocks noChangeArrowheads="1"/>
            </p:cNvSpPr>
            <p:nvPr/>
          </p:nvSpPr>
          <p:spPr bwMode="auto">
            <a:xfrm flipH="1">
              <a:off x="3489324" y="3440112"/>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0" name="Freeform 126"/>
            <p:cNvSpPr>
              <a:spLocks noChangeArrowheads="1"/>
            </p:cNvSpPr>
            <p:nvPr/>
          </p:nvSpPr>
          <p:spPr bwMode="auto">
            <a:xfrm flipH="1">
              <a:off x="3446462" y="3486149"/>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1" name="Freeform 127"/>
            <p:cNvSpPr>
              <a:spLocks noChangeArrowheads="1"/>
            </p:cNvSpPr>
            <p:nvPr/>
          </p:nvSpPr>
          <p:spPr bwMode="auto">
            <a:xfrm flipH="1">
              <a:off x="3406774" y="3530599"/>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2" name="Freeform 128"/>
            <p:cNvSpPr>
              <a:spLocks noChangeArrowheads="1"/>
            </p:cNvSpPr>
            <p:nvPr/>
          </p:nvSpPr>
          <p:spPr bwMode="auto">
            <a:xfrm flipH="1">
              <a:off x="3363912" y="3576637"/>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 name="Freeform 129"/>
            <p:cNvSpPr>
              <a:spLocks noChangeArrowheads="1"/>
            </p:cNvSpPr>
            <p:nvPr/>
          </p:nvSpPr>
          <p:spPr bwMode="auto">
            <a:xfrm flipH="1">
              <a:off x="3321049" y="3621087"/>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4" name="Freeform 130"/>
            <p:cNvSpPr>
              <a:spLocks noChangeArrowheads="1"/>
            </p:cNvSpPr>
            <p:nvPr/>
          </p:nvSpPr>
          <p:spPr bwMode="auto">
            <a:xfrm flipH="1">
              <a:off x="3281362" y="366712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5" name="Freeform 131"/>
            <p:cNvSpPr>
              <a:spLocks noChangeArrowheads="1"/>
            </p:cNvSpPr>
            <p:nvPr/>
          </p:nvSpPr>
          <p:spPr bwMode="auto">
            <a:xfrm flipH="1">
              <a:off x="3238499" y="3711574"/>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6" name="Freeform 132"/>
            <p:cNvSpPr>
              <a:spLocks noChangeArrowheads="1"/>
            </p:cNvSpPr>
            <p:nvPr/>
          </p:nvSpPr>
          <p:spPr bwMode="auto">
            <a:xfrm flipH="1">
              <a:off x="3198812" y="3756024"/>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7" name="Freeform 133"/>
            <p:cNvSpPr>
              <a:spLocks noChangeArrowheads="1"/>
            </p:cNvSpPr>
            <p:nvPr/>
          </p:nvSpPr>
          <p:spPr bwMode="auto">
            <a:xfrm flipH="1">
              <a:off x="3155949" y="3802062"/>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8" name="Freeform 134"/>
            <p:cNvSpPr>
              <a:spLocks noChangeArrowheads="1"/>
            </p:cNvSpPr>
            <p:nvPr/>
          </p:nvSpPr>
          <p:spPr bwMode="auto">
            <a:xfrm flipH="1">
              <a:off x="3113087" y="3846512"/>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9" name="Freeform 135"/>
            <p:cNvSpPr>
              <a:spLocks noChangeArrowheads="1"/>
            </p:cNvSpPr>
            <p:nvPr/>
          </p:nvSpPr>
          <p:spPr bwMode="auto">
            <a:xfrm flipH="1">
              <a:off x="3598862" y="341312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0" name="Freeform 136"/>
            <p:cNvSpPr>
              <a:spLocks noChangeArrowheads="1"/>
            </p:cNvSpPr>
            <p:nvPr/>
          </p:nvSpPr>
          <p:spPr bwMode="auto">
            <a:xfrm flipH="1">
              <a:off x="3641724" y="3367087"/>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7822225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1" name="Freeform 137"/>
            <p:cNvSpPr>
              <a:spLocks noChangeArrowheads="1"/>
            </p:cNvSpPr>
            <p:nvPr/>
          </p:nvSpPr>
          <p:spPr bwMode="auto">
            <a:xfrm flipH="1">
              <a:off x="3681412" y="3322637"/>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2" name="Freeform 138"/>
            <p:cNvSpPr>
              <a:spLocks noChangeArrowheads="1"/>
            </p:cNvSpPr>
            <p:nvPr/>
          </p:nvSpPr>
          <p:spPr bwMode="auto">
            <a:xfrm flipH="1">
              <a:off x="3555999" y="3457574"/>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14315088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 name="Freeform 139"/>
            <p:cNvSpPr>
              <a:spLocks noChangeArrowheads="1"/>
            </p:cNvSpPr>
            <p:nvPr/>
          </p:nvSpPr>
          <p:spPr bwMode="auto">
            <a:xfrm flipH="1">
              <a:off x="3516312" y="3503612"/>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4" name="Freeform 140"/>
            <p:cNvSpPr>
              <a:spLocks noChangeArrowheads="1"/>
            </p:cNvSpPr>
            <p:nvPr/>
          </p:nvSpPr>
          <p:spPr bwMode="auto">
            <a:xfrm flipH="1">
              <a:off x="3473449" y="3548062"/>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5" name="Freeform 141"/>
            <p:cNvSpPr>
              <a:spLocks noChangeArrowheads="1"/>
            </p:cNvSpPr>
            <p:nvPr/>
          </p:nvSpPr>
          <p:spPr bwMode="auto">
            <a:xfrm flipH="1">
              <a:off x="3433762" y="3592512"/>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6" name="Freeform 142"/>
            <p:cNvSpPr>
              <a:spLocks noChangeArrowheads="1"/>
            </p:cNvSpPr>
            <p:nvPr/>
          </p:nvSpPr>
          <p:spPr bwMode="auto">
            <a:xfrm flipH="1">
              <a:off x="3390899" y="3638549"/>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7" name="Freeform 143"/>
            <p:cNvSpPr>
              <a:spLocks noChangeArrowheads="1"/>
            </p:cNvSpPr>
            <p:nvPr/>
          </p:nvSpPr>
          <p:spPr bwMode="auto">
            <a:xfrm flipH="1">
              <a:off x="3348037" y="3682999"/>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8" name="Freeform 144"/>
            <p:cNvSpPr>
              <a:spLocks noChangeArrowheads="1"/>
            </p:cNvSpPr>
            <p:nvPr/>
          </p:nvSpPr>
          <p:spPr bwMode="auto">
            <a:xfrm flipH="1">
              <a:off x="3308349" y="3729037"/>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9" name="Freeform 145"/>
            <p:cNvSpPr>
              <a:spLocks noChangeArrowheads="1"/>
            </p:cNvSpPr>
            <p:nvPr/>
          </p:nvSpPr>
          <p:spPr bwMode="auto">
            <a:xfrm flipH="1">
              <a:off x="3265487" y="3773487"/>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0" name="Freeform 146"/>
            <p:cNvSpPr>
              <a:spLocks noChangeArrowheads="1"/>
            </p:cNvSpPr>
            <p:nvPr/>
          </p:nvSpPr>
          <p:spPr bwMode="auto">
            <a:xfrm flipH="1">
              <a:off x="3225799" y="3817937"/>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1" name="Freeform 147"/>
            <p:cNvSpPr>
              <a:spLocks noChangeArrowheads="1"/>
            </p:cNvSpPr>
            <p:nvPr/>
          </p:nvSpPr>
          <p:spPr bwMode="auto">
            <a:xfrm flipH="1">
              <a:off x="3033711" y="3832224"/>
              <a:ext cx="74613" cy="79375"/>
            </a:xfrm>
            <a:custGeom>
              <a:avLst/>
              <a:gdLst>
                <a:gd name="T0" fmla="*/ 120715840 w 28"/>
                <a:gd name="T1" fmla="*/ 225013951 h 28"/>
                <a:gd name="T2" fmla="*/ 92312270 w 28"/>
                <a:gd name="T3" fmla="*/ 225013951 h 28"/>
                <a:gd name="T4" fmla="*/ 7101559 w 28"/>
                <a:gd name="T5" fmla="*/ 120542277 h 28"/>
                <a:gd name="T6" fmla="*/ 7101559 w 28"/>
                <a:gd name="T7" fmla="*/ 88398237 h 28"/>
                <a:gd name="T8" fmla="*/ 78109152 w 28"/>
                <a:gd name="T9" fmla="*/ 8036719 h 28"/>
                <a:gd name="T10" fmla="*/ 99413828 w 28"/>
                <a:gd name="T11" fmla="*/ 8036719 h 28"/>
                <a:gd name="T12" fmla="*/ 191723433 w 28"/>
                <a:gd name="T13" fmla="*/ 112508393 h 28"/>
                <a:gd name="T14" fmla="*/ 191723433 w 28"/>
                <a:gd name="T15" fmla="*/ 144652433 h 28"/>
                <a:gd name="T16" fmla="*/ 120715840 w 28"/>
                <a:gd name="T17" fmla="*/ 22501395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8"/>
                <a:gd name="T29" fmla="*/ 28 w 2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8">
                  <a:moveTo>
                    <a:pt x="17" y="28"/>
                  </a:moveTo>
                  <a:cubicBezTo>
                    <a:pt x="16" y="28"/>
                    <a:pt x="14" y="28"/>
                    <a:pt x="13" y="28"/>
                  </a:cubicBezTo>
                  <a:cubicBezTo>
                    <a:pt x="1" y="15"/>
                    <a:pt x="1" y="15"/>
                    <a:pt x="1" y="15"/>
                  </a:cubicBezTo>
                  <a:cubicBezTo>
                    <a:pt x="0" y="14"/>
                    <a:pt x="0" y="12"/>
                    <a:pt x="1" y="11"/>
                  </a:cubicBezTo>
                  <a:cubicBezTo>
                    <a:pt x="11" y="1"/>
                    <a:pt x="11" y="1"/>
                    <a:pt x="11" y="1"/>
                  </a:cubicBezTo>
                  <a:cubicBezTo>
                    <a:pt x="12" y="0"/>
                    <a:pt x="13" y="0"/>
                    <a:pt x="14" y="1"/>
                  </a:cubicBezTo>
                  <a:cubicBezTo>
                    <a:pt x="27" y="14"/>
                    <a:pt x="27" y="14"/>
                    <a:pt x="27" y="14"/>
                  </a:cubicBezTo>
                  <a:cubicBezTo>
                    <a:pt x="28" y="15"/>
                    <a:pt x="28" y="17"/>
                    <a:pt x="27" y="18"/>
                  </a:cubicBezTo>
                  <a:lnTo>
                    <a:pt x="17" y="2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2" name="Freeform 148"/>
            <p:cNvSpPr>
              <a:spLocks noChangeArrowheads="1"/>
            </p:cNvSpPr>
            <p:nvPr/>
          </p:nvSpPr>
          <p:spPr bwMode="auto">
            <a:xfrm flipH="1">
              <a:off x="3052761" y="3867149"/>
              <a:ext cx="87313" cy="92075"/>
            </a:xfrm>
            <a:custGeom>
              <a:avLst/>
              <a:gdLst>
                <a:gd name="T0" fmla="*/ 84005689 w 33"/>
                <a:gd name="T1" fmla="*/ 249118678 h 33"/>
                <a:gd name="T2" fmla="*/ 63005590 w 33"/>
                <a:gd name="T3" fmla="*/ 241334155 h 33"/>
                <a:gd name="T4" fmla="*/ 7000915 w 33"/>
                <a:gd name="T5" fmla="*/ 186839706 h 33"/>
                <a:gd name="T6" fmla="*/ 7000915 w 33"/>
                <a:gd name="T7" fmla="*/ 155698825 h 33"/>
                <a:gd name="T8" fmla="*/ 147011279 w 33"/>
                <a:gd name="T9" fmla="*/ 7784523 h 33"/>
                <a:gd name="T10" fmla="*/ 168011379 w 33"/>
                <a:gd name="T11" fmla="*/ 7784523 h 33"/>
                <a:gd name="T12" fmla="*/ 224016054 w 33"/>
                <a:gd name="T13" fmla="*/ 70063495 h 33"/>
                <a:gd name="T14" fmla="*/ 224016054 w 33"/>
                <a:gd name="T15" fmla="*/ 101204376 h 33"/>
                <a:gd name="T16" fmla="*/ 84005689 w 33"/>
                <a:gd name="T17" fmla="*/ 24911867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12" y="32"/>
                  </a:moveTo>
                  <a:cubicBezTo>
                    <a:pt x="11" y="33"/>
                    <a:pt x="10" y="33"/>
                    <a:pt x="9" y="31"/>
                  </a:cubicBezTo>
                  <a:cubicBezTo>
                    <a:pt x="1" y="24"/>
                    <a:pt x="1" y="24"/>
                    <a:pt x="1" y="24"/>
                  </a:cubicBezTo>
                  <a:cubicBezTo>
                    <a:pt x="0" y="23"/>
                    <a:pt x="0" y="21"/>
                    <a:pt x="1" y="20"/>
                  </a:cubicBezTo>
                  <a:cubicBezTo>
                    <a:pt x="21" y="1"/>
                    <a:pt x="21" y="1"/>
                    <a:pt x="21" y="1"/>
                  </a:cubicBezTo>
                  <a:cubicBezTo>
                    <a:pt x="21" y="0"/>
                    <a:pt x="23" y="0"/>
                    <a:pt x="24" y="1"/>
                  </a:cubicBezTo>
                  <a:cubicBezTo>
                    <a:pt x="32" y="9"/>
                    <a:pt x="32" y="9"/>
                    <a:pt x="32" y="9"/>
                  </a:cubicBezTo>
                  <a:cubicBezTo>
                    <a:pt x="33" y="10"/>
                    <a:pt x="33" y="12"/>
                    <a:pt x="32" y="13"/>
                  </a:cubicBezTo>
                  <a:lnTo>
                    <a:pt x="12" y="32"/>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3" name="Freeform 149"/>
            <p:cNvSpPr>
              <a:spLocks noChangeArrowheads="1"/>
            </p:cNvSpPr>
            <p:nvPr/>
          </p:nvSpPr>
          <p:spPr bwMode="auto">
            <a:xfrm flipH="1">
              <a:off x="2990850" y="3779837"/>
              <a:ext cx="85725" cy="88900"/>
            </a:xfrm>
            <a:custGeom>
              <a:avLst/>
              <a:gdLst>
                <a:gd name="T0" fmla="*/ 150707229 w 32"/>
                <a:gd name="T1" fmla="*/ 239257681 h 32"/>
                <a:gd name="T2" fmla="*/ 122000070 w 32"/>
                <a:gd name="T3" fmla="*/ 239257681 h 32"/>
                <a:gd name="T4" fmla="*/ 7176790 w 32"/>
                <a:gd name="T5" fmla="*/ 108052394 h 32"/>
                <a:gd name="T6" fmla="*/ 7176790 w 32"/>
                <a:gd name="T7" fmla="*/ 84896722 h 32"/>
                <a:gd name="T8" fmla="*/ 78942009 w 32"/>
                <a:gd name="T9" fmla="*/ 7717631 h 32"/>
                <a:gd name="T10" fmla="*/ 107649169 w 32"/>
                <a:gd name="T11" fmla="*/ 7717631 h 32"/>
                <a:gd name="T12" fmla="*/ 222472448 w 32"/>
                <a:gd name="T13" fmla="*/ 131205288 h 32"/>
                <a:gd name="T14" fmla="*/ 222472448 w 32"/>
                <a:gd name="T15" fmla="*/ 162078591 h 32"/>
                <a:gd name="T16" fmla="*/ 150707229 w 32"/>
                <a:gd name="T17" fmla="*/ 23925768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2"/>
                <a:gd name="T29" fmla="*/ 32 w 3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2">
                  <a:moveTo>
                    <a:pt x="21" y="31"/>
                  </a:moveTo>
                  <a:cubicBezTo>
                    <a:pt x="20" y="32"/>
                    <a:pt x="18" y="32"/>
                    <a:pt x="17" y="31"/>
                  </a:cubicBezTo>
                  <a:cubicBezTo>
                    <a:pt x="1" y="14"/>
                    <a:pt x="1" y="14"/>
                    <a:pt x="1" y="14"/>
                  </a:cubicBezTo>
                  <a:cubicBezTo>
                    <a:pt x="0" y="13"/>
                    <a:pt x="0" y="12"/>
                    <a:pt x="1" y="11"/>
                  </a:cubicBezTo>
                  <a:cubicBezTo>
                    <a:pt x="11" y="1"/>
                    <a:pt x="11" y="1"/>
                    <a:pt x="11" y="1"/>
                  </a:cubicBezTo>
                  <a:cubicBezTo>
                    <a:pt x="12" y="0"/>
                    <a:pt x="14" y="0"/>
                    <a:pt x="15" y="1"/>
                  </a:cubicBezTo>
                  <a:cubicBezTo>
                    <a:pt x="31" y="17"/>
                    <a:pt x="31" y="17"/>
                    <a:pt x="31" y="17"/>
                  </a:cubicBezTo>
                  <a:cubicBezTo>
                    <a:pt x="32" y="18"/>
                    <a:pt x="32" y="20"/>
                    <a:pt x="31" y="21"/>
                  </a:cubicBezTo>
                  <a:lnTo>
                    <a:pt x="21" y="31"/>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4" name="Freeform 150"/>
            <p:cNvSpPr>
              <a:spLocks noChangeArrowheads="1"/>
            </p:cNvSpPr>
            <p:nvPr/>
          </p:nvSpPr>
          <p:spPr bwMode="auto">
            <a:xfrm flipH="1">
              <a:off x="3121024" y="3863974"/>
              <a:ext cx="128588" cy="138113"/>
            </a:xfrm>
            <a:custGeom>
              <a:avLst/>
              <a:gdLst>
                <a:gd name="T0" fmla="*/ 265534220 w 48"/>
                <a:gd name="T1" fmla="*/ 381344086 h 49"/>
                <a:gd name="T2" fmla="*/ 244003767 w 48"/>
                <a:gd name="T3" fmla="*/ 381344086 h 49"/>
                <a:gd name="T4" fmla="*/ 7176818 w 48"/>
                <a:gd name="T5" fmla="*/ 119168970 h 49"/>
                <a:gd name="T6" fmla="*/ 7176818 w 48"/>
                <a:gd name="T7" fmla="*/ 87391705 h 49"/>
                <a:gd name="T8" fmla="*/ 78942316 w 48"/>
                <a:gd name="T9" fmla="*/ 7945725 h 49"/>
                <a:gd name="T10" fmla="*/ 100472770 w 48"/>
                <a:gd name="T11" fmla="*/ 7945725 h 49"/>
                <a:gd name="T12" fmla="*/ 337299719 w 48"/>
                <a:gd name="T13" fmla="*/ 278063748 h 49"/>
                <a:gd name="T14" fmla="*/ 337299719 w 48"/>
                <a:gd name="T15" fmla="*/ 301898106 h 49"/>
                <a:gd name="T16" fmla="*/ 265534220 w 48"/>
                <a:gd name="T17" fmla="*/ 381344086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9"/>
                <a:gd name="T29" fmla="*/ 48 w 4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9">
                  <a:moveTo>
                    <a:pt x="37" y="48"/>
                  </a:moveTo>
                  <a:cubicBezTo>
                    <a:pt x="36" y="49"/>
                    <a:pt x="34" y="49"/>
                    <a:pt x="34" y="48"/>
                  </a:cubicBezTo>
                  <a:cubicBezTo>
                    <a:pt x="1" y="15"/>
                    <a:pt x="1" y="15"/>
                    <a:pt x="1" y="15"/>
                  </a:cubicBezTo>
                  <a:cubicBezTo>
                    <a:pt x="0" y="14"/>
                    <a:pt x="0" y="12"/>
                    <a:pt x="1" y="11"/>
                  </a:cubicBezTo>
                  <a:cubicBezTo>
                    <a:pt x="11" y="1"/>
                    <a:pt x="11" y="1"/>
                    <a:pt x="11" y="1"/>
                  </a:cubicBezTo>
                  <a:cubicBezTo>
                    <a:pt x="12" y="0"/>
                    <a:pt x="14" y="0"/>
                    <a:pt x="14" y="1"/>
                  </a:cubicBezTo>
                  <a:cubicBezTo>
                    <a:pt x="47" y="35"/>
                    <a:pt x="47" y="35"/>
                    <a:pt x="47" y="35"/>
                  </a:cubicBezTo>
                  <a:cubicBezTo>
                    <a:pt x="48" y="36"/>
                    <a:pt x="48" y="37"/>
                    <a:pt x="47" y="38"/>
                  </a:cubicBezTo>
                  <a:lnTo>
                    <a:pt x="37" y="4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5" name="Freeform 151"/>
            <p:cNvSpPr>
              <a:spLocks noChangeArrowheads="1"/>
            </p:cNvSpPr>
            <p:nvPr/>
          </p:nvSpPr>
          <p:spPr bwMode="auto">
            <a:xfrm flipH="1">
              <a:off x="4140199" y="2195512"/>
              <a:ext cx="290513" cy="241300"/>
            </a:xfrm>
            <a:custGeom>
              <a:avLst/>
              <a:gdLst>
                <a:gd name="T0" fmla="*/ 376491522 w 109"/>
                <a:gd name="T1" fmla="*/ 590444265 h 86"/>
                <a:gd name="T2" fmla="*/ 42622788 w 109"/>
                <a:gd name="T3" fmla="*/ 472355973 h 86"/>
                <a:gd name="T4" fmla="*/ 213108610 w 109"/>
                <a:gd name="T5" fmla="*/ 125961406 h 86"/>
                <a:gd name="T6" fmla="*/ 717463165 w 109"/>
                <a:gd name="T7" fmla="*/ 181070398 h 86"/>
                <a:gd name="T8" fmla="*/ 376491522 w 109"/>
                <a:gd name="T9" fmla="*/ 590444265 h 86"/>
                <a:gd name="T10" fmla="*/ 0 60000 65536"/>
                <a:gd name="T11" fmla="*/ 0 60000 65536"/>
                <a:gd name="T12" fmla="*/ 0 60000 65536"/>
                <a:gd name="T13" fmla="*/ 0 60000 65536"/>
                <a:gd name="T14" fmla="*/ 0 60000 65536"/>
                <a:gd name="T15" fmla="*/ 0 w 109"/>
                <a:gd name="T16" fmla="*/ 0 h 86"/>
                <a:gd name="T17" fmla="*/ 109 w 109"/>
                <a:gd name="T18" fmla="*/ 86 h 86"/>
              </a:gdLst>
              <a:ahLst/>
              <a:cxnLst>
                <a:cxn ang="T10">
                  <a:pos x="T0" y="T1"/>
                </a:cxn>
                <a:cxn ang="T11">
                  <a:pos x="T2" y="T3"/>
                </a:cxn>
                <a:cxn ang="T12">
                  <a:pos x="T4" y="T5"/>
                </a:cxn>
                <a:cxn ang="T13">
                  <a:pos x="T6" y="T7"/>
                </a:cxn>
                <a:cxn ang="T14">
                  <a:pos x="T8" y="T9"/>
                </a:cxn>
              </a:cxnLst>
              <a:rect l="T15" t="T16" r="T17" b="T18"/>
              <a:pathLst>
                <a:path w="109" h="86">
                  <a:moveTo>
                    <a:pt x="53" y="75"/>
                  </a:moveTo>
                  <a:cubicBezTo>
                    <a:pt x="27" y="86"/>
                    <a:pt x="12" y="76"/>
                    <a:pt x="6" y="60"/>
                  </a:cubicBezTo>
                  <a:cubicBezTo>
                    <a:pt x="0" y="43"/>
                    <a:pt x="4" y="27"/>
                    <a:pt x="30" y="16"/>
                  </a:cubicBezTo>
                  <a:cubicBezTo>
                    <a:pt x="56" y="6"/>
                    <a:pt x="92" y="0"/>
                    <a:pt x="101" y="23"/>
                  </a:cubicBezTo>
                  <a:cubicBezTo>
                    <a:pt x="109" y="44"/>
                    <a:pt x="79" y="65"/>
                    <a:pt x="53" y="75"/>
                  </a:cubicBezTo>
                  <a:close/>
                </a:path>
              </a:pathLst>
            </a:custGeom>
            <a:solidFill>
              <a:srgbClr val="E6E1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6" name="Freeform 152"/>
            <p:cNvSpPr>
              <a:spLocks noChangeArrowheads="1"/>
            </p:cNvSpPr>
            <p:nvPr/>
          </p:nvSpPr>
          <p:spPr bwMode="auto">
            <a:xfrm flipH="1">
              <a:off x="4179886" y="2276475"/>
              <a:ext cx="246063" cy="160338"/>
            </a:xfrm>
            <a:custGeom>
              <a:avLst/>
              <a:gdLst>
                <a:gd name="T0" fmla="*/ 57228370 w 92"/>
                <a:gd name="T1" fmla="*/ 0 h 57"/>
                <a:gd name="T2" fmla="*/ 28612848 w 92"/>
                <a:gd name="T3" fmla="*/ 245291823 h 57"/>
                <a:gd name="T4" fmla="*/ 364825842 w 92"/>
                <a:gd name="T5" fmla="*/ 363984138 h 57"/>
                <a:gd name="T6" fmla="*/ 658119565 w 92"/>
                <a:gd name="T7" fmla="*/ 158253606 h 57"/>
                <a:gd name="T8" fmla="*/ 57228370 w 92"/>
                <a:gd name="T9" fmla="*/ 0 h 57"/>
                <a:gd name="T10" fmla="*/ 0 60000 65536"/>
                <a:gd name="T11" fmla="*/ 0 60000 65536"/>
                <a:gd name="T12" fmla="*/ 0 60000 65536"/>
                <a:gd name="T13" fmla="*/ 0 60000 65536"/>
                <a:gd name="T14" fmla="*/ 0 60000 65536"/>
                <a:gd name="T15" fmla="*/ 0 w 92"/>
                <a:gd name="T16" fmla="*/ 0 h 57"/>
                <a:gd name="T17" fmla="*/ 92 w 92"/>
                <a:gd name="T18" fmla="*/ 57 h 57"/>
              </a:gdLst>
              <a:ahLst/>
              <a:cxnLst>
                <a:cxn ang="T10">
                  <a:pos x="T0" y="T1"/>
                </a:cxn>
                <a:cxn ang="T11">
                  <a:pos x="T2" y="T3"/>
                </a:cxn>
                <a:cxn ang="T12">
                  <a:pos x="T4" y="T5"/>
                </a:cxn>
                <a:cxn ang="T13">
                  <a:pos x="T6" y="T7"/>
                </a:cxn>
                <a:cxn ang="T14">
                  <a:pos x="T8" y="T9"/>
                </a:cxn>
              </a:cxnLst>
              <a:rect l="T15" t="T16" r="T17" b="T18"/>
              <a:pathLst>
                <a:path w="92" h="57">
                  <a:moveTo>
                    <a:pt x="8" y="0"/>
                  </a:moveTo>
                  <a:cubicBezTo>
                    <a:pt x="0" y="9"/>
                    <a:pt x="0" y="20"/>
                    <a:pt x="4" y="31"/>
                  </a:cubicBezTo>
                  <a:cubicBezTo>
                    <a:pt x="10" y="47"/>
                    <a:pt x="25" y="57"/>
                    <a:pt x="51" y="46"/>
                  </a:cubicBezTo>
                  <a:cubicBezTo>
                    <a:pt x="66" y="41"/>
                    <a:pt x="82" y="31"/>
                    <a:pt x="92" y="20"/>
                  </a:cubicBezTo>
                  <a:lnTo>
                    <a:pt x="8" y="0"/>
                  </a:lnTo>
                  <a:close/>
                </a:path>
              </a:pathLst>
            </a:custGeom>
            <a:solidFill>
              <a:srgbClr val="BEBDB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7" name="Freeform 153"/>
            <p:cNvSpPr>
              <a:spLocks noChangeArrowheads="1"/>
            </p:cNvSpPr>
            <p:nvPr/>
          </p:nvSpPr>
          <p:spPr bwMode="auto">
            <a:xfrm flipH="1">
              <a:off x="4162424" y="2257425"/>
              <a:ext cx="134938" cy="58738"/>
            </a:xfrm>
            <a:custGeom>
              <a:avLst/>
              <a:gdLst>
                <a:gd name="T0" fmla="*/ 42002760 w 51"/>
                <a:gd name="T1" fmla="*/ 156469641 h 21"/>
                <a:gd name="T2" fmla="*/ 0 w 51"/>
                <a:gd name="T3" fmla="*/ 164292983 h 21"/>
                <a:gd name="T4" fmla="*/ 42002760 w 51"/>
                <a:gd name="T5" fmla="*/ 132999614 h 21"/>
                <a:gd name="T6" fmla="*/ 315022021 w 51"/>
                <a:gd name="T7" fmla="*/ 15646684 h 21"/>
                <a:gd name="T8" fmla="*/ 357024781 w 51"/>
                <a:gd name="T9" fmla="*/ 7823342 h 21"/>
                <a:gd name="T10" fmla="*/ 315022021 w 51"/>
                <a:gd name="T11" fmla="*/ 31293369 h 21"/>
                <a:gd name="T12" fmla="*/ 42002760 w 51"/>
                <a:gd name="T13" fmla="*/ 156469641 h 21"/>
                <a:gd name="T14" fmla="*/ 0 60000 65536"/>
                <a:gd name="T15" fmla="*/ 0 60000 65536"/>
                <a:gd name="T16" fmla="*/ 0 60000 65536"/>
                <a:gd name="T17" fmla="*/ 0 60000 65536"/>
                <a:gd name="T18" fmla="*/ 0 60000 65536"/>
                <a:gd name="T19" fmla="*/ 0 60000 65536"/>
                <a:gd name="T20" fmla="*/ 0 60000 65536"/>
                <a:gd name="T21" fmla="*/ 0 w 51"/>
                <a:gd name="T22" fmla="*/ 0 h 21"/>
                <a:gd name="T23" fmla="*/ 51 w 5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21">
                  <a:moveTo>
                    <a:pt x="6" y="20"/>
                  </a:moveTo>
                  <a:cubicBezTo>
                    <a:pt x="3" y="21"/>
                    <a:pt x="0" y="21"/>
                    <a:pt x="0" y="21"/>
                  </a:cubicBezTo>
                  <a:cubicBezTo>
                    <a:pt x="0" y="20"/>
                    <a:pt x="2" y="19"/>
                    <a:pt x="6" y="17"/>
                  </a:cubicBezTo>
                  <a:cubicBezTo>
                    <a:pt x="45" y="2"/>
                    <a:pt x="45" y="2"/>
                    <a:pt x="45" y="2"/>
                  </a:cubicBezTo>
                  <a:cubicBezTo>
                    <a:pt x="48" y="1"/>
                    <a:pt x="51" y="0"/>
                    <a:pt x="51" y="1"/>
                  </a:cubicBezTo>
                  <a:cubicBezTo>
                    <a:pt x="51" y="2"/>
                    <a:pt x="49" y="3"/>
                    <a:pt x="45" y="4"/>
                  </a:cubicBezTo>
                  <a:lnTo>
                    <a:pt x="6" y="20"/>
                  </a:lnTo>
                  <a:close/>
                </a:path>
              </a:pathLst>
            </a:custGeom>
            <a:solidFill>
              <a:srgbClr val="2B445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8" name="Freeform 154"/>
            <p:cNvSpPr>
              <a:spLocks noChangeArrowheads="1"/>
            </p:cNvSpPr>
            <p:nvPr/>
          </p:nvSpPr>
          <p:spPr bwMode="auto">
            <a:xfrm flipH="1">
              <a:off x="4194174" y="2265362"/>
              <a:ext cx="74613" cy="44450"/>
            </a:xfrm>
            <a:custGeom>
              <a:avLst/>
              <a:gdLst>
                <a:gd name="T0" fmla="*/ 35505129 w 28"/>
                <a:gd name="T1" fmla="*/ 115770025 h 16"/>
                <a:gd name="T2" fmla="*/ 0 w 28"/>
                <a:gd name="T3" fmla="*/ 100334763 h 16"/>
                <a:gd name="T4" fmla="*/ 14203118 w 28"/>
                <a:gd name="T5" fmla="*/ 69461459 h 16"/>
                <a:gd name="T6" fmla="*/ 163319863 w 28"/>
                <a:gd name="T7" fmla="*/ 7717631 h 16"/>
                <a:gd name="T8" fmla="*/ 191723433 w 28"/>
                <a:gd name="T9" fmla="*/ 23152894 h 16"/>
                <a:gd name="T10" fmla="*/ 177522980 w 28"/>
                <a:gd name="T11" fmla="*/ 54026197 h 16"/>
                <a:gd name="T12" fmla="*/ 35505129 w 28"/>
                <a:gd name="T13" fmla="*/ 115770025 h 16"/>
                <a:gd name="T14" fmla="*/ 0 60000 65536"/>
                <a:gd name="T15" fmla="*/ 0 60000 65536"/>
                <a:gd name="T16" fmla="*/ 0 60000 65536"/>
                <a:gd name="T17" fmla="*/ 0 60000 65536"/>
                <a:gd name="T18" fmla="*/ 0 60000 65536"/>
                <a:gd name="T19" fmla="*/ 0 60000 65536"/>
                <a:gd name="T20" fmla="*/ 0 60000 65536"/>
                <a:gd name="T21" fmla="*/ 0 w 28"/>
                <a:gd name="T22" fmla="*/ 0 h 16"/>
                <a:gd name="T23" fmla="*/ 28 w 2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6">
                  <a:moveTo>
                    <a:pt x="5" y="15"/>
                  </a:moveTo>
                  <a:cubicBezTo>
                    <a:pt x="3" y="16"/>
                    <a:pt x="1" y="15"/>
                    <a:pt x="0" y="13"/>
                  </a:cubicBezTo>
                  <a:cubicBezTo>
                    <a:pt x="0" y="11"/>
                    <a:pt x="1" y="9"/>
                    <a:pt x="2" y="9"/>
                  </a:cubicBezTo>
                  <a:cubicBezTo>
                    <a:pt x="23" y="1"/>
                    <a:pt x="23" y="1"/>
                    <a:pt x="23" y="1"/>
                  </a:cubicBezTo>
                  <a:cubicBezTo>
                    <a:pt x="25" y="0"/>
                    <a:pt x="27" y="1"/>
                    <a:pt x="27" y="3"/>
                  </a:cubicBezTo>
                  <a:cubicBezTo>
                    <a:pt x="28" y="4"/>
                    <a:pt x="27" y="6"/>
                    <a:pt x="25" y="7"/>
                  </a:cubicBezTo>
                  <a:lnTo>
                    <a:pt x="5" y="15"/>
                  </a:lnTo>
                  <a:close/>
                </a:path>
              </a:pathLst>
            </a:custGeom>
            <a:solidFill>
              <a:srgbClr val="6DD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149" name="Picture 15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flipH="1">
              <a:off x="2260600" y="2386012"/>
              <a:ext cx="10318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0" name="Picture 15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flipH="1">
              <a:off x="1862137" y="2763837"/>
              <a:ext cx="11826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1" name="Picture 15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flipH="1">
              <a:off x="1898650" y="2395537"/>
              <a:ext cx="107156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2" name="Picture 15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flipH="1">
              <a:off x="1827213" y="3509962"/>
              <a:ext cx="47625"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3" name="Picture 15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flipH="1">
              <a:off x="1771650" y="3430587"/>
              <a:ext cx="103188"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4" name="Picture 16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flipH="1">
              <a:off x="2552700" y="3184524"/>
              <a:ext cx="4873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5" name="Picture 16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flipH="1">
              <a:off x="2576512" y="3238499"/>
              <a:ext cx="455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6" name="Picture 16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flipH="1">
              <a:off x="2620963" y="3287712"/>
              <a:ext cx="400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7" name="Picture 16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flipH="1">
              <a:off x="2727325" y="3349624"/>
              <a:ext cx="2714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8" name="Picture 16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flipH="1">
              <a:off x="2725738" y="3338512"/>
              <a:ext cx="27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9" name="Picture 16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flipH="1">
              <a:off x="2928937" y="3367087"/>
              <a:ext cx="65088"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60" name="Picture 16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flipH="1">
              <a:off x="2808288" y="3419474"/>
              <a:ext cx="1524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61" name="Picture 167"/>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flipH="1">
              <a:off x="363537" y="90487"/>
              <a:ext cx="122396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62" name="Freeform 168"/>
            <p:cNvSpPr>
              <a:spLocks noChangeArrowheads="1"/>
            </p:cNvSpPr>
            <p:nvPr/>
          </p:nvSpPr>
          <p:spPr bwMode="auto">
            <a:xfrm flipH="1">
              <a:off x="4046537" y="1055687"/>
              <a:ext cx="565150" cy="962025"/>
            </a:xfrm>
            <a:custGeom>
              <a:avLst/>
              <a:gdLst>
                <a:gd name="T0" fmla="*/ 874100444 w 212"/>
                <a:gd name="T1" fmla="*/ 2147483647 h 341"/>
                <a:gd name="T2" fmla="*/ 945165391 w 212"/>
                <a:gd name="T3" fmla="*/ 2147483647 h 341"/>
                <a:gd name="T4" fmla="*/ 1499470908 w 212"/>
                <a:gd name="T5" fmla="*/ 334282529 h 341"/>
                <a:gd name="T6" fmla="*/ 1456831407 w 212"/>
                <a:gd name="T7" fmla="*/ 254691182 h 341"/>
                <a:gd name="T8" fmla="*/ 639584520 w 212"/>
                <a:gd name="T9" fmla="*/ 7958570 h 341"/>
                <a:gd name="T10" fmla="*/ 568519574 w 212"/>
                <a:gd name="T11" fmla="*/ 55712814 h 341"/>
                <a:gd name="T12" fmla="*/ 7107028 w 212"/>
                <a:gd name="T13" fmla="*/ 2147483647 h 341"/>
                <a:gd name="T14" fmla="*/ 49746529 w 212"/>
                <a:gd name="T15" fmla="*/ 2147483647 h 341"/>
                <a:gd name="T16" fmla="*/ 874100444 w 212"/>
                <a:gd name="T17" fmla="*/ 2147483647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341"/>
                <a:gd name="T29" fmla="*/ 212 w 212"/>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341">
                  <a:moveTo>
                    <a:pt x="123" y="340"/>
                  </a:moveTo>
                  <a:cubicBezTo>
                    <a:pt x="127" y="341"/>
                    <a:pt x="132" y="338"/>
                    <a:pt x="133" y="334"/>
                  </a:cubicBezTo>
                  <a:cubicBezTo>
                    <a:pt x="211" y="42"/>
                    <a:pt x="211" y="42"/>
                    <a:pt x="211" y="42"/>
                  </a:cubicBezTo>
                  <a:cubicBezTo>
                    <a:pt x="212" y="37"/>
                    <a:pt x="210" y="33"/>
                    <a:pt x="205" y="32"/>
                  </a:cubicBezTo>
                  <a:cubicBezTo>
                    <a:pt x="90" y="1"/>
                    <a:pt x="90" y="1"/>
                    <a:pt x="90" y="1"/>
                  </a:cubicBezTo>
                  <a:cubicBezTo>
                    <a:pt x="86" y="0"/>
                    <a:pt x="81" y="2"/>
                    <a:pt x="80" y="7"/>
                  </a:cubicBezTo>
                  <a:cubicBezTo>
                    <a:pt x="1" y="299"/>
                    <a:pt x="1" y="299"/>
                    <a:pt x="1" y="299"/>
                  </a:cubicBezTo>
                  <a:cubicBezTo>
                    <a:pt x="0" y="303"/>
                    <a:pt x="3" y="308"/>
                    <a:pt x="7" y="309"/>
                  </a:cubicBezTo>
                  <a:lnTo>
                    <a:pt x="123" y="340"/>
                  </a:lnTo>
                  <a:close/>
                </a:path>
              </a:pathLst>
            </a:custGeom>
            <a:solidFill>
              <a:srgbClr val="D9D2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3" name="Freeform 169"/>
            <p:cNvSpPr>
              <a:spLocks noChangeArrowheads="1"/>
            </p:cNvSpPr>
            <p:nvPr/>
          </p:nvSpPr>
          <p:spPr bwMode="auto">
            <a:xfrm flipH="1">
              <a:off x="4046537" y="1143000"/>
              <a:ext cx="565150" cy="874713"/>
            </a:xfrm>
            <a:custGeom>
              <a:avLst/>
              <a:gdLst>
                <a:gd name="T0" fmla="*/ 874100444 w 212"/>
                <a:gd name="T1" fmla="*/ 2147483647 h 310"/>
                <a:gd name="T2" fmla="*/ 945165391 w 212"/>
                <a:gd name="T3" fmla="*/ 2147483647 h 310"/>
                <a:gd name="T4" fmla="*/ 1499470908 w 212"/>
                <a:gd name="T5" fmla="*/ 79618635 h 310"/>
                <a:gd name="T6" fmla="*/ 1456831407 w 212"/>
                <a:gd name="T7" fmla="*/ 0 h 310"/>
                <a:gd name="T8" fmla="*/ 7107028 w 212"/>
                <a:gd name="T9" fmla="*/ 2133743854 h 310"/>
                <a:gd name="T10" fmla="*/ 49746529 w 212"/>
                <a:gd name="T11" fmla="*/ 2147483647 h 310"/>
                <a:gd name="T12" fmla="*/ 874100444 w 212"/>
                <a:gd name="T13" fmla="*/ 2147483647 h 310"/>
                <a:gd name="T14" fmla="*/ 0 60000 65536"/>
                <a:gd name="T15" fmla="*/ 0 60000 65536"/>
                <a:gd name="T16" fmla="*/ 0 60000 65536"/>
                <a:gd name="T17" fmla="*/ 0 60000 65536"/>
                <a:gd name="T18" fmla="*/ 0 60000 65536"/>
                <a:gd name="T19" fmla="*/ 0 60000 65536"/>
                <a:gd name="T20" fmla="*/ 0 60000 65536"/>
                <a:gd name="T21" fmla="*/ 0 w 212"/>
                <a:gd name="T22" fmla="*/ 0 h 310"/>
                <a:gd name="T23" fmla="*/ 212 w 212"/>
                <a:gd name="T24" fmla="*/ 310 h 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310">
                  <a:moveTo>
                    <a:pt x="123" y="308"/>
                  </a:moveTo>
                  <a:cubicBezTo>
                    <a:pt x="127" y="310"/>
                    <a:pt x="131" y="307"/>
                    <a:pt x="133" y="303"/>
                  </a:cubicBezTo>
                  <a:cubicBezTo>
                    <a:pt x="211" y="10"/>
                    <a:pt x="211" y="10"/>
                    <a:pt x="211" y="10"/>
                  </a:cubicBezTo>
                  <a:cubicBezTo>
                    <a:pt x="212" y="6"/>
                    <a:pt x="209" y="2"/>
                    <a:pt x="205" y="0"/>
                  </a:cubicBezTo>
                  <a:cubicBezTo>
                    <a:pt x="1" y="268"/>
                    <a:pt x="1" y="268"/>
                    <a:pt x="1" y="268"/>
                  </a:cubicBezTo>
                  <a:cubicBezTo>
                    <a:pt x="0" y="272"/>
                    <a:pt x="3" y="276"/>
                    <a:pt x="7" y="277"/>
                  </a:cubicBezTo>
                  <a:lnTo>
                    <a:pt x="123" y="308"/>
                  </a:lnTo>
                  <a:close/>
                </a:path>
              </a:pathLst>
            </a:custGeom>
            <a:solidFill>
              <a:srgbClr val="EBEE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4" name="Freeform 170"/>
            <p:cNvSpPr>
              <a:spLocks noChangeArrowheads="1"/>
            </p:cNvSpPr>
            <p:nvPr/>
          </p:nvSpPr>
          <p:spPr bwMode="auto">
            <a:xfrm flipH="1">
              <a:off x="4078287" y="1171575"/>
              <a:ext cx="34925" cy="53975"/>
            </a:xfrm>
            <a:custGeom>
              <a:avLst/>
              <a:gdLst>
                <a:gd name="T0" fmla="*/ 7218729 w 13"/>
                <a:gd name="T1" fmla="*/ 137190246 h 19"/>
                <a:gd name="T2" fmla="*/ 7218729 w 13"/>
                <a:gd name="T3" fmla="*/ 121051721 h 19"/>
                <a:gd name="T4" fmla="*/ 28869542 w 13"/>
                <a:gd name="T5" fmla="*/ 16141366 h 19"/>
                <a:gd name="T6" fmla="*/ 43304313 w 13"/>
                <a:gd name="T7" fmla="*/ 0 h 19"/>
                <a:gd name="T8" fmla="*/ 86608627 w 13"/>
                <a:gd name="T9" fmla="*/ 16141366 h 19"/>
                <a:gd name="T10" fmla="*/ 86608627 w 13"/>
                <a:gd name="T11" fmla="*/ 40350574 h 19"/>
                <a:gd name="T12" fmla="*/ 64957813 w 13"/>
                <a:gd name="T13" fmla="*/ 137190246 h 19"/>
                <a:gd name="T14" fmla="*/ 50523042 w 13"/>
                <a:gd name="T15" fmla="*/ 153331612 h 19"/>
                <a:gd name="T16" fmla="*/ 7218729 w 13"/>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1" y="17"/>
                  </a:moveTo>
                  <a:cubicBezTo>
                    <a:pt x="1" y="17"/>
                    <a:pt x="0" y="16"/>
                    <a:pt x="1" y="15"/>
                  </a:cubicBezTo>
                  <a:cubicBezTo>
                    <a:pt x="4" y="2"/>
                    <a:pt x="4" y="2"/>
                    <a:pt x="4" y="2"/>
                  </a:cubicBezTo>
                  <a:cubicBezTo>
                    <a:pt x="4" y="1"/>
                    <a:pt x="5" y="0"/>
                    <a:pt x="6" y="0"/>
                  </a:cubicBezTo>
                  <a:cubicBezTo>
                    <a:pt x="12" y="2"/>
                    <a:pt x="12" y="2"/>
                    <a:pt x="12" y="2"/>
                  </a:cubicBezTo>
                  <a:cubicBezTo>
                    <a:pt x="12" y="2"/>
                    <a:pt x="13" y="3"/>
                    <a:pt x="12" y="5"/>
                  </a:cubicBezTo>
                  <a:cubicBezTo>
                    <a:pt x="9" y="17"/>
                    <a:pt x="9" y="17"/>
                    <a:pt x="9" y="17"/>
                  </a:cubicBezTo>
                  <a:cubicBezTo>
                    <a:pt x="9"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5" name="Freeform 171"/>
            <p:cNvSpPr>
              <a:spLocks noChangeArrowheads="1"/>
            </p:cNvSpPr>
            <p:nvPr/>
          </p:nvSpPr>
          <p:spPr bwMode="auto">
            <a:xfrm flipH="1">
              <a:off x="4095749" y="1230312"/>
              <a:ext cx="31750" cy="53975"/>
            </a:xfrm>
            <a:custGeom>
              <a:avLst/>
              <a:gdLst>
                <a:gd name="T0" fmla="*/ 7000875 w 12"/>
                <a:gd name="T1" fmla="*/ 137190246 h 19"/>
                <a:gd name="T2" fmla="*/ 0 w 12"/>
                <a:gd name="T3" fmla="*/ 112981038 h 19"/>
                <a:gd name="T4" fmla="*/ 21002625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53331612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4"/>
                  </a:cubicBezTo>
                  <a:cubicBezTo>
                    <a:pt x="3" y="2"/>
                    <a:pt x="3" y="2"/>
                    <a:pt x="3"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6" name="Freeform 172"/>
            <p:cNvSpPr>
              <a:spLocks noChangeArrowheads="1"/>
            </p:cNvSpPr>
            <p:nvPr/>
          </p:nvSpPr>
          <p:spPr bwMode="auto">
            <a:xfrm flipH="1">
              <a:off x="4111624" y="1289050"/>
              <a:ext cx="31750" cy="50800"/>
            </a:xfrm>
            <a:custGeom>
              <a:avLst/>
              <a:gdLst>
                <a:gd name="T0" fmla="*/ 7000875 w 12"/>
                <a:gd name="T1" fmla="*/ 135404578 h 18"/>
                <a:gd name="T2" fmla="*/ 0 w 12"/>
                <a:gd name="T3" fmla="*/ 111508822 h 18"/>
                <a:gd name="T4" fmla="*/ 28000854 w 12"/>
                <a:gd name="T5" fmla="*/ 15928622 h 18"/>
                <a:gd name="T6" fmla="*/ 42002604 w 12"/>
                <a:gd name="T7" fmla="*/ 0 h 18"/>
                <a:gd name="T8" fmla="*/ 84005208 w 12"/>
                <a:gd name="T9" fmla="*/ 7964311 h 18"/>
                <a:gd name="T10" fmla="*/ 84005208 w 12"/>
                <a:gd name="T11" fmla="*/ 31860067 h 18"/>
                <a:gd name="T12" fmla="*/ 63005229 w 12"/>
                <a:gd name="T13" fmla="*/ 127440267 h 18"/>
                <a:gd name="T14" fmla="*/ 49003479 w 12"/>
                <a:gd name="T15" fmla="*/ 143368889 h 18"/>
                <a:gd name="T16" fmla="*/ 7000875 w 12"/>
                <a:gd name="T17" fmla="*/ 13540457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1" y="17"/>
                  </a:moveTo>
                  <a:cubicBezTo>
                    <a:pt x="0" y="16"/>
                    <a:pt x="0" y="15"/>
                    <a:pt x="0" y="14"/>
                  </a:cubicBezTo>
                  <a:cubicBezTo>
                    <a:pt x="4" y="2"/>
                    <a:pt x="4" y="2"/>
                    <a:pt x="4" y="2"/>
                  </a:cubicBezTo>
                  <a:cubicBezTo>
                    <a:pt x="4" y="0"/>
                    <a:pt x="5" y="0"/>
                    <a:pt x="6" y="0"/>
                  </a:cubicBezTo>
                  <a:cubicBezTo>
                    <a:pt x="12" y="1"/>
                    <a:pt x="12" y="1"/>
                    <a:pt x="12" y="1"/>
                  </a:cubicBezTo>
                  <a:cubicBezTo>
                    <a:pt x="12" y="2"/>
                    <a:pt x="12" y="3"/>
                    <a:pt x="12" y="4"/>
                  </a:cubicBezTo>
                  <a:cubicBezTo>
                    <a:pt x="9" y="16"/>
                    <a:pt x="9" y="16"/>
                    <a:pt x="9" y="16"/>
                  </a:cubicBezTo>
                  <a:cubicBezTo>
                    <a:pt x="8" y="17"/>
                    <a:pt x="8"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7" name="Freeform 173"/>
            <p:cNvSpPr>
              <a:spLocks noChangeArrowheads="1"/>
            </p:cNvSpPr>
            <p:nvPr/>
          </p:nvSpPr>
          <p:spPr bwMode="auto">
            <a:xfrm flipH="1">
              <a:off x="4124324" y="1346200"/>
              <a:ext cx="31750" cy="53975"/>
            </a:xfrm>
            <a:custGeom>
              <a:avLst/>
              <a:gdLst>
                <a:gd name="T0" fmla="*/ 0 w 12"/>
                <a:gd name="T1" fmla="*/ 137190246 h 19"/>
                <a:gd name="T2" fmla="*/ 0 w 12"/>
                <a:gd name="T3" fmla="*/ 121051721 h 19"/>
                <a:gd name="T4" fmla="*/ 21002625 w 12"/>
                <a:gd name="T5" fmla="*/ 16141366 h 19"/>
                <a:gd name="T6" fmla="*/ 35001729 w 12"/>
                <a:gd name="T7" fmla="*/ 0 h 19"/>
                <a:gd name="T8" fmla="*/ 77004333 w 12"/>
                <a:gd name="T9" fmla="*/ 16141366 h 19"/>
                <a:gd name="T10" fmla="*/ 77004333 w 12"/>
                <a:gd name="T11" fmla="*/ 32279891 h 19"/>
                <a:gd name="T12" fmla="*/ 56004354 w 12"/>
                <a:gd name="T13" fmla="*/ 137190246 h 19"/>
                <a:gd name="T14" fmla="*/ 42002604 w 12"/>
                <a:gd name="T15" fmla="*/ 153331612 h 19"/>
                <a:gd name="T16" fmla="*/ 0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17"/>
                  </a:moveTo>
                  <a:cubicBezTo>
                    <a:pt x="0" y="17"/>
                    <a:pt x="0" y="16"/>
                    <a:pt x="0" y="15"/>
                  </a:cubicBezTo>
                  <a:cubicBezTo>
                    <a:pt x="3" y="2"/>
                    <a:pt x="3" y="2"/>
                    <a:pt x="3" y="2"/>
                  </a:cubicBezTo>
                  <a:cubicBezTo>
                    <a:pt x="4" y="1"/>
                    <a:pt x="4" y="0"/>
                    <a:pt x="5" y="0"/>
                  </a:cubicBezTo>
                  <a:cubicBezTo>
                    <a:pt x="11" y="2"/>
                    <a:pt x="11" y="2"/>
                    <a:pt x="11" y="2"/>
                  </a:cubicBezTo>
                  <a:cubicBezTo>
                    <a:pt x="11" y="2"/>
                    <a:pt x="12" y="3"/>
                    <a:pt x="11" y="4"/>
                  </a:cubicBezTo>
                  <a:cubicBezTo>
                    <a:pt x="8" y="17"/>
                    <a:pt x="8" y="17"/>
                    <a:pt x="8" y="17"/>
                  </a:cubicBezTo>
                  <a:cubicBezTo>
                    <a:pt x="8" y="18"/>
                    <a:pt x="7" y="19"/>
                    <a:pt x="6" y="19"/>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8" name="Freeform 174"/>
            <p:cNvSpPr>
              <a:spLocks noChangeArrowheads="1"/>
            </p:cNvSpPr>
            <p:nvPr/>
          </p:nvSpPr>
          <p:spPr bwMode="auto">
            <a:xfrm flipH="1">
              <a:off x="4140199" y="1404937"/>
              <a:ext cx="31750" cy="53975"/>
            </a:xfrm>
            <a:custGeom>
              <a:avLst/>
              <a:gdLst>
                <a:gd name="T0" fmla="*/ 7000875 w 12"/>
                <a:gd name="T1" fmla="*/ 137190246 h 19"/>
                <a:gd name="T2" fmla="*/ 0 w 12"/>
                <a:gd name="T3" fmla="*/ 112981038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45260929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4"/>
                  </a:cubicBezTo>
                  <a:cubicBezTo>
                    <a:pt x="4" y="2"/>
                    <a:pt x="4" y="2"/>
                    <a:pt x="4"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9" name="Freeform 175"/>
            <p:cNvSpPr>
              <a:spLocks noChangeArrowheads="1"/>
            </p:cNvSpPr>
            <p:nvPr/>
          </p:nvSpPr>
          <p:spPr bwMode="auto">
            <a:xfrm flipH="1">
              <a:off x="4156074" y="1462087"/>
              <a:ext cx="31750" cy="52388"/>
            </a:xfrm>
            <a:custGeom>
              <a:avLst/>
              <a:gdLst>
                <a:gd name="T0" fmla="*/ 7000875 w 12"/>
                <a:gd name="T1" fmla="*/ 129241196 h 19"/>
                <a:gd name="T2" fmla="*/ 7000875 w 12"/>
                <a:gd name="T3" fmla="*/ 114037647 h 19"/>
                <a:gd name="T4" fmla="*/ 28000854 w 12"/>
                <a:gd name="T5" fmla="*/ 22808081 h 19"/>
                <a:gd name="T6" fmla="*/ 42002604 w 12"/>
                <a:gd name="T7" fmla="*/ 7601775 h 19"/>
                <a:gd name="T8" fmla="*/ 84005208 w 12"/>
                <a:gd name="T9" fmla="*/ 15206306 h 19"/>
                <a:gd name="T10" fmla="*/ 84005208 w 12"/>
                <a:gd name="T11" fmla="*/ 38011630 h 19"/>
                <a:gd name="T12" fmla="*/ 63005229 w 12"/>
                <a:gd name="T13" fmla="*/ 129241196 h 19"/>
                <a:gd name="T14" fmla="*/ 49003479 w 12"/>
                <a:gd name="T15" fmla="*/ 144447502 h 19"/>
                <a:gd name="T16" fmla="*/ 7000875 w 12"/>
                <a:gd name="T17" fmla="*/ 1292411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1" y="15"/>
                  </a:cubicBezTo>
                  <a:cubicBezTo>
                    <a:pt x="4" y="3"/>
                    <a:pt x="4" y="3"/>
                    <a:pt x="4" y="3"/>
                  </a:cubicBezTo>
                  <a:cubicBezTo>
                    <a:pt x="4" y="1"/>
                    <a:pt x="5" y="0"/>
                    <a:pt x="6" y="1"/>
                  </a:cubicBezTo>
                  <a:cubicBezTo>
                    <a:pt x="12" y="2"/>
                    <a:pt x="12" y="2"/>
                    <a:pt x="12" y="2"/>
                  </a:cubicBezTo>
                  <a:cubicBezTo>
                    <a:pt x="12" y="2"/>
                    <a:pt x="12" y="4"/>
                    <a:pt x="12" y="5"/>
                  </a:cubicBezTo>
                  <a:cubicBezTo>
                    <a:pt x="9" y="17"/>
                    <a:pt x="9" y="17"/>
                    <a:pt x="9" y="17"/>
                  </a:cubicBezTo>
                  <a:cubicBezTo>
                    <a:pt x="8"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0" name="Freeform 176"/>
            <p:cNvSpPr>
              <a:spLocks noChangeArrowheads="1"/>
            </p:cNvSpPr>
            <p:nvPr/>
          </p:nvSpPr>
          <p:spPr bwMode="auto">
            <a:xfrm flipH="1">
              <a:off x="4170362" y="1520825"/>
              <a:ext cx="31750" cy="53975"/>
            </a:xfrm>
            <a:custGeom>
              <a:avLst/>
              <a:gdLst>
                <a:gd name="T0" fmla="*/ 0 w 12"/>
                <a:gd name="T1" fmla="*/ 137190246 h 19"/>
                <a:gd name="T2" fmla="*/ 0 w 12"/>
                <a:gd name="T3" fmla="*/ 121051721 h 19"/>
                <a:gd name="T4" fmla="*/ 21002625 w 12"/>
                <a:gd name="T5" fmla="*/ 16141366 h 19"/>
                <a:gd name="T6" fmla="*/ 35001729 w 12"/>
                <a:gd name="T7" fmla="*/ 0 h 19"/>
                <a:gd name="T8" fmla="*/ 77004333 w 12"/>
                <a:gd name="T9" fmla="*/ 16141366 h 19"/>
                <a:gd name="T10" fmla="*/ 77004333 w 12"/>
                <a:gd name="T11" fmla="*/ 32279891 h 19"/>
                <a:gd name="T12" fmla="*/ 56004354 w 12"/>
                <a:gd name="T13" fmla="*/ 137190246 h 19"/>
                <a:gd name="T14" fmla="*/ 42002604 w 12"/>
                <a:gd name="T15" fmla="*/ 153331612 h 19"/>
                <a:gd name="T16" fmla="*/ 0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17"/>
                  </a:moveTo>
                  <a:cubicBezTo>
                    <a:pt x="0" y="17"/>
                    <a:pt x="0" y="16"/>
                    <a:pt x="0" y="15"/>
                  </a:cubicBezTo>
                  <a:cubicBezTo>
                    <a:pt x="3" y="2"/>
                    <a:pt x="3" y="2"/>
                    <a:pt x="3" y="2"/>
                  </a:cubicBezTo>
                  <a:cubicBezTo>
                    <a:pt x="4" y="1"/>
                    <a:pt x="4" y="0"/>
                    <a:pt x="5" y="0"/>
                  </a:cubicBezTo>
                  <a:cubicBezTo>
                    <a:pt x="11" y="2"/>
                    <a:pt x="11" y="2"/>
                    <a:pt x="11" y="2"/>
                  </a:cubicBezTo>
                  <a:cubicBezTo>
                    <a:pt x="12" y="2"/>
                    <a:pt x="12" y="3"/>
                    <a:pt x="11" y="4"/>
                  </a:cubicBezTo>
                  <a:cubicBezTo>
                    <a:pt x="8" y="17"/>
                    <a:pt x="8" y="17"/>
                    <a:pt x="8" y="17"/>
                  </a:cubicBezTo>
                  <a:cubicBezTo>
                    <a:pt x="8" y="18"/>
                    <a:pt x="7" y="19"/>
                    <a:pt x="6" y="19"/>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1" name="Freeform 177"/>
            <p:cNvSpPr>
              <a:spLocks noChangeArrowheads="1"/>
            </p:cNvSpPr>
            <p:nvPr/>
          </p:nvSpPr>
          <p:spPr bwMode="auto">
            <a:xfrm flipH="1">
              <a:off x="4186237" y="1579562"/>
              <a:ext cx="31750" cy="53975"/>
            </a:xfrm>
            <a:custGeom>
              <a:avLst/>
              <a:gdLst>
                <a:gd name="T0" fmla="*/ 7000875 w 12"/>
                <a:gd name="T1" fmla="*/ 137190246 h 19"/>
                <a:gd name="T2" fmla="*/ 0 w 12"/>
                <a:gd name="T3" fmla="*/ 112981038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29122404 h 19"/>
                <a:gd name="T14" fmla="*/ 49003479 w 12"/>
                <a:gd name="T15" fmla="*/ 145260929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5"/>
                    <a:pt x="0" y="14"/>
                  </a:cubicBezTo>
                  <a:cubicBezTo>
                    <a:pt x="4" y="2"/>
                    <a:pt x="4" y="2"/>
                    <a:pt x="4" y="2"/>
                  </a:cubicBezTo>
                  <a:cubicBezTo>
                    <a:pt x="4" y="1"/>
                    <a:pt x="5" y="0"/>
                    <a:pt x="5" y="0"/>
                  </a:cubicBezTo>
                  <a:cubicBezTo>
                    <a:pt x="11" y="2"/>
                    <a:pt x="11" y="2"/>
                    <a:pt x="11" y="2"/>
                  </a:cubicBezTo>
                  <a:cubicBezTo>
                    <a:pt x="12" y="2"/>
                    <a:pt x="12" y="3"/>
                    <a:pt x="12" y="4"/>
                  </a:cubicBezTo>
                  <a:cubicBezTo>
                    <a:pt x="8" y="16"/>
                    <a:pt x="8" y="16"/>
                    <a:pt x="8" y="16"/>
                  </a:cubicBezTo>
                  <a:cubicBezTo>
                    <a:pt x="8" y="18"/>
                    <a:pt x="7" y="19"/>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2" name="Freeform 178"/>
            <p:cNvSpPr>
              <a:spLocks noChangeArrowheads="1"/>
            </p:cNvSpPr>
            <p:nvPr/>
          </p:nvSpPr>
          <p:spPr bwMode="auto">
            <a:xfrm flipH="1">
              <a:off x="4198937" y="1636712"/>
              <a:ext cx="34925" cy="53975"/>
            </a:xfrm>
            <a:custGeom>
              <a:avLst/>
              <a:gdLst>
                <a:gd name="T0" fmla="*/ 7218729 w 13"/>
                <a:gd name="T1" fmla="*/ 137190246 h 19"/>
                <a:gd name="T2" fmla="*/ 7218729 w 13"/>
                <a:gd name="T3" fmla="*/ 121051721 h 19"/>
                <a:gd name="T4" fmla="*/ 28869542 w 13"/>
                <a:gd name="T5" fmla="*/ 16141366 h 19"/>
                <a:gd name="T6" fmla="*/ 43304313 w 13"/>
                <a:gd name="T7" fmla="*/ 8070683 h 19"/>
                <a:gd name="T8" fmla="*/ 86608627 w 13"/>
                <a:gd name="T9" fmla="*/ 16141366 h 19"/>
                <a:gd name="T10" fmla="*/ 86608627 w 13"/>
                <a:gd name="T11" fmla="*/ 40350574 h 19"/>
                <a:gd name="T12" fmla="*/ 64957813 w 13"/>
                <a:gd name="T13" fmla="*/ 137190246 h 19"/>
                <a:gd name="T14" fmla="*/ 50523042 w 13"/>
                <a:gd name="T15" fmla="*/ 153331612 h 19"/>
                <a:gd name="T16" fmla="*/ 7218729 w 13"/>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1" y="17"/>
                  </a:moveTo>
                  <a:cubicBezTo>
                    <a:pt x="1" y="17"/>
                    <a:pt x="0" y="16"/>
                    <a:pt x="1" y="15"/>
                  </a:cubicBezTo>
                  <a:cubicBezTo>
                    <a:pt x="4" y="2"/>
                    <a:pt x="4" y="2"/>
                    <a:pt x="4" y="2"/>
                  </a:cubicBezTo>
                  <a:cubicBezTo>
                    <a:pt x="4" y="1"/>
                    <a:pt x="5" y="0"/>
                    <a:pt x="6" y="1"/>
                  </a:cubicBezTo>
                  <a:cubicBezTo>
                    <a:pt x="12" y="2"/>
                    <a:pt x="12" y="2"/>
                    <a:pt x="12" y="2"/>
                  </a:cubicBezTo>
                  <a:cubicBezTo>
                    <a:pt x="12" y="2"/>
                    <a:pt x="13" y="3"/>
                    <a:pt x="12" y="5"/>
                  </a:cubicBezTo>
                  <a:cubicBezTo>
                    <a:pt x="9" y="17"/>
                    <a:pt x="9" y="17"/>
                    <a:pt x="9" y="17"/>
                  </a:cubicBezTo>
                  <a:cubicBezTo>
                    <a:pt x="9"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3" name="Freeform 179"/>
            <p:cNvSpPr>
              <a:spLocks noChangeArrowheads="1"/>
            </p:cNvSpPr>
            <p:nvPr/>
          </p:nvSpPr>
          <p:spPr bwMode="auto">
            <a:xfrm flipH="1">
              <a:off x="4214812" y="1695450"/>
              <a:ext cx="31750" cy="53975"/>
            </a:xfrm>
            <a:custGeom>
              <a:avLst/>
              <a:gdLst>
                <a:gd name="T0" fmla="*/ 7000875 w 12"/>
                <a:gd name="T1" fmla="*/ 137190246 h 19"/>
                <a:gd name="T2" fmla="*/ 0 w 12"/>
                <a:gd name="T3" fmla="*/ 121051721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53331612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5"/>
                  </a:cubicBezTo>
                  <a:cubicBezTo>
                    <a:pt x="4" y="2"/>
                    <a:pt x="4" y="2"/>
                    <a:pt x="4"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 name="Freeform 180"/>
            <p:cNvSpPr>
              <a:spLocks noChangeArrowheads="1"/>
            </p:cNvSpPr>
            <p:nvPr/>
          </p:nvSpPr>
          <p:spPr bwMode="auto">
            <a:xfrm flipH="1">
              <a:off x="4230687" y="1754187"/>
              <a:ext cx="31750" cy="50800"/>
            </a:xfrm>
            <a:custGeom>
              <a:avLst/>
              <a:gdLst>
                <a:gd name="T0" fmla="*/ 7000875 w 12"/>
                <a:gd name="T1" fmla="*/ 135404578 h 18"/>
                <a:gd name="T2" fmla="*/ 7000875 w 12"/>
                <a:gd name="T3" fmla="*/ 111508822 h 18"/>
                <a:gd name="T4" fmla="*/ 28000854 w 12"/>
                <a:gd name="T5" fmla="*/ 15928622 h 18"/>
                <a:gd name="T6" fmla="*/ 42002604 w 12"/>
                <a:gd name="T7" fmla="*/ 0 h 18"/>
                <a:gd name="T8" fmla="*/ 84005208 w 12"/>
                <a:gd name="T9" fmla="*/ 7964311 h 18"/>
                <a:gd name="T10" fmla="*/ 84005208 w 12"/>
                <a:gd name="T11" fmla="*/ 31860067 h 18"/>
                <a:gd name="T12" fmla="*/ 63005229 w 12"/>
                <a:gd name="T13" fmla="*/ 127440267 h 18"/>
                <a:gd name="T14" fmla="*/ 49003479 w 12"/>
                <a:gd name="T15" fmla="*/ 143368889 h 18"/>
                <a:gd name="T16" fmla="*/ 7000875 w 12"/>
                <a:gd name="T17" fmla="*/ 13540457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1" y="17"/>
                  </a:moveTo>
                  <a:cubicBezTo>
                    <a:pt x="0" y="17"/>
                    <a:pt x="0" y="15"/>
                    <a:pt x="1" y="14"/>
                  </a:cubicBezTo>
                  <a:cubicBezTo>
                    <a:pt x="4" y="2"/>
                    <a:pt x="4" y="2"/>
                    <a:pt x="4" y="2"/>
                  </a:cubicBezTo>
                  <a:cubicBezTo>
                    <a:pt x="4" y="1"/>
                    <a:pt x="5" y="0"/>
                    <a:pt x="6" y="0"/>
                  </a:cubicBezTo>
                  <a:cubicBezTo>
                    <a:pt x="12" y="1"/>
                    <a:pt x="12" y="1"/>
                    <a:pt x="12" y="1"/>
                  </a:cubicBezTo>
                  <a:cubicBezTo>
                    <a:pt x="12" y="2"/>
                    <a:pt x="12" y="3"/>
                    <a:pt x="12" y="4"/>
                  </a:cubicBezTo>
                  <a:cubicBezTo>
                    <a:pt x="9" y="16"/>
                    <a:pt x="9" y="16"/>
                    <a:pt x="9" y="16"/>
                  </a:cubicBezTo>
                  <a:cubicBezTo>
                    <a:pt x="8" y="18"/>
                    <a:pt x="8"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5" name="Freeform 181"/>
            <p:cNvSpPr>
              <a:spLocks noChangeArrowheads="1"/>
            </p:cNvSpPr>
            <p:nvPr/>
          </p:nvSpPr>
          <p:spPr bwMode="auto">
            <a:xfrm flipH="1">
              <a:off x="4244974" y="1811337"/>
              <a:ext cx="31750" cy="53975"/>
            </a:xfrm>
            <a:custGeom>
              <a:avLst/>
              <a:gdLst>
                <a:gd name="T0" fmla="*/ 0 w 12"/>
                <a:gd name="T1" fmla="*/ 137190246 h 19"/>
                <a:gd name="T2" fmla="*/ 0 w 12"/>
                <a:gd name="T3" fmla="*/ 121051721 h 19"/>
                <a:gd name="T4" fmla="*/ 21002625 w 12"/>
                <a:gd name="T5" fmla="*/ 16141366 h 19"/>
                <a:gd name="T6" fmla="*/ 35001729 w 12"/>
                <a:gd name="T7" fmla="*/ 8070683 h 19"/>
                <a:gd name="T8" fmla="*/ 77004333 w 12"/>
                <a:gd name="T9" fmla="*/ 16141366 h 19"/>
                <a:gd name="T10" fmla="*/ 77004333 w 12"/>
                <a:gd name="T11" fmla="*/ 40350574 h 19"/>
                <a:gd name="T12" fmla="*/ 56004354 w 12"/>
                <a:gd name="T13" fmla="*/ 137190246 h 19"/>
                <a:gd name="T14" fmla="*/ 42002604 w 12"/>
                <a:gd name="T15" fmla="*/ 153331612 h 19"/>
                <a:gd name="T16" fmla="*/ 0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17"/>
                  </a:moveTo>
                  <a:cubicBezTo>
                    <a:pt x="0" y="17"/>
                    <a:pt x="0" y="16"/>
                    <a:pt x="0" y="15"/>
                  </a:cubicBezTo>
                  <a:cubicBezTo>
                    <a:pt x="3" y="2"/>
                    <a:pt x="3" y="2"/>
                    <a:pt x="3" y="2"/>
                  </a:cubicBezTo>
                  <a:cubicBezTo>
                    <a:pt x="4" y="1"/>
                    <a:pt x="4" y="0"/>
                    <a:pt x="5" y="1"/>
                  </a:cubicBezTo>
                  <a:cubicBezTo>
                    <a:pt x="11" y="2"/>
                    <a:pt x="11" y="2"/>
                    <a:pt x="11" y="2"/>
                  </a:cubicBezTo>
                  <a:cubicBezTo>
                    <a:pt x="12" y="2"/>
                    <a:pt x="12" y="3"/>
                    <a:pt x="11" y="5"/>
                  </a:cubicBezTo>
                  <a:cubicBezTo>
                    <a:pt x="8" y="17"/>
                    <a:pt x="8" y="17"/>
                    <a:pt x="8" y="17"/>
                  </a:cubicBezTo>
                  <a:cubicBezTo>
                    <a:pt x="8" y="18"/>
                    <a:pt x="7" y="19"/>
                    <a:pt x="6" y="19"/>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6" name="Freeform 182"/>
            <p:cNvSpPr>
              <a:spLocks noChangeArrowheads="1"/>
            </p:cNvSpPr>
            <p:nvPr/>
          </p:nvSpPr>
          <p:spPr bwMode="auto">
            <a:xfrm flipH="1">
              <a:off x="4260849" y="1870075"/>
              <a:ext cx="31750" cy="53975"/>
            </a:xfrm>
            <a:custGeom>
              <a:avLst/>
              <a:gdLst>
                <a:gd name="T0" fmla="*/ 7000875 w 12"/>
                <a:gd name="T1" fmla="*/ 137190246 h 19"/>
                <a:gd name="T2" fmla="*/ 0 w 12"/>
                <a:gd name="T3" fmla="*/ 112981038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53331612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4"/>
                  </a:cubicBezTo>
                  <a:cubicBezTo>
                    <a:pt x="4" y="2"/>
                    <a:pt x="4" y="2"/>
                    <a:pt x="4"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7" name="Freeform 183"/>
            <p:cNvSpPr>
              <a:spLocks noChangeArrowheads="1"/>
            </p:cNvSpPr>
            <p:nvPr/>
          </p:nvSpPr>
          <p:spPr bwMode="auto">
            <a:xfrm flipH="1">
              <a:off x="4276724" y="1930400"/>
              <a:ext cx="31750" cy="50800"/>
            </a:xfrm>
            <a:custGeom>
              <a:avLst/>
              <a:gdLst>
                <a:gd name="T0" fmla="*/ 7000875 w 12"/>
                <a:gd name="T1" fmla="*/ 135404578 h 18"/>
                <a:gd name="T2" fmla="*/ 7000875 w 12"/>
                <a:gd name="T3" fmla="*/ 111508822 h 18"/>
                <a:gd name="T4" fmla="*/ 28000854 w 12"/>
                <a:gd name="T5" fmla="*/ 15928622 h 18"/>
                <a:gd name="T6" fmla="*/ 42002604 w 12"/>
                <a:gd name="T7" fmla="*/ 0 h 18"/>
                <a:gd name="T8" fmla="*/ 84005208 w 12"/>
                <a:gd name="T9" fmla="*/ 7964311 h 18"/>
                <a:gd name="T10" fmla="*/ 84005208 w 12"/>
                <a:gd name="T11" fmla="*/ 31860067 h 18"/>
                <a:gd name="T12" fmla="*/ 63005229 w 12"/>
                <a:gd name="T13" fmla="*/ 127440267 h 18"/>
                <a:gd name="T14" fmla="*/ 49003479 w 12"/>
                <a:gd name="T15" fmla="*/ 143368889 h 18"/>
                <a:gd name="T16" fmla="*/ 7000875 w 12"/>
                <a:gd name="T17" fmla="*/ 13540457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1" y="17"/>
                  </a:moveTo>
                  <a:cubicBezTo>
                    <a:pt x="1" y="16"/>
                    <a:pt x="0" y="15"/>
                    <a:pt x="1" y="14"/>
                  </a:cubicBezTo>
                  <a:cubicBezTo>
                    <a:pt x="4" y="2"/>
                    <a:pt x="4" y="2"/>
                    <a:pt x="4" y="2"/>
                  </a:cubicBezTo>
                  <a:cubicBezTo>
                    <a:pt x="4" y="0"/>
                    <a:pt x="5" y="0"/>
                    <a:pt x="6" y="0"/>
                  </a:cubicBezTo>
                  <a:cubicBezTo>
                    <a:pt x="12" y="1"/>
                    <a:pt x="12" y="1"/>
                    <a:pt x="12" y="1"/>
                  </a:cubicBezTo>
                  <a:cubicBezTo>
                    <a:pt x="12" y="2"/>
                    <a:pt x="12" y="3"/>
                    <a:pt x="12" y="4"/>
                  </a:cubicBezTo>
                  <a:cubicBezTo>
                    <a:pt x="9" y="16"/>
                    <a:pt x="9" y="16"/>
                    <a:pt x="9" y="16"/>
                  </a:cubicBezTo>
                  <a:cubicBezTo>
                    <a:pt x="8" y="18"/>
                    <a:pt x="8"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8" name="Freeform 184"/>
            <p:cNvSpPr>
              <a:spLocks noChangeArrowheads="1"/>
            </p:cNvSpPr>
            <p:nvPr/>
          </p:nvSpPr>
          <p:spPr bwMode="auto">
            <a:xfrm flipH="1">
              <a:off x="4111624" y="1157287"/>
              <a:ext cx="55563" cy="58738"/>
            </a:xfrm>
            <a:custGeom>
              <a:avLst/>
              <a:gdLst>
                <a:gd name="T0" fmla="*/ 14001876 w 21"/>
                <a:gd name="T1" fmla="*/ 132999614 h 21"/>
                <a:gd name="T2" fmla="*/ 0 w 21"/>
                <a:gd name="T3" fmla="*/ 109529588 h 21"/>
                <a:gd name="T4" fmla="*/ 28001106 w 21"/>
                <a:gd name="T5" fmla="*/ 15646684 h 21"/>
                <a:gd name="T6" fmla="*/ 49003920 w 21"/>
                <a:gd name="T7" fmla="*/ 0 h 21"/>
                <a:gd name="T8" fmla="*/ 133009884 w 21"/>
                <a:gd name="T9" fmla="*/ 31293369 h 21"/>
                <a:gd name="T10" fmla="*/ 147011760 w 21"/>
                <a:gd name="T11" fmla="*/ 46940053 h 21"/>
                <a:gd name="T12" fmla="*/ 119010654 w 21"/>
                <a:gd name="T13" fmla="*/ 148646299 h 21"/>
                <a:gd name="T14" fmla="*/ 98007840 w 21"/>
                <a:gd name="T15" fmla="*/ 156469641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1"/>
                    <a:pt x="5" y="0"/>
                    <a:pt x="7" y="0"/>
                  </a:cubicBezTo>
                  <a:cubicBezTo>
                    <a:pt x="19" y="4"/>
                    <a:pt x="19" y="4"/>
                    <a:pt x="19" y="4"/>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9" name="Freeform 185"/>
            <p:cNvSpPr>
              <a:spLocks noChangeArrowheads="1"/>
            </p:cNvSpPr>
            <p:nvPr/>
          </p:nvSpPr>
          <p:spPr bwMode="auto">
            <a:xfrm flipH="1">
              <a:off x="4127499" y="1212850"/>
              <a:ext cx="52388" cy="60325"/>
            </a:xfrm>
            <a:custGeom>
              <a:avLst/>
              <a:gdLst>
                <a:gd name="T0" fmla="*/ 13723037 w 20"/>
                <a:gd name="T1" fmla="*/ 140284351 h 21"/>
                <a:gd name="T2" fmla="*/ 0 w 20"/>
                <a:gd name="T3" fmla="*/ 115528120 h 21"/>
                <a:gd name="T4" fmla="*/ 20583245 w 20"/>
                <a:gd name="T5" fmla="*/ 16503196 h 21"/>
                <a:gd name="T6" fmla="*/ 41166490 w 20"/>
                <a:gd name="T7" fmla="*/ 0 h 21"/>
                <a:gd name="T8" fmla="*/ 130364919 w 20"/>
                <a:gd name="T9" fmla="*/ 24756231 h 21"/>
                <a:gd name="T10" fmla="*/ 137225127 w 20"/>
                <a:gd name="T11" fmla="*/ 49512462 h 21"/>
                <a:gd name="T12" fmla="*/ 116641882 w 20"/>
                <a:gd name="T13" fmla="*/ 156787548 h 21"/>
                <a:gd name="T14" fmla="*/ 96058637 w 20"/>
                <a:gd name="T15" fmla="*/ 165037710 h 21"/>
                <a:gd name="T16" fmla="*/ 13723037 w 20"/>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5"/>
                    <a:pt x="0" y="14"/>
                  </a:cubicBezTo>
                  <a:cubicBezTo>
                    <a:pt x="3" y="2"/>
                    <a:pt x="3" y="2"/>
                    <a:pt x="3" y="2"/>
                  </a:cubicBezTo>
                  <a:cubicBezTo>
                    <a:pt x="4" y="0"/>
                    <a:pt x="5" y="0"/>
                    <a:pt x="6" y="0"/>
                  </a:cubicBezTo>
                  <a:cubicBezTo>
                    <a:pt x="19" y="3"/>
                    <a:pt x="19" y="3"/>
                    <a:pt x="19" y="3"/>
                  </a:cubicBezTo>
                  <a:cubicBezTo>
                    <a:pt x="20" y="4"/>
                    <a:pt x="20"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0" name="Freeform 186"/>
            <p:cNvSpPr>
              <a:spLocks noChangeArrowheads="1"/>
            </p:cNvSpPr>
            <p:nvPr/>
          </p:nvSpPr>
          <p:spPr bwMode="auto">
            <a:xfrm flipH="1">
              <a:off x="4140199" y="1270000"/>
              <a:ext cx="55563" cy="58738"/>
            </a:xfrm>
            <a:custGeom>
              <a:avLst/>
              <a:gdLst>
                <a:gd name="T0" fmla="*/ 14001876 w 21"/>
                <a:gd name="T1" fmla="*/ 132999614 h 21"/>
                <a:gd name="T2" fmla="*/ 7000938 w 21"/>
                <a:gd name="T3" fmla="*/ 109529588 h 21"/>
                <a:gd name="T4" fmla="*/ 28001106 w 21"/>
                <a:gd name="T5" fmla="*/ 15646684 h 21"/>
                <a:gd name="T6" fmla="*/ 49003920 w 21"/>
                <a:gd name="T7" fmla="*/ 0 h 21"/>
                <a:gd name="T8" fmla="*/ 133009884 w 21"/>
                <a:gd name="T9" fmla="*/ 23470027 h 21"/>
                <a:gd name="T10" fmla="*/ 147011760 w 21"/>
                <a:gd name="T11" fmla="*/ 46940053 h 21"/>
                <a:gd name="T12" fmla="*/ 119010654 w 21"/>
                <a:gd name="T13" fmla="*/ 148646299 h 21"/>
                <a:gd name="T14" fmla="*/ 105008778 w 21"/>
                <a:gd name="T15" fmla="*/ 156469641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6"/>
                    <a:pt x="0" y="15"/>
                    <a:pt x="1" y="14"/>
                  </a:cubicBezTo>
                  <a:cubicBezTo>
                    <a:pt x="4" y="2"/>
                    <a:pt x="4" y="2"/>
                    <a:pt x="4" y="2"/>
                  </a:cubicBezTo>
                  <a:cubicBezTo>
                    <a:pt x="4" y="0"/>
                    <a:pt x="6" y="0"/>
                    <a:pt x="7" y="0"/>
                  </a:cubicBezTo>
                  <a:cubicBezTo>
                    <a:pt x="19" y="3"/>
                    <a:pt x="19" y="3"/>
                    <a:pt x="19" y="3"/>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1" name="Freeform 187"/>
            <p:cNvSpPr>
              <a:spLocks noChangeArrowheads="1"/>
            </p:cNvSpPr>
            <p:nvPr/>
          </p:nvSpPr>
          <p:spPr bwMode="auto">
            <a:xfrm flipH="1">
              <a:off x="4154486" y="1325562"/>
              <a:ext cx="55563" cy="57150"/>
            </a:xfrm>
            <a:custGeom>
              <a:avLst/>
              <a:gdLst>
                <a:gd name="T0" fmla="*/ 14001876 w 21"/>
                <a:gd name="T1" fmla="*/ 138811635 h 20"/>
                <a:gd name="T2" fmla="*/ 0 w 21"/>
                <a:gd name="T3" fmla="*/ 114314288 h 20"/>
                <a:gd name="T4" fmla="*/ 28001106 w 21"/>
                <a:gd name="T5" fmla="*/ 8166735 h 20"/>
                <a:gd name="T6" fmla="*/ 42002982 w 21"/>
                <a:gd name="T7" fmla="*/ 0 h 20"/>
                <a:gd name="T8" fmla="*/ 133009884 w 21"/>
                <a:gd name="T9" fmla="*/ 24497348 h 20"/>
                <a:gd name="T10" fmla="*/ 140010822 w 21"/>
                <a:gd name="T11" fmla="*/ 48991838 h 20"/>
                <a:gd name="T12" fmla="*/ 119010654 w 21"/>
                <a:gd name="T13" fmla="*/ 146975513 h 20"/>
                <a:gd name="T14" fmla="*/ 98007840 w 21"/>
                <a:gd name="T15" fmla="*/ 163306125 h 20"/>
                <a:gd name="T16" fmla="*/ 14001876 w 21"/>
                <a:gd name="T17" fmla="*/ 138811635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0" y="14"/>
                  </a:cubicBezTo>
                  <a:cubicBezTo>
                    <a:pt x="4" y="1"/>
                    <a:pt x="4" y="1"/>
                    <a:pt x="4" y="1"/>
                  </a:cubicBezTo>
                  <a:cubicBezTo>
                    <a:pt x="4" y="0"/>
                    <a:pt x="5" y="0"/>
                    <a:pt x="6" y="0"/>
                  </a:cubicBezTo>
                  <a:cubicBezTo>
                    <a:pt x="19" y="3"/>
                    <a:pt x="19" y="3"/>
                    <a:pt x="19" y="3"/>
                  </a:cubicBezTo>
                  <a:cubicBezTo>
                    <a:pt x="20" y="4"/>
                    <a:pt x="21" y="5"/>
                    <a:pt x="20" y="6"/>
                  </a:cubicBezTo>
                  <a:cubicBezTo>
                    <a:pt x="17" y="18"/>
                    <a:pt x="17" y="18"/>
                    <a:pt x="17" y="18"/>
                  </a:cubicBezTo>
                  <a:cubicBezTo>
                    <a:pt x="17" y="20"/>
                    <a:pt x="15"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2" name="Freeform 188"/>
            <p:cNvSpPr>
              <a:spLocks noChangeArrowheads="1"/>
            </p:cNvSpPr>
            <p:nvPr/>
          </p:nvSpPr>
          <p:spPr bwMode="auto">
            <a:xfrm flipH="1">
              <a:off x="4170361" y="1379537"/>
              <a:ext cx="55563" cy="60325"/>
            </a:xfrm>
            <a:custGeom>
              <a:avLst/>
              <a:gdLst>
                <a:gd name="T0" fmla="*/ 14001876 w 21"/>
                <a:gd name="T1" fmla="*/ 148534513 h 21"/>
                <a:gd name="T2" fmla="*/ 7000938 w 21"/>
                <a:gd name="T3" fmla="*/ 123778282 h 21"/>
                <a:gd name="T4" fmla="*/ 28001106 w 21"/>
                <a:gd name="T5" fmla="*/ 16503196 h 21"/>
                <a:gd name="T6" fmla="*/ 49003920 w 21"/>
                <a:gd name="T7" fmla="*/ 8253035 h 21"/>
                <a:gd name="T8" fmla="*/ 133009884 w 21"/>
                <a:gd name="T9" fmla="*/ 33006393 h 21"/>
                <a:gd name="T10" fmla="*/ 147011760 w 21"/>
                <a:gd name="T11" fmla="*/ 57762624 h 21"/>
                <a:gd name="T12" fmla="*/ 126008946 w 21"/>
                <a:gd name="T13" fmla="*/ 156787548 h 21"/>
                <a:gd name="T14" fmla="*/ 105008778 w 21"/>
                <a:gd name="T15" fmla="*/ 173290744 h 21"/>
                <a:gd name="T16" fmla="*/ 14001876 w 21"/>
                <a:gd name="T17" fmla="*/ 1485345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1" y="15"/>
                  </a:cubicBezTo>
                  <a:cubicBezTo>
                    <a:pt x="4" y="2"/>
                    <a:pt x="4" y="2"/>
                    <a:pt x="4" y="2"/>
                  </a:cubicBezTo>
                  <a:cubicBezTo>
                    <a:pt x="4" y="1"/>
                    <a:pt x="6" y="0"/>
                    <a:pt x="7" y="1"/>
                  </a:cubicBezTo>
                  <a:cubicBezTo>
                    <a:pt x="19" y="4"/>
                    <a:pt x="19" y="4"/>
                    <a:pt x="19" y="4"/>
                  </a:cubicBezTo>
                  <a:cubicBezTo>
                    <a:pt x="21" y="4"/>
                    <a:pt x="21" y="6"/>
                    <a:pt x="21" y="7"/>
                  </a:cubicBezTo>
                  <a:cubicBezTo>
                    <a:pt x="18" y="19"/>
                    <a:pt x="18" y="19"/>
                    <a:pt x="18" y="19"/>
                  </a:cubicBezTo>
                  <a:cubicBezTo>
                    <a:pt x="17" y="21"/>
                    <a:pt x="16" y="21"/>
                    <a:pt x="15"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3" name="Freeform 189"/>
            <p:cNvSpPr>
              <a:spLocks noChangeArrowheads="1"/>
            </p:cNvSpPr>
            <p:nvPr/>
          </p:nvSpPr>
          <p:spPr bwMode="auto">
            <a:xfrm flipH="1">
              <a:off x="4183061" y="1436687"/>
              <a:ext cx="55563" cy="58738"/>
            </a:xfrm>
            <a:custGeom>
              <a:avLst/>
              <a:gdLst>
                <a:gd name="T0" fmla="*/ 14001876 w 21"/>
                <a:gd name="T1" fmla="*/ 132999614 h 21"/>
                <a:gd name="T2" fmla="*/ 0 w 21"/>
                <a:gd name="T3" fmla="*/ 117352930 h 21"/>
                <a:gd name="T4" fmla="*/ 28001106 w 21"/>
                <a:gd name="T5" fmla="*/ 15646684 h 21"/>
                <a:gd name="T6" fmla="*/ 42002982 w 21"/>
                <a:gd name="T7" fmla="*/ 7823342 h 21"/>
                <a:gd name="T8" fmla="*/ 133009884 w 21"/>
                <a:gd name="T9" fmla="*/ 31293369 h 21"/>
                <a:gd name="T10" fmla="*/ 147011760 w 21"/>
                <a:gd name="T11" fmla="*/ 54763395 h 21"/>
                <a:gd name="T12" fmla="*/ 119010654 w 21"/>
                <a:gd name="T13" fmla="*/ 148646299 h 21"/>
                <a:gd name="T14" fmla="*/ 98007840 w 21"/>
                <a:gd name="T15" fmla="*/ 164292983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 name="Freeform 190"/>
            <p:cNvSpPr>
              <a:spLocks noChangeArrowheads="1"/>
            </p:cNvSpPr>
            <p:nvPr/>
          </p:nvSpPr>
          <p:spPr bwMode="auto">
            <a:xfrm flipH="1">
              <a:off x="4198937" y="1492250"/>
              <a:ext cx="53975" cy="60325"/>
            </a:xfrm>
            <a:custGeom>
              <a:avLst/>
              <a:gdLst>
                <a:gd name="T0" fmla="*/ 14567853 w 20"/>
                <a:gd name="T1" fmla="*/ 140284351 h 21"/>
                <a:gd name="T2" fmla="*/ 0 w 20"/>
                <a:gd name="T3" fmla="*/ 123778282 h 21"/>
                <a:gd name="T4" fmla="*/ 21849080 w 20"/>
                <a:gd name="T5" fmla="*/ 16503196 h 21"/>
                <a:gd name="T6" fmla="*/ 43700859 w 20"/>
                <a:gd name="T7" fmla="*/ 8253035 h 21"/>
                <a:gd name="T8" fmla="*/ 138381105 w 20"/>
                <a:gd name="T9" fmla="*/ 33006393 h 21"/>
                <a:gd name="T10" fmla="*/ 145665031 w 20"/>
                <a:gd name="T11" fmla="*/ 57762624 h 21"/>
                <a:gd name="T12" fmla="*/ 123815951 w 20"/>
                <a:gd name="T13" fmla="*/ 156787548 h 21"/>
                <a:gd name="T14" fmla="*/ 101966871 w 20"/>
                <a:gd name="T15" fmla="*/ 173290744 h 21"/>
                <a:gd name="T16" fmla="*/ 14567853 w 20"/>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6"/>
                    <a:pt x="0" y="15"/>
                  </a:cubicBezTo>
                  <a:cubicBezTo>
                    <a:pt x="3" y="2"/>
                    <a:pt x="3" y="2"/>
                    <a:pt x="3" y="2"/>
                  </a:cubicBezTo>
                  <a:cubicBezTo>
                    <a:pt x="4" y="1"/>
                    <a:pt x="5" y="0"/>
                    <a:pt x="6" y="1"/>
                  </a:cubicBezTo>
                  <a:cubicBezTo>
                    <a:pt x="19" y="4"/>
                    <a:pt x="19" y="4"/>
                    <a:pt x="19" y="4"/>
                  </a:cubicBezTo>
                  <a:cubicBezTo>
                    <a:pt x="20" y="4"/>
                    <a:pt x="20" y="6"/>
                    <a:pt x="20" y="7"/>
                  </a:cubicBezTo>
                  <a:cubicBezTo>
                    <a:pt x="17" y="19"/>
                    <a:pt x="17" y="19"/>
                    <a:pt x="17" y="19"/>
                  </a:cubicBezTo>
                  <a:cubicBezTo>
                    <a:pt x="16"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5" name="Freeform 191"/>
            <p:cNvSpPr>
              <a:spLocks noChangeArrowheads="1"/>
            </p:cNvSpPr>
            <p:nvPr/>
          </p:nvSpPr>
          <p:spPr bwMode="auto">
            <a:xfrm flipH="1">
              <a:off x="4211637" y="1549400"/>
              <a:ext cx="57150" cy="58738"/>
            </a:xfrm>
            <a:custGeom>
              <a:avLst/>
              <a:gdLst>
                <a:gd name="T0" fmla="*/ 14812736 w 21"/>
                <a:gd name="T1" fmla="*/ 132999614 h 21"/>
                <a:gd name="T2" fmla="*/ 0 w 21"/>
                <a:gd name="T3" fmla="*/ 109529588 h 21"/>
                <a:gd name="T4" fmla="*/ 29625471 w 21"/>
                <a:gd name="T5" fmla="*/ 15646684 h 21"/>
                <a:gd name="T6" fmla="*/ 51843214 w 21"/>
                <a:gd name="T7" fmla="*/ 0 h 21"/>
                <a:gd name="T8" fmla="*/ 140716907 w 21"/>
                <a:gd name="T9" fmla="*/ 31293369 h 21"/>
                <a:gd name="T10" fmla="*/ 155529643 w 21"/>
                <a:gd name="T11" fmla="*/ 54763395 h 21"/>
                <a:gd name="T12" fmla="*/ 125904171 w 21"/>
                <a:gd name="T13" fmla="*/ 148646299 h 21"/>
                <a:gd name="T14" fmla="*/ 111091436 w 21"/>
                <a:gd name="T15" fmla="*/ 164292983 h 21"/>
                <a:gd name="T16" fmla="*/ 1481273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6" name="Freeform 192"/>
            <p:cNvSpPr>
              <a:spLocks noChangeArrowheads="1"/>
            </p:cNvSpPr>
            <p:nvPr/>
          </p:nvSpPr>
          <p:spPr bwMode="auto">
            <a:xfrm flipH="1">
              <a:off x="4225924" y="1604962"/>
              <a:ext cx="55563" cy="60325"/>
            </a:xfrm>
            <a:custGeom>
              <a:avLst/>
              <a:gdLst>
                <a:gd name="T0" fmla="*/ 14001876 w 21"/>
                <a:gd name="T1" fmla="*/ 140284351 h 21"/>
                <a:gd name="T2" fmla="*/ 0 w 21"/>
                <a:gd name="T3" fmla="*/ 115528120 h 21"/>
                <a:gd name="T4" fmla="*/ 21002814 w 21"/>
                <a:gd name="T5" fmla="*/ 16503196 h 21"/>
                <a:gd name="T6" fmla="*/ 42002982 w 21"/>
                <a:gd name="T7" fmla="*/ 0 h 21"/>
                <a:gd name="T8" fmla="*/ 133009884 w 21"/>
                <a:gd name="T9" fmla="*/ 33006393 h 21"/>
                <a:gd name="T10" fmla="*/ 140010822 w 21"/>
                <a:gd name="T11" fmla="*/ 57762624 h 21"/>
                <a:gd name="T12" fmla="*/ 119010654 w 21"/>
                <a:gd name="T13" fmla="*/ 156787548 h 21"/>
                <a:gd name="T14" fmla="*/ 98007840 w 21"/>
                <a:gd name="T15" fmla="*/ 173290744 h 21"/>
                <a:gd name="T16" fmla="*/ 1400187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1" y="5"/>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7" name="Freeform 193"/>
            <p:cNvSpPr>
              <a:spLocks noChangeArrowheads="1"/>
            </p:cNvSpPr>
            <p:nvPr/>
          </p:nvSpPr>
          <p:spPr bwMode="auto">
            <a:xfrm flipH="1">
              <a:off x="4241799" y="1662112"/>
              <a:ext cx="55563" cy="58738"/>
            </a:xfrm>
            <a:custGeom>
              <a:avLst/>
              <a:gdLst>
                <a:gd name="T0" fmla="*/ 14001876 w 21"/>
                <a:gd name="T1" fmla="*/ 132999614 h 21"/>
                <a:gd name="T2" fmla="*/ 7000938 w 21"/>
                <a:gd name="T3" fmla="*/ 109529588 h 21"/>
                <a:gd name="T4" fmla="*/ 28001106 w 21"/>
                <a:gd name="T5" fmla="*/ 15646684 h 21"/>
                <a:gd name="T6" fmla="*/ 49003920 w 21"/>
                <a:gd name="T7" fmla="*/ 0 h 21"/>
                <a:gd name="T8" fmla="*/ 133009884 w 21"/>
                <a:gd name="T9" fmla="*/ 31293369 h 21"/>
                <a:gd name="T10" fmla="*/ 147011760 w 21"/>
                <a:gd name="T11" fmla="*/ 46940053 h 21"/>
                <a:gd name="T12" fmla="*/ 119010654 w 21"/>
                <a:gd name="T13" fmla="*/ 148646299 h 21"/>
                <a:gd name="T14" fmla="*/ 105008778 w 21"/>
                <a:gd name="T15" fmla="*/ 156469641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1" y="14"/>
                  </a:cubicBezTo>
                  <a:cubicBezTo>
                    <a:pt x="4" y="2"/>
                    <a:pt x="4" y="2"/>
                    <a:pt x="4" y="2"/>
                  </a:cubicBezTo>
                  <a:cubicBezTo>
                    <a:pt x="4" y="1"/>
                    <a:pt x="6"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8" name="Freeform 194"/>
            <p:cNvSpPr>
              <a:spLocks noChangeArrowheads="1"/>
            </p:cNvSpPr>
            <p:nvPr/>
          </p:nvSpPr>
          <p:spPr bwMode="auto">
            <a:xfrm flipH="1">
              <a:off x="4254499" y="1717675"/>
              <a:ext cx="57150" cy="60325"/>
            </a:xfrm>
            <a:custGeom>
              <a:avLst/>
              <a:gdLst>
                <a:gd name="T0" fmla="*/ 14812736 w 21"/>
                <a:gd name="T1" fmla="*/ 140284351 h 21"/>
                <a:gd name="T2" fmla="*/ 0 w 21"/>
                <a:gd name="T3" fmla="*/ 115528120 h 21"/>
                <a:gd name="T4" fmla="*/ 29625471 w 21"/>
                <a:gd name="T5" fmla="*/ 16503196 h 21"/>
                <a:gd name="T6" fmla="*/ 44438207 w 21"/>
                <a:gd name="T7" fmla="*/ 0 h 21"/>
                <a:gd name="T8" fmla="*/ 140716907 w 21"/>
                <a:gd name="T9" fmla="*/ 33006393 h 21"/>
                <a:gd name="T10" fmla="*/ 148124636 w 21"/>
                <a:gd name="T11" fmla="*/ 49512462 h 21"/>
                <a:gd name="T12" fmla="*/ 125904171 w 21"/>
                <a:gd name="T13" fmla="*/ 156787548 h 21"/>
                <a:gd name="T14" fmla="*/ 103686429 w 21"/>
                <a:gd name="T15" fmla="*/ 165037710 h 21"/>
                <a:gd name="T16" fmla="*/ 1481273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0"/>
                    <a:pt x="5" y="0"/>
                    <a:pt x="6" y="0"/>
                  </a:cubicBezTo>
                  <a:cubicBezTo>
                    <a:pt x="19" y="4"/>
                    <a:pt x="19" y="4"/>
                    <a:pt x="19" y="4"/>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9" name="Freeform 195"/>
            <p:cNvSpPr>
              <a:spLocks noChangeArrowheads="1"/>
            </p:cNvSpPr>
            <p:nvPr/>
          </p:nvSpPr>
          <p:spPr bwMode="auto">
            <a:xfrm flipH="1">
              <a:off x="4270374" y="1774825"/>
              <a:ext cx="53975" cy="58738"/>
            </a:xfrm>
            <a:custGeom>
              <a:avLst/>
              <a:gdLst>
                <a:gd name="T0" fmla="*/ 7283926 w 20"/>
                <a:gd name="T1" fmla="*/ 132999614 h 21"/>
                <a:gd name="T2" fmla="*/ 0 w 20"/>
                <a:gd name="T3" fmla="*/ 109529588 h 21"/>
                <a:gd name="T4" fmla="*/ 21849080 w 20"/>
                <a:gd name="T5" fmla="*/ 15646684 h 21"/>
                <a:gd name="T6" fmla="*/ 43700859 w 20"/>
                <a:gd name="T7" fmla="*/ 0 h 21"/>
                <a:gd name="T8" fmla="*/ 131099878 w 20"/>
                <a:gd name="T9" fmla="*/ 23470027 h 21"/>
                <a:gd name="T10" fmla="*/ 145665031 w 20"/>
                <a:gd name="T11" fmla="*/ 46940053 h 21"/>
                <a:gd name="T12" fmla="*/ 123815951 w 20"/>
                <a:gd name="T13" fmla="*/ 148646299 h 21"/>
                <a:gd name="T14" fmla="*/ 101966871 w 20"/>
                <a:gd name="T15" fmla="*/ 156469641 h 21"/>
                <a:gd name="T16" fmla="*/ 7283926 w 20"/>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6"/>
                    <a:pt x="0" y="15"/>
                    <a:pt x="0" y="14"/>
                  </a:cubicBezTo>
                  <a:cubicBezTo>
                    <a:pt x="3" y="2"/>
                    <a:pt x="3" y="2"/>
                    <a:pt x="3" y="2"/>
                  </a:cubicBezTo>
                  <a:cubicBezTo>
                    <a:pt x="4" y="0"/>
                    <a:pt x="5" y="0"/>
                    <a:pt x="6" y="0"/>
                  </a:cubicBezTo>
                  <a:cubicBezTo>
                    <a:pt x="18" y="3"/>
                    <a:pt x="18" y="3"/>
                    <a:pt x="18" y="3"/>
                  </a:cubicBezTo>
                  <a:cubicBezTo>
                    <a:pt x="20" y="4"/>
                    <a:pt x="20" y="5"/>
                    <a:pt x="20" y="6"/>
                  </a:cubicBezTo>
                  <a:cubicBezTo>
                    <a:pt x="17" y="19"/>
                    <a:pt x="17" y="19"/>
                    <a:pt x="17" y="19"/>
                  </a:cubicBezTo>
                  <a:cubicBezTo>
                    <a:pt x="16" y="20"/>
                    <a:pt x="15" y="21"/>
                    <a:pt x="14" y="20"/>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0" name="Freeform 196"/>
            <p:cNvSpPr>
              <a:spLocks noChangeArrowheads="1"/>
            </p:cNvSpPr>
            <p:nvPr/>
          </p:nvSpPr>
          <p:spPr bwMode="auto">
            <a:xfrm flipH="1">
              <a:off x="4284661" y="1830387"/>
              <a:ext cx="55563" cy="60325"/>
            </a:xfrm>
            <a:custGeom>
              <a:avLst/>
              <a:gdLst>
                <a:gd name="T0" fmla="*/ 14001876 w 21"/>
                <a:gd name="T1" fmla="*/ 140284351 h 21"/>
                <a:gd name="T2" fmla="*/ 0 w 21"/>
                <a:gd name="T3" fmla="*/ 115528120 h 21"/>
                <a:gd name="T4" fmla="*/ 28001106 w 21"/>
                <a:gd name="T5" fmla="*/ 16503196 h 21"/>
                <a:gd name="T6" fmla="*/ 42002982 w 21"/>
                <a:gd name="T7" fmla="*/ 0 h 21"/>
                <a:gd name="T8" fmla="*/ 133009884 w 21"/>
                <a:gd name="T9" fmla="*/ 33006393 h 21"/>
                <a:gd name="T10" fmla="*/ 140010822 w 21"/>
                <a:gd name="T11" fmla="*/ 57762624 h 21"/>
                <a:gd name="T12" fmla="*/ 119010654 w 21"/>
                <a:gd name="T13" fmla="*/ 156787548 h 21"/>
                <a:gd name="T14" fmla="*/ 98007840 w 21"/>
                <a:gd name="T15" fmla="*/ 173290744 h 21"/>
                <a:gd name="T16" fmla="*/ 1400187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6" y="0"/>
                  </a:cubicBezTo>
                  <a:cubicBezTo>
                    <a:pt x="19" y="4"/>
                    <a:pt x="19" y="4"/>
                    <a:pt x="19" y="4"/>
                  </a:cubicBezTo>
                  <a:cubicBezTo>
                    <a:pt x="20" y="4"/>
                    <a:pt x="21" y="5"/>
                    <a:pt x="20"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1" name="Freeform 197"/>
            <p:cNvSpPr>
              <a:spLocks noChangeArrowheads="1"/>
            </p:cNvSpPr>
            <p:nvPr/>
          </p:nvSpPr>
          <p:spPr bwMode="auto">
            <a:xfrm flipH="1">
              <a:off x="4183061" y="1212850"/>
              <a:ext cx="55563" cy="60325"/>
            </a:xfrm>
            <a:custGeom>
              <a:avLst/>
              <a:gdLst>
                <a:gd name="T0" fmla="*/ 14001876 w 21"/>
                <a:gd name="T1" fmla="*/ 140284351 h 21"/>
                <a:gd name="T2" fmla="*/ 0 w 21"/>
                <a:gd name="T3" fmla="*/ 123778282 h 21"/>
                <a:gd name="T4" fmla="*/ 28001106 w 21"/>
                <a:gd name="T5" fmla="*/ 16503196 h 21"/>
                <a:gd name="T6" fmla="*/ 49003920 w 21"/>
                <a:gd name="T7" fmla="*/ 8253035 h 21"/>
                <a:gd name="T8" fmla="*/ 133009884 w 21"/>
                <a:gd name="T9" fmla="*/ 33006393 h 21"/>
                <a:gd name="T10" fmla="*/ 147011760 w 21"/>
                <a:gd name="T11" fmla="*/ 57762624 h 21"/>
                <a:gd name="T12" fmla="*/ 119010654 w 21"/>
                <a:gd name="T13" fmla="*/ 156787548 h 21"/>
                <a:gd name="T14" fmla="*/ 105008778 w 21"/>
                <a:gd name="T15" fmla="*/ 173290744 h 21"/>
                <a:gd name="T16" fmla="*/ 1400187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7" y="1"/>
                  </a:cubicBezTo>
                  <a:cubicBezTo>
                    <a:pt x="19" y="4"/>
                    <a:pt x="19" y="4"/>
                    <a:pt x="19" y="4"/>
                  </a:cubicBezTo>
                  <a:cubicBezTo>
                    <a:pt x="20" y="4"/>
                    <a:pt x="21" y="6"/>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2" name="Freeform 198"/>
            <p:cNvSpPr>
              <a:spLocks noChangeArrowheads="1"/>
            </p:cNvSpPr>
            <p:nvPr/>
          </p:nvSpPr>
          <p:spPr bwMode="auto">
            <a:xfrm flipH="1">
              <a:off x="4164011" y="1139825"/>
              <a:ext cx="58738" cy="76200"/>
            </a:xfrm>
            <a:custGeom>
              <a:avLst/>
              <a:gdLst>
                <a:gd name="T0" fmla="*/ 7128657 w 22"/>
                <a:gd name="T1" fmla="*/ 191157578 h 27"/>
                <a:gd name="T2" fmla="*/ 0 w 22"/>
                <a:gd name="T3" fmla="*/ 167264644 h 27"/>
                <a:gd name="T4" fmla="*/ 35643286 w 22"/>
                <a:gd name="T5" fmla="*/ 15928622 h 27"/>
                <a:gd name="T6" fmla="*/ 57026588 w 22"/>
                <a:gd name="T7" fmla="*/ 7964311 h 27"/>
                <a:gd name="T8" fmla="*/ 142567806 w 22"/>
                <a:gd name="T9" fmla="*/ 31860067 h 27"/>
                <a:gd name="T10" fmla="*/ 156825120 w 22"/>
                <a:gd name="T11" fmla="*/ 55755822 h 27"/>
                <a:gd name="T12" fmla="*/ 121181834 w 22"/>
                <a:gd name="T13" fmla="*/ 207089022 h 27"/>
                <a:gd name="T14" fmla="*/ 99798532 w 22"/>
                <a:gd name="T15" fmla="*/ 215053333 h 27"/>
                <a:gd name="T16" fmla="*/ 7128657 w 22"/>
                <a:gd name="T17" fmla="*/ 191157578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1" y="24"/>
                  </a:moveTo>
                  <a:cubicBezTo>
                    <a:pt x="0" y="23"/>
                    <a:pt x="0" y="22"/>
                    <a:pt x="0" y="21"/>
                  </a:cubicBezTo>
                  <a:cubicBezTo>
                    <a:pt x="5" y="2"/>
                    <a:pt x="5" y="2"/>
                    <a:pt x="5" y="2"/>
                  </a:cubicBezTo>
                  <a:cubicBezTo>
                    <a:pt x="5" y="1"/>
                    <a:pt x="6" y="0"/>
                    <a:pt x="8" y="1"/>
                  </a:cubicBezTo>
                  <a:cubicBezTo>
                    <a:pt x="20" y="4"/>
                    <a:pt x="20" y="4"/>
                    <a:pt x="20" y="4"/>
                  </a:cubicBezTo>
                  <a:cubicBezTo>
                    <a:pt x="21" y="5"/>
                    <a:pt x="22" y="6"/>
                    <a:pt x="22" y="7"/>
                  </a:cubicBezTo>
                  <a:cubicBezTo>
                    <a:pt x="17" y="26"/>
                    <a:pt x="17" y="26"/>
                    <a:pt x="17" y="26"/>
                  </a:cubicBezTo>
                  <a:cubicBezTo>
                    <a:pt x="16" y="27"/>
                    <a:pt x="15" y="27"/>
                    <a:pt x="14" y="27"/>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3" name="Freeform 199"/>
            <p:cNvSpPr>
              <a:spLocks noChangeArrowheads="1"/>
            </p:cNvSpPr>
            <p:nvPr/>
          </p:nvSpPr>
          <p:spPr bwMode="auto">
            <a:xfrm flipH="1">
              <a:off x="4344986" y="1168400"/>
              <a:ext cx="58738" cy="76200"/>
            </a:xfrm>
            <a:custGeom>
              <a:avLst/>
              <a:gdLst>
                <a:gd name="T0" fmla="*/ 14257315 w 22"/>
                <a:gd name="T1" fmla="*/ 183193267 h 27"/>
                <a:gd name="T2" fmla="*/ 0 w 22"/>
                <a:gd name="T3" fmla="*/ 167264644 h 27"/>
                <a:gd name="T4" fmla="*/ 35643286 w 22"/>
                <a:gd name="T5" fmla="*/ 15928622 h 27"/>
                <a:gd name="T6" fmla="*/ 57026588 w 22"/>
                <a:gd name="T7" fmla="*/ 0 h 27"/>
                <a:gd name="T8" fmla="*/ 149696463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1" y="23"/>
                    <a:pt x="0" y="22"/>
                    <a:pt x="0" y="21"/>
                  </a:cubicBezTo>
                  <a:cubicBezTo>
                    <a:pt x="5" y="2"/>
                    <a:pt x="5" y="2"/>
                    <a:pt x="5" y="2"/>
                  </a:cubicBezTo>
                  <a:cubicBezTo>
                    <a:pt x="6" y="1"/>
                    <a:pt x="7" y="0"/>
                    <a:pt x="8" y="0"/>
                  </a:cubicBezTo>
                  <a:cubicBezTo>
                    <a:pt x="21" y="4"/>
                    <a:pt x="21" y="4"/>
                    <a:pt x="21"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 name="Freeform 200"/>
            <p:cNvSpPr>
              <a:spLocks noChangeArrowheads="1"/>
            </p:cNvSpPr>
            <p:nvPr/>
          </p:nvSpPr>
          <p:spPr bwMode="auto">
            <a:xfrm flipH="1">
              <a:off x="4324349" y="1095375"/>
              <a:ext cx="61913" cy="76200"/>
            </a:xfrm>
            <a:custGeom>
              <a:avLst/>
              <a:gdLst>
                <a:gd name="T0" fmla="*/ 14493026 w 23"/>
                <a:gd name="T1" fmla="*/ 183193267 h 27"/>
                <a:gd name="T2" fmla="*/ 0 w 23"/>
                <a:gd name="T3" fmla="*/ 167264644 h 27"/>
                <a:gd name="T4" fmla="*/ 36229872 w 23"/>
                <a:gd name="T5" fmla="*/ 15928622 h 27"/>
                <a:gd name="T6" fmla="*/ 57969411 w 23"/>
                <a:gd name="T7" fmla="*/ 0 h 27"/>
                <a:gd name="T8" fmla="*/ 152168695 w 23"/>
                <a:gd name="T9" fmla="*/ 31860067 h 27"/>
                <a:gd name="T10" fmla="*/ 159415208 w 23"/>
                <a:gd name="T11" fmla="*/ 55755822 h 27"/>
                <a:gd name="T12" fmla="*/ 123185335 w 23"/>
                <a:gd name="T13" fmla="*/ 199124711 h 27"/>
                <a:gd name="T14" fmla="*/ 101445796 w 23"/>
                <a:gd name="T15" fmla="*/ 215053333 h 27"/>
                <a:gd name="T16" fmla="*/ 14493026 w 23"/>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7"/>
                <a:gd name="T29" fmla="*/ 23 w 2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7">
                  <a:moveTo>
                    <a:pt x="2" y="23"/>
                  </a:moveTo>
                  <a:cubicBezTo>
                    <a:pt x="1" y="23"/>
                    <a:pt x="0" y="22"/>
                    <a:pt x="0" y="21"/>
                  </a:cubicBezTo>
                  <a:cubicBezTo>
                    <a:pt x="5" y="2"/>
                    <a:pt x="5" y="2"/>
                    <a:pt x="5" y="2"/>
                  </a:cubicBezTo>
                  <a:cubicBezTo>
                    <a:pt x="6" y="1"/>
                    <a:pt x="7" y="0"/>
                    <a:pt x="8" y="0"/>
                  </a:cubicBezTo>
                  <a:cubicBezTo>
                    <a:pt x="21" y="4"/>
                    <a:pt x="21" y="4"/>
                    <a:pt x="21" y="4"/>
                  </a:cubicBezTo>
                  <a:cubicBezTo>
                    <a:pt x="22" y="4"/>
                    <a:pt x="23" y="5"/>
                    <a:pt x="22" y="7"/>
                  </a:cubicBezTo>
                  <a:cubicBezTo>
                    <a:pt x="17" y="25"/>
                    <a:pt x="17" y="25"/>
                    <a:pt x="17" y="25"/>
                  </a:cubicBezTo>
                  <a:cubicBezTo>
                    <a:pt x="17" y="26"/>
                    <a:pt x="16"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 name="Freeform 201"/>
            <p:cNvSpPr>
              <a:spLocks noChangeArrowheads="1"/>
            </p:cNvSpPr>
            <p:nvPr/>
          </p:nvSpPr>
          <p:spPr bwMode="auto">
            <a:xfrm flipH="1">
              <a:off x="4364036" y="1241425"/>
              <a:ext cx="58738" cy="76200"/>
            </a:xfrm>
            <a:custGeom>
              <a:avLst/>
              <a:gdLst>
                <a:gd name="T0" fmla="*/ 14257315 w 22"/>
                <a:gd name="T1" fmla="*/ 183193267 h 27"/>
                <a:gd name="T2" fmla="*/ 0 w 22"/>
                <a:gd name="T3" fmla="*/ 167264644 h 27"/>
                <a:gd name="T4" fmla="*/ 35643286 w 22"/>
                <a:gd name="T5" fmla="*/ 15928622 h 27"/>
                <a:gd name="T6" fmla="*/ 57026588 w 22"/>
                <a:gd name="T7" fmla="*/ 0 h 27"/>
                <a:gd name="T8" fmla="*/ 142567806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1" y="23"/>
                    <a:pt x="0" y="22"/>
                    <a:pt x="0" y="21"/>
                  </a:cubicBezTo>
                  <a:cubicBezTo>
                    <a:pt x="5" y="2"/>
                    <a:pt x="5" y="2"/>
                    <a:pt x="5" y="2"/>
                  </a:cubicBezTo>
                  <a:cubicBezTo>
                    <a:pt x="6" y="1"/>
                    <a:pt x="7" y="0"/>
                    <a:pt x="8" y="0"/>
                  </a:cubicBezTo>
                  <a:cubicBezTo>
                    <a:pt x="20" y="4"/>
                    <a:pt x="20" y="4"/>
                    <a:pt x="20"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6" name="Freeform 202"/>
            <p:cNvSpPr>
              <a:spLocks noChangeArrowheads="1"/>
            </p:cNvSpPr>
            <p:nvPr/>
          </p:nvSpPr>
          <p:spPr bwMode="auto">
            <a:xfrm flipH="1">
              <a:off x="4383087" y="1314450"/>
              <a:ext cx="136525" cy="376238"/>
            </a:xfrm>
            <a:custGeom>
              <a:avLst/>
              <a:gdLst>
                <a:gd name="T0" fmla="*/ 14332448 w 51"/>
                <a:gd name="T1" fmla="*/ 1032315035 h 133"/>
                <a:gd name="T2" fmla="*/ 0 w 51"/>
                <a:gd name="T3" fmla="*/ 1008306525 h 133"/>
                <a:gd name="T4" fmla="*/ 243648940 w 51"/>
                <a:gd name="T5" fmla="*/ 16005674 h 133"/>
                <a:gd name="T6" fmla="*/ 265147612 w 51"/>
                <a:gd name="T7" fmla="*/ 0 h 133"/>
                <a:gd name="T8" fmla="*/ 351139623 w 51"/>
                <a:gd name="T9" fmla="*/ 32008519 h 133"/>
                <a:gd name="T10" fmla="*/ 365472071 w 51"/>
                <a:gd name="T11" fmla="*/ 56017029 h 133"/>
                <a:gd name="T12" fmla="*/ 121823131 w 51"/>
                <a:gd name="T13" fmla="*/ 1048317880 h 133"/>
                <a:gd name="T14" fmla="*/ 100324459 w 51"/>
                <a:gd name="T15" fmla="*/ 1056320717 h 133"/>
                <a:gd name="T16" fmla="*/ 14332448 w 51"/>
                <a:gd name="T17" fmla="*/ 1032315035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33"/>
                <a:gd name="T29" fmla="*/ 51 w 51"/>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33">
                  <a:moveTo>
                    <a:pt x="2" y="129"/>
                  </a:moveTo>
                  <a:cubicBezTo>
                    <a:pt x="1" y="129"/>
                    <a:pt x="0" y="127"/>
                    <a:pt x="0" y="126"/>
                  </a:cubicBezTo>
                  <a:cubicBezTo>
                    <a:pt x="34" y="2"/>
                    <a:pt x="34" y="2"/>
                    <a:pt x="34" y="2"/>
                  </a:cubicBezTo>
                  <a:cubicBezTo>
                    <a:pt x="34" y="1"/>
                    <a:pt x="36" y="0"/>
                    <a:pt x="37" y="0"/>
                  </a:cubicBezTo>
                  <a:cubicBezTo>
                    <a:pt x="49" y="4"/>
                    <a:pt x="49" y="4"/>
                    <a:pt x="49" y="4"/>
                  </a:cubicBezTo>
                  <a:cubicBezTo>
                    <a:pt x="51" y="4"/>
                    <a:pt x="51" y="5"/>
                    <a:pt x="51" y="7"/>
                  </a:cubicBezTo>
                  <a:cubicBezTo>
                    <a:pt x="17" y="131"/>
                    <a:pt x="17" y="131"/>
                    <a:pt x="17" y="131"/>
                  </a:cubicBezTo>
                  <a:cubicBezTo>
                    <a:pt x="17" y="132"/>
                    <a:pt x="16" y="133"/>
                    <a:pt x="14" y="132"/>
                  </a:cubicBezTo>
                  <a:lnTo>
                    <a:pt x="2" y="12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7" name="Freeform 203"/>
            <p:cNvSpPr>
              <a:spLocks noChangeArrowheads="1"/>
            </p:cNvSpPr>
            <p:nvPr/>
          </p:nvSpPr>
          <p:spPr bwMode="auto">
            <a:xfrm flipH="1">
              <a:off x="4497386" y="1760537"/>
              <a:ext cx="58738" cy="76200"/>
            </a:xfrm>
            <a:custGeom>
              <a:avLst/>
              <a:gdLst>
                <a:gd name="T0" fmla="*/ 14257315 w 22"/>
                <a:gd name="T1" fmla="*/ 183193267 h 27"/>
                <a:gd name="T2" fmla="*/ 0 w 22"/>
                <a:gd name="T3" fmla="*/ 167264644 h 27"/>
                <a:gd name="T4" fmla="*/ 35643286 w 22"/>
                <a:gd name="T5" fmla="*/ 15928622 h 27"/>
                <a:gd name="T6" fmla="*/ 57026588 w 22"/>
                <a:gd name="T7" fmla="*/ 0 h 27"/>
                <a:gd name="T8" fmla="*/ 142567806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0" y="23"/>
                    <a:pt x="0" y="22"/>
                    <a:pt x="0" y="21"/>
                  </a:cubicBezTo>
                  <a:cubicBezTo>
                    <a:pt x="5" y="2"/>
                    <a:pt x="5" y="2"/>
                    <a:pt x="5" y="2"/>
                  </a:cubicBezTo>
                  <a:cubicBezTo>
                    <a:pt x="5" y="1"/>
                    <a:pt x="7" y="0"/>
                    <a:pt x="8" y="0"/>
                  </a:cubicBezTo>
                  <a:cubicBezTo>
                    <a:pt x="20" y="4"/>
                    <a:pt x="20" y="4"/>
                    <a:pt x="20"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8" name="Freeform 204"/>
            <p:cNvSpPr>
              <a:spLocks noChangeArrowheads="1"/>
            </p:cNvSpPr>
            <p:nvPr/>
          </p:nvSpPr>
          <p:spPr bwMode="auto">
            <a:xfrm flipH="1">
              <a:off x="4478336" y="1687512"/>
              <a:ext cx="58738" cy="76200"/>
            </a:xfrm>
            <a:custGeom>
              <a:avLst/>
              <a:gdLst>
                <a:gd name="T0" fmla="*/ 14257315 w 22"/>
                <a:gd name="T1" fmla="*/ 183193267 h 27"/>
                <a:gd name="T2" fmla="*/ 0 w 22"/>
                <a:gd name="T3" fmla="*/ 167264644 h 27"/>
                <a:gd name="T4" fmla="*/ 35643286 w 22"/>
                <a:gd name="T5" fmla="*/ 15928622 h 27"/>
                <a:gd name="T6" fmla="*/ 57026588 w 22"/>
                <a:gd name="T7" fmla="*/ 0 h 27"/>
                <a:gd name="T8" fmla="*/ 142567806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1" y="23"/>
                    <a:pt x="0" y="22"/>
                    <a:pt x="0" y="21"/>
                  </a:cubicBezTo>
                  <a:cubicBezTo>
                    <a:pt x="5" y="2"/>
                    <a:pt x="5" y="2"/>
                    <a:pt x="5" y="2"/>
                  </a:cubicBezTo>
                  <a:cubicBezTo>
                    <a:pt x="6" y="1"/>
                    <a:pt x="7" y="0"/>
                    <a:pt x="8" y="0"/>
                  </a:cubicBezTo>
                  <a:cubicBezTo>
                    <a:pt x="20" y="4"/>
                    <a:pt x="20" y="4"/>
                    <a:pt x="20"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99" name="Group 406"/>
            <p:cNvGrpSpPr/>
            <p:nvPr/>
          </p:nvGrpSpPr>
          <p:grpSpPr bwMode="auto">
            <a:xfrm flipH="1">
              <a:off x="1206501" y="336550"/>
              <a:ext cx="4886324" cy="5895975"/>
              <a:chOff x="0" y="0"/>
              <a:chExt cx="3078" cy="3714"/>
            </a:xfrm>
          </p:grpSpPr>
          <p:sp>
            <p:nvSpPr>
              <p:cNvPr id="506" name="Freeform 206"/>
              <p:cNvSpPr>
                <a:spLocks noChangeArrowheads="1"/>
              </p:cNvSpPr>
              <p:nvPr/>
            </p:nvSpPr>
            <p:spPr bwMode="auto">
              <a:xfrm>
                <a:off x="956" y="943"/>
                <a:ext cx="37" cy="48"/>
              </a:xfrm>
              <a:custGeom>
                <a:avLst/>
                <a:gdLst>
                  <a:gd name="T0" fmla="*/ 5 w 22"/>
                  <a:gd name="T1" fmla="*/ 73 h 27"/>
                  <a:gd name="T2" fmla="*/ 0 w 22"/>
                  <a:gd name="T3" fmla="*/ 66 h 27"/>
                  <a:gd name="T4" fmla="*/ 13 w 22"/>
                  <a:gd name="T5" fmla="*/ 7 h 27"/>
                  <a:gd name="T6" fmla="*/ 22 w 22"/>
                  <a:gd name="T7" fmla="*/ 4 h 27"/>
                  <a:gd name="T8" fmla="*/ 57 w 22"/>
                  <a:gd name="T9" fmla="*/ 12 h 27"/>
                  <a:gd name="T10" fmla="*/ 62 w 22"/>
                  <a:gd name="T11" fmla="*/ 21 h 27"/>
                  <a:gd name="T12" fmla="*/ 49 w 22"/>
                  <a:gd name="T13" fmla="*/ 78 h 27"/>
                  <a:gd name="T14" fmla="*/ 40 w 22"/>
                  <a:gd name="T15" fmla="*/ 85 h 27"/>
                  <a:gd name="T16" fmla="*/ 5 w 22"/>
                  <a:gd name="T17" fmla="*/ 7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0" y="23"/>
                      <a:pt x="0" y="22"/>
                      <a:pt x="0" y="21"/>
                    </a:cubicBezTo>
                    <a:cubicBezTo>
                      <a:pt x="5" y="2"/>
                      <a:pt x="5" y="2"/>
                      <a:pt x="5" y="2"/>
                    </a:cubicBezTo>
                    <a:cubicBezTo>
                      <a:pt x="5" y="1"/>
                      <a:pt x="7" y="0"/>
                      <a:pt x="8" y="1"/>
                    </a:cubicBezTo>
                    <a:cubicBezTo>
                      <a:pt x="20" y="4"/>
                      <a:pt x="20" y="4"/>
                      <a:pt x="20" y="4"/>
                    </a:cubicBezTo>
                    <a:cubicBezTo>
                      <a:pt x="21" y="4"/>
                      <a:pt x="22" y="5"/>
                      <a:pt x="22" y="7"/>
                    </a:cubicBezTo>
                    <a:cubicBezTo>
                      <a:pt x="17" y="25"/>
                      <a:pt x="17" y="25"/>
                      <a:pt x="17" y="25"/>
                    </a:cubicBezTo>
                    <a:cubicBezTo>
                      <a:pt x="16" y="27"/>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7" name="Freeform 207"/>
              <p:cNvSpPr>
                <a:spLocks noChangeArrowheads="1"/>
              </p:cNvSpPr>
              <p:nvPr/>
            </p:nvSpPr>
            <p:spPr bwMode="auto">
              <a:xfrm>
                <a:off x="1139" y="497"/>
                <a:ext cx="40" cy="57"/>
              </a:xfrm>
              <a:custGeom>
                <a:avLst/>
                <a:gdLst>
                  <a:gd name="T0" fmla="*/ 5 w 24"/>
                  <a:gd name="T1" fmla="*/ 89 h 32"/>
                  <a:gd name="T2" fmla="*/ 0 w 24"/>
                  <a:gd name="T3" fmla="*/ 82 h 32"/>
                  <a:gd name="T4" fmla="*/ 20 w 24"/>
                  <a:gd name="T5" fmla="*/ 7 h 32"/>
                  <a:gd name="T6" fmla="*/ 28 w 24"/>
                  <a:gd name="T7" fmla="*/ 0 h 32"/>
                  <a:gd name="T8" fmla="*/ 62 w 24"/>
                  <a:gd name="T9" fmla="*/ 9 h 32"/>
                  <a:gd name="T10" fmla="*/ 67 w 24"/>
                  <a:gd name="T11" fmla="*/ 20 h 32"/>
                  <a:gd name="T12" fmla="*/ 47 w 24"/>
                  <a:gd name="T13" fmla="*/ 94 h 32"/>
                  <a:gd name="T14" fmla="*/ 38 w 24"/>
                  <a:gd name="T15" fmla="*/ 102 h 32"/>
                  <a:gd name="T16" fmla="*/ 5 w 24"/>
                  <a:gd name="T17" fmla="*/ 89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2"/>
                  <a:gd name="T29" fmla="*/ 24 w 2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2">
                    <a:moveTo>
                      <a:pt x="2" y="28"/>
                    </a:moveTo>
                    <a:cubicBezTo>
                      <a:pt x="1" y="28"/>
                      <a:pt x="0" y="27"/>
                      <a:pt x="0" y="26"/>
                    </a:cubicBezTo>
                    <a:cubicBezTo>
                      <a:pt x="7" y="2"/>
                      <a:pt x="7" y="2"/>
                      <a:pt x="7" y="2"/>
                    </a:cubicBezTo>
                    <a:cubicBezTo>
                      <a:pt x="7" y="0"/>
                      <a:pt x="8" y="0"/>
                      <a:pt x="10" y="0"/>
                    </a:cubicBezTo>
                    <a:cubicBezTo>
                      <a:pt x="22" y="3"/>
                      <a:pt x="22" y="3"/>
                      <a:pt x="22" y="3"/>
                    </a:cubicBezTo>
                    <a:cubicBezTo>
                      <a:pt x="23" y="4"/>
                      <a:pt x="24" y="5"/>
                      <a:pt x="24" y="6"/>
                    </a:cubicBezTo>
                    <a:cubicBezTo>
                      <a:pt x="17" y="30"/>
                      <a:pt x="17" y="30"/>
                      <a:pt x="17" y="30"/>
                    </a:cubicBezTo>
                    <a:cubicBezTo>
                      <a:pt x="17" y="31"/>
                      <a:pt x="16" y="32"/>
                      <a:pt x="14" y="32"/>
                    </a:cubicBezTo>
                    <a:lnTo>
                      <a:pt x="2" y="2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8" name="Freeform 208"/>
              <p:cNvSpPr>
                <a:spLocks noChangeArrowheads="1"/>
              </p:cNvSpPr>
              <p:nvPr/>
            </p:nvSpPr>
            <p:spPr bwMode="auto">
              <a:xfrm>
                <a:off x="1159" y="588"/>
                <a:ext cx="36" cy="37"/>
              </a:xfrm>
              <a:custGeom>
                <a:avLst/>
                <a:gdLst>
                  <a:gd name="T0" fmla="*/ 5 w 21"/>
                  <a:gd name="T1" fmla="*/ 53 h 21"/>
                  <a:gd name="T2" fmla="*/ 0 w 21"/>
                  <a:gd name="T3" fmla="*/ 44 h 21"/>
                  <a:gd name="T4" fmla="*/ 9 w 21"/>
                  <a:gd name="T5" fmla="*/ 7 h 21"/>
                  <a:gd name="T6" fmla="*/ 17 w 21"/>
                  <a:gd name="T7" fmla="*/ 0 h 21"/>
                  <a:gd name="T8" fmla="*/ 57 w 21"/>
                  <a:gd name="T9" fmla="*/ 12 h 21"/>
                  <a:gd name="T10" fmla="*/ 58 w 21"/>
                  <a:gd name="T11" fmla="*/ 21 h 21"/>
                  <a:gd name="T12" fmla="*/ 50 w 21"/>
                  <a:gd name="T13" fmla="*/ 58 h 21"/>
                  <a:gd name="T14" fmla="*/ 41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1" y="5"/>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9" name="Freeform 209"/>
              <p:cNvSpPr>
                <a:spLocks noChangeArrowheads="1"/>
              </p:cNvSpPr>
              <p:nvPr/>
            </p:nvSpPr>
            <p:spPr bwMode="auto">
              <a:xfrm>
                <a:off x="1149" y="623"/>
                <a:ext cx="36" cy="38"/>
              </a:xfrm>
              <a:custGeom>
                <a:avLst/>
                <a:gdLst>
                  <a:gd name="T0" fmla="*/ 5 w 21"/>
                  <a:gd name="T1" fmla="*/ 56 h 21"/>
                  <a:gd name="T2" fmla="*/ 3 w 21"/>
                  <a:gd name="T3" fmla="*/ 45 h 21"/>
                  <a:gd name="T4" fmla="*/ 12 w 21"/>
                  <a:gd name="T5" fmla="*/ 7 h 21"/>
                  <a:gd name="T6" fmla="*/ 21 w 21"/>
                  <a:gd name="T7" fmla="*/ 0 h 21"/>
                  <a:gd name="T8" fmla="*/ 57 w 21"/>
                  <a:gd name="T9" fmla="*/ 13 h 21"/>
                  <a:gd name="T10" fmla="*/ 62 w 21"/>
                  <a:gd name="T11" fmla="*/ 24 h 21"/>
                  <a:gd name="T12" fmla="*/ 50 w 21"/>
                  <a:gd name="T13" fmla="*/ 62 h 21"/>
                  <a:gd name="T14" fmla="*/ 45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4"/>
                    </a:cubicBezTo>
                    <a:cubicBezTo>
                      <a:pt x="4" y="2"/>
                      <a:pt x="4" y="2"/>
                      <a:pt x="4" y="2"/>
                    </a:cubicBezTo>
                    <a:cubicBezTo>
                      <a:pt x="4" y="1"/>
                      <a:pt x="6" y="0"/>
                      <a:pt x="7" y="0"/>
                    </a:cubicBezTo>
                    <a:cubicBezTo>
                      <a:pt x="19" y="4"/>
                      <a:pt x="19" y="4"/>
                      <a:pt x="19" y="4"/>
                    </a:cubicBezTo>
                    <a:cubicBezTo>
                      <a:pt x="20" y="4"/>
                      <a:pt x="21" y="5"/>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0" name="Freeform 210"/>
              <p:cNvSpPr>
                <a:spLocks noChangeArrowheads="1"/>
              </p:cNvSpPr>
              <p:nvPr/>
            </p:nvSpPr>
            <p:spPr bwMode="auto">
              <a:xfrm>
                <a:off x="1141" y="659"/>
                <a:ext cx="35" cy="37"/>
              </a:xfrm>
              <a:custGeom>
                <a:avLst/>
                <a:gdLst>
                  <a:gd name="T0" fmla="*/ 5 w 21"/>
                  <a:gd name="T1" fmla="*/ 53 h 21"/>
                  <a:gd name="T2" fmla="*/ 0 w 21"/>
                  <a:gd name="T3" fmla="*/ 44 h 21"/>
                  <a:gd name="T4" fmla="*/ 12 w 21"/>
                  <a:gd name="T5" fmla="*/ 7 h 21"/>
                  <a:gd name="T6" fmla="*/ 17 w 21"/>
                  <a:gd name="T7" fmla="*/ 0 h 21"/>
                  <a:gd name="T8" fmla="*/ 53 w 21"/>
                  <a:gd name="T9" fmla="*/ 12 h 21"/>
                  <a:gd name="T10" fmla="*/ 55 w 21"/>
                  <a:gd name="T11" fmla="*/ 19 h 21"/>
                  <a:gd name="T12" fmla="*/ 47 w 21"/>
                  <a:gd name="T13" fmla="*/ 58 h 21"/>
                  <a:gd name="T14" fmla="*/ 38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1"/>
                      <a:pt x="5" y="0"/>
                      <a:pt x="6" y="0"/>
                    </a:cubicBezTo>
                    <a:cubicBezTo>
                      <a:pt x="19" y="4"/>
                      <a:pt x="19" y="4"/>
                      <a:pt x="19" y="4"/>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1" name="Freeform 211"/>
              <p:cNvSpPr>
                <a:spLocks noChangeArrowheads="1"/>
              </p:cNvSpPr>
              <p:nvPr/>
            </p:nvSpPr>
            <p:spPr bwMode="auto">
              <a:xfrm>
                <a:off x="1132" y="695"/>
                <a:ext cx="34" cy="37"/>
              </a:xfrm>
              <a:custGeom>
                <a:avLst/>
                <a:gdLst>
                  <a:gd name="T0" fmla="*/ 3 w 20"/>
                  <a:gd name="T1" fmla="*/ 53 h 21"/>
                  <a:gd name="T2" fmla="*/ 0 w 20"/>
                  <a:gd name="T3" fmla="*/ 44 h 21"/>
                  <a:gd name="T4" fmla="*/ 9 w 20"/>
                  <a:gd name="T5" fmla="*/ 7 h 21"/>
                  <a:gd name="T6" fmla="*/ 17 w 20"/>
                  <a:gd name="T7" fmla="*/ 0 h 21"/>
                  <a:gd name="T8" fmla="*/ 53 w 20"/>
                  <a:gd name="T9" fmla="*/ 12 h 21"/>
                  <a:gd name="T10" fmla="*/ 58 w 20"/>
                  <a:gd name="T11" fmla="*/ 19 h 21"/>
                  <a:gd name="T12" fmla="*/ 49 w 20"/>
                  <a:gd name="T13" fmla="*/ 58 h 21"/>
                  <a:gd name="T14" fmla="*/ 41 w 20"/>
                  <a:gd name="T15" fmla="*/ 62 h 21"/>
                  <a:gd name="T16" fmla="*/ 3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7"/>
                      <a:pt x="0" y="15"/>
                      <a:pt x="0" y="14"/>
                    </a:cubicBezTo>
                    <a:cubicBezTo>
                      <a:pt x="3" y="2"/>
                      <a:pt x="3" y="2"/>
                      <a:pt x="3" y="2"/>
                    </a:cubicBezTo>
                    <a:cubicBezTo>
                      <a:pt x="4" y="1"/>
                      <a:pt x="5" y="0"/>
                      <a:pt x="6" y="0"/>
                    </a:cubicBezTo>
                    <a:cubicBezTo>
                      <a:pt x="18" y="4"/>
                      <a:pt x="18" y="4"/>
                      <a:pt x="18" y="4"/>
                    </a:cubicBezTo>
                    <a:cubicBezTo>
                      <a:pt x="20" y="4"/>
                      <a:pt x="20" y="5"/>
                      <a:pt x="20" y="6"/>
                    </a:cubicBezTo>
                    <a:cubicBezTo>
                      <a:pt x="17" y="19"/>
                      <a:pt x="17" y="19"/>
                      <a:pt x="17" y="19"/>
                    </a:cubicBezTo>
                    <a:cubicBezTo>
                      <a:pt x="16" y="20"/>
                      <a:pt x="15" y="21"/>
                      <a:pt x="14" y="20"/>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2" name="Freeform 212"/>
              <p:cNvSpPr>
                <a:spLocks noChangeArrowheads="1"/>
              </p:cNvSpPr>
              <p:nvPr/>
            </p:nvSpPr>
            <p:spPr bwMode="auto">
              <a:xfrm>
                <a:off x="1122" y="730"/>
                <a:ext cx="36" cy="37"/>
              </a:xfrm>
              <a:custGeom>
                <a:avLst/>
                <a:gdLst>
                  <a:gd name="T0" fmla="*/ 5 w 21"/>
                  <a:gd name="T1" fmla="*/ 53 h 21"/>
                  <a:gd name="T2" fmla="*/ 0 w 21"/>
                  <a:gd name="T3" fmla="*/ 44 h 21"/>
                  <a:gd name="T4" fmla="*/ 12 w 21"/>
                  <a:gd name="T5" fmla="*/ 7 h 21"/>
                  <a:gd name="T6" fmla="*/ 21 w 21"/>
                  <a:gd name="T7" fmla="*/ 0 h 21"/>
                  <a:gd name="T8" fmla="*/ 57 w 21"/>
                  <a:gd name="T9" fmla="*/ 9 h 21"/>
                  <a:gd name="T10" fmla="*/ 62 w 21"/>
                  <a:gd name="T11" fmla="*/ 19 h 21"/>
                  <a:gd name="T12" fmla="*/ 50 w 21"/>
                  <a:gd name="T13" fmla="*/ 58 h 21"/>
                  <a:gd name="T14" fmla="*/ 41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0"/>
                      <a:pt x="5" y="0"/>
                      <a:pt x="7" y="0"/>
                    </a:cubicBezTo>
                    <a:cubicBezTo>
                      <a:pt x="19" y="3"/>
                      <a:pt x="19" y="3"/>
                      <a:pt x="19" y="3"/>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3" name="Freeform 213"/>
              <p:cNvSpPr>
                <a:spLocks noChangeArrowheads="1"/>
              </p:cNvSpPr>
              <p:nvPr/>
            </p:nvSpPr>
            <p:spPr bwMode="auto">
              <a:xfrm>
                <a:off x="1114" y="766"/>
                <a:ext cx="35" cy="35"/>
              </a:xfrm>
              <a:custGeom>
                <a:avLst/>
                <a:gdLst>
                  <a:gd name="T0" fmla="*/ 5 w 21"/>
                  <a:gd name="T1" fmla="*/ 53 h 20"/>
                  <a:gd name="T2" fmla="*/ 0 w 21"/>
                  <a:gd name="T3" fmla="*/ 44 h 20"/>
                  <a:gd name="T4" fmla="*/ 8 w 21"/>
                  <a:gd name="T5" fmla="*/ 7 h 20"/>
                  <a:gd name="T6" fmla="*/ 17 w 21"/>
                  <a:gd name="T7" fmla="*/ 0 h 20"/>
                  <a:gd name="T8" fmla="*/ 53 w 21"/>
                  <a:gd name="T9" fmla="*/ 9 h 20"/>
                  <a:gd name="T10" fmla="*/ 55 w 21"/>
                  <a:gd name="T11" fmla="*/ 19 h 20"/>
                  <a:gd name="T12" fmla="*/ 47 w 21"/>
                  <a:gd name="T13" fmla="*/ 58 h 20"/>
                  <a:gd name="T14" fmla="*/ 38 w 21"/>
                  <a:gd name="T15" fmla="*/ 61 h 20"/>
                  <a:gd name="T16" fmla="*/ 5 w 21"/>
                  <a:gd name="T17" fmla="*/ 53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0" y="16"/>
                      <a:pt x="0" y="15"/>
                      <a:pt x="0" y="14"/>
                    </a:cubicBezTo>
                    <a:cubicBezTo>
                      <a:pt x="3" y="2"/>
                      <a:pt x="3" y="2"/>
                      <a:pt x="3" y="2"/>
                    </a:cubicBezTo>
                    <a:cubicBezTo>
                      <a:pt x="4" y="0"/>
                      <a:pt x="5" y="0"/>
                      <a:pt x="6" y="0"/>
                    </a:cubicBezTo>
                    <a:cubicBezTo>
                      <a:pt x="19" y="3"/>
                      <a:pt x="19" y="3"/>
                      <a:pt x="19" y="3"/>
                    </a:cubicBezTo>
                    <a:cubicBezTo>
                      <a:pt x="20" y="4"/>
                      <a:pt x="21" y="5"/>
                      <a:pt x="20" y="6"/>
                    </a:cubicBezTo>
                    <a:cubicBezTo>
                      <a:pt x="17" y="19"/>
                      <a:pt x="17" y="19"/>
                      <a:pt x="17" y="19"/>
                    </a:cubicBezTo>
                    <a:cubicBezTo>
                      <a:pt x="16" y="20"/>
                      <a:pt x="15"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4" name="Freeform 214"/>
              <p:cNvSpPr>
                <a:spLocks noChangeArrowheads="1"/>
              </p:cNvSpPr>
              <p:nvPr/>
            </p:nvSpPr>
            <p:spPr bwMode="auto">
              <a:xfrm>
                <a:off x="1104" y="799"/>
                <a:ext cx="35" cy="38"/>
              </a:xfrm>
              <a:custGeom>
                <a:avLst/>
                <a:gdLst>
                  <a:gd name="T0" fmla="*/ 5 w 21"/>
                  <a:gd name="T1" fmla="*/ 60 h 21"/>
                  <a:gd name="T2" fmla="*/ 3 w 21"/>
                  <a:gd name="T3" fmla="*/ 49 h 21"/>
                  <a:gd name="T4" fmla="*/ 12 w 21"/>
                  <a:gd name="T5" fmla="*/ 7 h 21"/>
                  <a:gd name="T6" fmla="*/ 20 w 21"/>
                  <a:gd name="T7" fmla="*/ 4 h 21"/>
                  <a:gd name="T8" fmla="*/ 53 w 21"/>
                  <a:gd name="T9" fmla="*/ 13 h 21"/>
                  <a:gd name="T10" fmla="*/ 58 w 21"/>
                  <a:gd name="T11" fmla="*/ 24 h 21"/>
                  <a:gd name="T12" fmla="*/ 47 w 21"/>
                  <a:gd name="T13" fmla="*/ 62 h 21"/>
                  <a:gd name="T14" fmla="*/ 42 w 21"/>
                  <a:gd name="T15" fmla="*/ 69 h 21"/>
                  <a:gd name="T16" fmla="*/ 5 w 21"/>
                  <a:gd name="T17" fmla="*/ 6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1" y="15"/>
                    </a:cubicBezTo>
                    <a:cubicBezTo>
                      <a:pt x="4" y="2"/>
                      <a:pt x="4" y="2"/>
                      <a:pt x="4" y="2"/>
                    </a:cubicBezTo>
                    <a:cubicBezTo>
                      <a:pt x="4" y="1"/>
                      <a:pt x="6" y="0"/>
                      <a:pt x="7" y="1"/>
                    </a:cubicBezTo>
                    <a:cubicBezTo>
                      <a:pt x="19" y="4"/>
                      <a:pt x="19" y="4"/>
                      <a:pt x="19" y="4"/>
                    </a:cubicBezTo>
                    <a:cubicBezTo>
                      <a:pt x="20" y="5"/>
                      <a:pt x="21" y="6"/>
                      <a:pt x="21" y="7"/>
                    </a:cubicBezTo>
                    <a:cubicBezTo>
                      <a:pt x="17" y="19"/>
                      <a:pt x="17" y="19"/>
                      <a:pt x="17" y="19"/>
                    </a:cubicBezTo>
                    <a:cubicBezTo>
                      <a:pt x="17" y="21"/>
                      <a:pt x="16" y="21"/>
                      <a:pt x="15"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 name="Freeform 215"/>
              <p:cNvSpPr>
                <a:spLocks noChangeArrowheads="1"/>
              </p:cNvSpPr>
              <p:nvPr/>
            </p:nvSpPr>
            <p:spPr bwMode="auto">
              <a:xfrm>
                <a:off x="1096" y="835"/>
                <a:ext cx="35" cy="37"/>
              </a:xfrm>
              <a:custGeom>
                <a:avLst/>
                <a:gdLst>
                  <a:gd name="T0" fmla="*/ 5 w 21"/>
                  <a:gd name="T1" fmla="*/ 53 h 21"/>
                  <a:gd name="T2" fmla="*/ 0 w 21"/>
                  <a:gd name="T3" fmla="*/ 46 h 21"/>
                  <a:gd name="T4" fmla="*/ 12 w 21"/>
                  <a:gd name="T5" fmla="*/ 7 h 21"/>
                  <a:gd name="T6" fmla="*/ 17 w 21"/>
                  <a:gd name="T7" fmla="*/ 4 h 21"/>
                  <a:gd name="T8" fmla="*/ 53 w 21"/>
                  <a:gd name="T9" fmla="*/ 12 h 21"/>
                  <a:gd name="T10" fmla="*/ 55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1"/>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 name="Freeform 216"/>
              <p:cNvSpPr>
                <a:spLocks noChangeArrowheads="1"/>
              </p:cNvSpPr>
              <p:nvPr/>
            </p:nvSpPr>
            <p:spPr bwMode="auto">
              <a:xfrm>
                <a:off x="1085" y="870"/>
                <a:ext cx="36" cy="38"/>
              </a:xfrm>
              <a:custGeom>
                <a:avLst/>
                <a:gdLst>
                  <a:gd name="T0" fmla="*/ 5 w 21"/>
                  <a:gd name="T1" fmla="*/ 56 h 21"/>
                  <a:gd name="T2" fmla="*/ 3 w 21"/>
                  <a:gd name="T3" fmla="*/ 49 h 21"/>
                  <a:gd name="T4" fmla="*/ 12 w 21"/>
                  <a:gd name="T5" fmla="*/ 7 h 21"/>
                  <a:gd name="T6" fmla="*/ 21 w 21"/>
                  <a:gd name="T7" fmla="*/ 4 h 21"/>
                  <a:gd name="T8" fmla="*/ 57 w 21"/>
                  <a:gd name="T9" fmla="*/ 13 h 21"/>
                  <a:gd name="T10" fmla="*/ 62 w 21"/>
                  <a:gd name="T11" fmla="*/ 24 h 21"/>
                  <a:gd name="T12" fmla="*/ 53 w 21"/>
                  <a:gd name="T13" fmla="*/ 62 h 21"/>
                  <a:gd name="T14" fmla="*/ 45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5"/>
                    </a:cubicBezTo>
                    <a:cubicBezTo>
                      <a:pt x="4" y="2"/>
                      <a:pt x="4" y="2"/>
                      <a:pt x="4" y="2"/>
                    </a:cubicBezTo>
                    <a:cubicBezTo>
                      <a:pt x="4" y="1"/>
                      <a:pt x="6" y="0"/>
                      <a:pt x="7" y="1"/>
                    </a:cubicBezTo>
                    <a:cubicBezTo>
                      <a:pt x="19" y="4"/>
                      <a:pt x="19" y="4"/>
                      <a:pt x="19" y="4"/>
                    </a:cubicBezTo>
                    <a:cubicBezTo>
                      <a:pt x="21" y="4"/>
                      <a:pt x="21" y="6"/>
                      <a:pt x="21" y="7"/>
                    </a:cubicBezTo>
                    <a:cubicBezTo>
                      <a:pt x="18" y="19"/>
                      <a:pt x="18" y="19"/>
                      <a:pt x="18"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 name="Freeform 217"/>
              <p:cNvSpPr>
                <a:spLocks noChangeArrowheads="1"/>
              </p:cNvSpPr>
              <p:nvPr/>
            </p:nvSpPr>
            <p:spPr bwMode="auto">
              <a:xfrm>
                <a:off x="1077" y="906"/>
                <a:ext cx="35" cy="37"/>
              </a:xfrm>
              <a:custGeom>
                <a:avLst/>
                <a:gdLst>
                  <a:gd name="T0" fmla="*/ 5 w 21"/>
                  <a:gd name="T1" fmla="*/ 53 h 21"/>
                  <a:gd name="T2" fmla="*/ 0 w 21"/>
                  <a:gd name="T3" fmla="*/ 46 h 21"/>
                  <a:gd name="T4" fmla="*/ 12 w 21"/>
                  <a:gd name="T5" fmla="*/ 7 h 21"/>
                  <a:gd name="T6" fmla="*/ 20 w 21"/>
                  <a:gd name="T7" fmla="*/ 0 h 21"/>
                  <a:gd name="T8" fmla="*/ 53 w 21"/>
                  <a:gd name="T9" fmla="*/ 12 h 21"/>
                  <a:gd name="T10" fmla="*/ 58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 name="Freeform 218"/>
              <p:cNvSpPr>
                <a:spLocks noChangeArrowheads="1"/>
              </p:cNvSpPr>
              <p:nvPr/>
            </p:nvSpPr>
            <p:spPr bwMode="auto">
              <a:xfrm>
                <a:off x="1069" y="941"/>
                <a:ext cx="33" cy="38"/>
              </a:xfrm>
              <a:custGeom>
                <a:avLst/>
                <a:gdLst>
                  <a:gd name="T0" fmla="*/ 5 w 20"/>
                  <a:gd name="T1" fmla="*/ 56 h 21"/>
                  <a:gd name="T2" fmla="*/ 0 w 20"/>
                  <a:gd name="T3" fmla="*/ 45 h 21"/>
                  <a:gd name="T4" fmla="*/ 8 w 20"/>
                  <a:gd name="T5" fmla="*/ 7 h 21"/>
                  <a:gd name="T6" fmla="*/ 17 w 20"/>
                  <a:gd name="T7" fmla="*/ 0 h 21"/>
                  <a:gd name="T8" fmla="*/ 51 w 20"/>
                  <a:gd name="T9" fmla="*/ 13 h 21"/>
                  <a:gd name="T10" fmla="*/ 54 w 20"/>
                  <a:gd name="T11" fmla="*/ 24 h 21"/>
                  <a:gd name="T12" fmla="*/ 46 w 20"/>
                  <a:gd name="T13" fmla="*/ 62 h 21"/>
                  <a:gd name="T14" fmla="*/ 38 w 20"/>
                  <a:gd name="T15" fmla="*/ 69 h 21"/>
                  <a:gd name="T16" fmla="*/ 5 w 20"/>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0" y="5"/>
                      <a:pt x="20" y="7"/>
                    </a:cubicBezTo>
                    <a:cubicBezTo>
                      <a:pt x="17" y="19"/>
                      <a:pt x="17" y="19"/>
                      <a:pt x="17" y="19"/>
                    </a:cubicBezTo>
                    <a:cubicBezTo>
                      <a:pt x="16"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 name="Freeform 219"/>
              <p:cNvSpPr>
                <a:spLocks noChangeArrowheads="1"/>
              </p:cNvSpPr>
              <p:nvPr/>
            </p:nvSpPr>
            <p:spPr bwMode="auto">
              <a:xfrm>
                <a:off x="1131" y="554"/>
                <a:ext cx="35" cy="38"/>
              </a:xfrm>
              <a:custGeom>
                <a:avLst/>
                <a:gdLst>
                  <a:gd name="T0" fmla="*/ 5 w 21"/>
                  <a:gd name="T1" fmla="*/ 56 h 21"/>
                  <a:gd name="T2" fmla="*/ 0 w 21"/>
                  <a:gd name="T3" fmla="*/ 45 h 21"/>
                  <a:gd name="T4" fmla="*/ 12 w 21"/>
                  <a:gd name="T5" fmla="*/ 7 h 21"/>
                  <a:gd name="T6" fmla="*/ 20 w 21"/>
                  <a:gd name="T7" fmla="*/ 0 h 21"/>
                  <a:gd name="T8" fmla="*/ 53 w 21"/>
                  <a:gd name="T9" fmla="*/ 13 h 21"/>
                  <a:gd name="T10" fmla="*/ 58 w 21"/>
                  <a:gd name="T11" fmla="*/ 20 h 21"/>
                  <a:gd name="T12" fmla="*/ 47 w 21"/>
                  <a:gd name="T13" fmla="*/ 62 h 21"/>
                  <a:gd name="T14" fmla="*/ 38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1"/>
                      <a:pt x="5" y="0"/>
                      <a:pt x="7" y="0"/>
                    </a:cubicBezTo>
                    <a:cubicBezTo>
                      <a:pt x="19" y="4"/>
                      <a:pt x="19" y="4"/>
                      <a:pt x="19" y="4"/>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 name="Freeform 220"/>
              <p:cNvSpPr>
                <a:spLocks noChangeArrowheads="1"/>
              </p:cNvSpPr>
              <p:nvPr/>
            </p:nvSpPr>
            <p:spPr bwMode="auto">
              <a:xfrm>
                <a:off x="1122" y="590"/>
                <a:ext cx="34" cy="37"/>
              </a:xfrm>
              <a:custGeom>
                <a:avLst/>
                <a:gdLst>
                  <a:gd name="T0" fmla="*/ 5 w 20"/>
                  <a:gd name="T1" fmla="*/ 53 h 21"/>
                  <a:gd name="T2" fmla="*/ 0 w 20"/>
                  <a:gd name="T3" fmla="*/ 44 h 21"/>
                  <a:gd name="T4" fmla="*/ 9 w 20"/>
                  <a:gd name="T5" fmla="*/ 7 h 21"/>
                  <a:gd name="T6" fmla="*/ 17 w 20"/>
                  <a:gd name="T7" fmla="*/ 0 h 21"/>
                  <a:gd name="T8" fmla="*/ 54 w 20"/>
                  <a:gd name="T9" fmla="*/ 9 h 21"/>
                  <a:gd name="T10" fmla="*/ 58 w 20"/>
                  <a:gd name="T11" fmla="*/ 19 h 21"/>
                  <a:gd name="T12" fmla="*/ 49 w 20"/>
                  <a:gd name="T13" fmla="*/ 58 h 21"/>
                  <a:gd name="T14" fmla="*/ 41 w 20"/>
                  <a:gd name="T15" fmla="*/ 62 h 21"/>
                  <a:gd name="T16" fmla="*/ 5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5"/>
                      <a:pt x="0" y="14"/>
                    </a:cubicBezTo>
                    <a:cubicBezTo>
                      <a:pt x="3" y="2"/>
                      <a:pt x="3" y="2"/>
                      <a:pt x="3" y="2"/>
                    </a:cubicBezTo>
                    <a:cubicBezTo>
                      <a:pt x="4" y="0"/>
                      <a:pt x="5" y="0"/>
                      <a:pt x="6" y="0"/>
                    </a:cubicBezTo>
                    <a:cubicBezTo>
                      <a:pt x="19" y="3"/>
                      <a:pt x="19" y="3"/>
                      <a:pt x="19" y="3"/>
                    </a:cubicBezTo>
                    <a:cubicBezTo>
                      <a:pt x="20" y="4"/>
                      <a:pt x="20"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 name="Freeform 221"/>
              <p:cNvSpPr>
                <a:spLocks noChangeArrowheads="1"/>
              </p:cNvSpPr>
              <p:nvPr/>
            </p:nvSpPr>
            <p:spPr bwMode="auto">
              <a:xfrm>
                <a:off x="1112" y="625"/>
                <a:ext cx="36" cy="36"/>
              </a:xfrm>
              <a:custGeom>
                <a:avLst/>
                <a:gdLst>
                  <a:gd name="T0" fmla="*/ 5 w 21"/>
                  <a:gd name="T1" fmla="*/ 56 h 20"/>
                  <a:gd name="T2" fmla="*/ 3 w 21"/>
                  <a:gd name="T3" fmla="*/ 45 h 20"/>
                  <a:gd name="T4" fmla="*/ 12 w 21"/>
                  <a:gd name="T5" fmla="*/ 7 h 20"/>
                  <a:gd name="T6" fmla="*/ 21 w 21"/>
                  <a:gd name="T7" fmla="*/ 0 h 20"/>
                  <a:gd name="T8" fmla="*/ 57 w 21"/>
                  <a:gd name="T9" fmla="*/ 9 h 20"/>
                  <a:gd name="T10" fmla="*/ 62 w 21"/>
                  <a:gd name="T11" fmla="*/ 20 h 20"/>
                  <a:gd name="T12" fmla="*/ 50 w 21"/>
                  <a:gd name="T13" fmla="*/ 61 h 20"/>
                  <a:gd name="T14" fmla="*/ 45 w 21"/>
                  <a:gd name="T15" fmla="*/ 65 h 20"/>
                  <a:gd name="T16" fmla="*/ 5 w 21"/>
                  <a:gd name="T17" fmla="*/ 5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1" y="14"/>
                    </a:cubicBezTo>
                    <a:cubicBezTo>
                      <a:pt x="4" y="2"/>
                      <a:pt x="4" y="2"/>
                      <a:pt x="4" y="2"/>
                    </a:cubicBezTo>
                    <a:cubicBezTo>
                      <a:pt x="4" y="0"/>
                      <a:pt x="5" y="0"/>
                      <a:pt x="7" y="0"/>
                    </a:cubicBezTo>
                    <a:cubicBezTo>
                      <a:pt x="19" y="3"/>
                      <a:pt x="19" y="3"/>
                      <a:pt x="19" y="3"/>
                    </a:cubicBezTo>
                    <a:cubicBezTo>
                      <a:pt x="20" y="4"/>
                      <a:pt x="21" y="5"/>
                      <a:pt x="21" y="6"/>
                    </a:cubicBezTo>
                    <a:cubicBezTo>
                      <a:pt x="17" y="19"/>
                      <a:pt x="17" y="19"/>
                      <a:pt x="17" y="19"/>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 name="Freeform 222"/>
              <p:cNvSpPr>
                <a:spLocks noChangeArrowheads="1"/>
              </p:cNvSpPr>
              <p:nvPr/>
            </p:nvSpPr>
            <p:spPr bwMode="auto">
              <a:xfrm>
                <a:off x="1104" y="661"/>
                <a:ext cx="35" cy="35"/>
              </a:xfrm>
              <a:custGeom>
                <a:avLst/>
                <a:gdLst>
                  <a:gd name="T0" fmla="*/ 5 w 21"/>
                  <a:gd name="T1" fmla="*/ 53 h 20"/>
                  <a:gd name="T2" fmla="*/ 0 w 21"/>
                  <a:gd name="T3" fmla="*/ 44 h 20"/>
                  <a:gd name="T4" fmla="*/ 12 w 21"/>
                  <a:gd name="T5" fmla="*/ 4 h 20"/>
                  <a:gd name="T6" fmla="*/ 17 w 21"/>
                  <a:gd name="T7" fmla="*/ 0 h 20"/>
                  <a:gd name="T8" fmla="*/ 53 w 21"/>
                  <a:gd name="T9" fmla="*/ 9 h 20"/>
                  <a:gd name="T10" fmla="*/ 55 w 21"/>
                  <a:gd name="T11" fmla="*/ 19 h 20"/>
                  <a:gd name="T12" fmla="*/ 47 w 21"/>
                  <a:gd name="T13" fmla="*/ 56 h 20"/>
                  <a:gd name="T14" fmla="*/ 38 w 21"/>
                  <a:gd name="T15" fmla="*/ 61 h 20"/>
                  <a:gd name="T16" fmla="*/ 5 w 21"/>
                  <a:gd name="T17" fmla="*/ 53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0" y="14"/>
                    </a:cubicBezTo>
                    <a:cubicBezTo>
                      <a:pt x="4" y="1"/>
                      <a:pt x="4" y="1"/>
                      <a:pt x="4" y="1"/>
                    </a:cubicBezTo>
                    <a:cubicBezTo>
                      <a:pt x="4" y="0"/>
                      <a:pt x="5" y="0"/>
                      <a:pt x="6" y="0"/>
                    </a:cubicBezTo>
                    <a:cubicBezTo>
                      <a:pt x="19" y="3"/>
                      <a:pt x="19" y="3"/>
                      <a:pt x="19" y="3"/>
                    </a:cubicBezTo>
                    <a:cubicBezTo>
                      <a:pt x="20" y="4"/>
                      <a:pt x="21" y="5"/>
                      <a:pt x="20" y="6"/>
                    </a:cubicBezTo>
                    <a:cubicBezTo>
                      <a:pt x="17" y="18"/>
                      <a:pt x="17" y="18"/>
                      <a:pt x="17" y="18"/>
                    </a:cubicBezTo>
                    <a:cubicBezTo>
                      <a:pt x="17" y="20"/>
                      <a:pt x="15"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 name="Freeform 223"/>
              <p:cNvSpPr>
                <a:spLocks noChangeArrowheads="1"/>
              </p:cNvSpPr>
              <p:nvPr/>
            </p:nvSpPr>
            <p:spPr bwMode="auto">
              <a:xfrm>
                <a:off x="1094" y="695"/>
                <a:ext cx="35" cy="37"/>
              </a:xfrm>
              <a:custGeom>
                <a:avLst/>
                <a:gdLst>
                  <a:gd name="T0" fmla="*/ 5 w 21"/>
                  <a:gd name="T1" fmla="*/ 56 h 21"/>
                  <a:gd name="T2" fmla="*/ 3 w 21"/>
                  <a:gd name="T3" fmla="*/ 46 h 21"/>
                  <a:gd name="T4" fmla="*/ 12 w 21"/>
                  <a:gd name="T5" fmla="*/ 7 h 21"/>
                  <a:gd name="T6" fmla="*/ 20 w 21"/>
                  <a:gd name="T7" fmla="*/ 4 h 21"/>
                  <a:gd name="T8" fmla="*/ 53 w 21"/>
                  <a:gd name="T9" fmla="*/ 12 h 21"/>
                  <a:gd name="T10" fmla="*/ 58 w 21"/>
                  <a:gd name="T11" fmla="*/ 21 h 21"/>
                  <a:gd name="T12" fmla="*/ 50 w 21"/>
                  <a:gd name="T13" fmla="*/ 58 h 21"/>
                  <a:gd name="T14" fmla="*/ 42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1" y="15"/>
                    </a:cubicBezTo>
                    <a:cubicBezTo>
                      <a:pt x="4" y="2"/>
                      <a:pt x="4" y="2"/>
                      <a:pt x="4" y="2"/>
                    </a:cubicBezTo>
                    <a:cubicBezTo>
                      <a:pt x="4" y="1"/>
                      <a:pt x="6" y="0"/>
                      <a:pt x="7" y="1"/>
                    </a:cubicBezTo>
                    <a:cubicBezTo>
                      <a:pt x="19" y="4"/>
                      <a:pt x="19" y="4"/>
                      <a:pt x="19" y="4"/>
                    </a:cubicBezTo>
                    <a:cubicBezTo>
                      <a:pt x="21" y="4"/>
                      <a:pt x="21" y="6"/>
                      <a:pt x="21" y="7"/>
                    </a:cubicBezTo>
                    <a:cubicBezTo>
                      <a:pt x="18" y="19"/>
                      <a:pt x="18" y="19"/>
                      <a:pt x="18" y="19"/>
                    </a:cubicBezTo>
                    <a:cubicBezTo>
                      <a:pt x="17" y="21"/>
                      <a:pt x="16" y="21"/>
                      <a:pt x="15"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 name="Freeform 224"/>
              <p:cNvSpPr>
                <a:spLocks noChangeArrowheads="1"/>
              </p:cNvSpPr>
              <p:nvPr/>
            </p:nvSpPr>
            <p:spPr bwMode="auto">
              <a:xfrm>
                <a:off x="1085" y="730"/>
                <a:ext cx="36" cy="37"/>
              </a:xfrm>
              <a:custGeom>
                <a:avLst/>
                <a:gdLst>
                  <a:gd name="T0" fmla="*/ 5 w 21"/>
                  <a:gd name="T1" fmla="*/ 53 h 21"/>
                  <a:gd name="T2" fmla="*/ 0 w 21"/>
                  <a:gd name="T3" fmla="*/ 46 h 21"/>
                  <a:gd name="T4" fmla="*/ 12 w 21"/>
                  <a:gd name="T5" fmla="*/ 7 h 21"/>
                  <a:gd name="T6" fmla="*/ 17 w 21"/>
                  <a:gd name="T7" fmla="*/ 4 h 21"/>
                  <a:gd name="T8" fmla="*/ 57 w 21"/>
                  <a:gd name="T9" fmla="*/ 12 h 21"/>
                  <a:gd name="T10" fmla="*/ 58 w 21"/>
                  <a:gd name="T11" fmla="*/ 21 h 21"/>
                  <a:gd name="T12" fmla="*/ 50 w 21"/>
                  <a:gd name="T13" fmla="*/ 58 h 21"/>
                  <a:gd name="T14" fmla="*/ 41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 name="Freeform 225"/>
              <p:cNvSpPr>
                <a:spLocks noChangeArrowheads="1"/>
              </p:cNvSpPr>
              <p:nvPr/>
            </p:nvSpPr>
            <p:spPr bwMode="auto">
              <a:xfrm>
                <a:off x="1077" y="766"/>
                <a:ext cx="34" cy="37"/>
              </a:xfrm>
              <a:custGeom>
                <a:avLst/>
                <a:gdLst>
                  <a:gd name="T0" fmla="*/ 3 w 20"/>
                  <a:gd name="T1" fmla="*/ 53 h 21"/>
                  <a:gd name="T2" fmla="*/ 0 w 20"/>
                  <a:gd name="T3" fmla="*/ 46 h 21"/>
                  <a:gd name="T4" fmla="*/ 9 w 20"/>
                  <a:gd name="T5" fmla="*/ 7 h 21"/>
                  <a:gd name="T6" fmla="*/ 17 w 20"/>
                  <a:gd name="T7" fmla="*/ 4 h 21"/>
                  <a:gd name="T8" fmla="*/ 53 w 20"/>
                  <a:gd name="T9" fmla="*/ 12 h 21"/>
                  <a:gd name="T10" fmla="*/ 58 w 20"/>
                  <a:gd name="T11" fmla="*/ 21 h 21"/>
                  <a:gd name="T12" fmla="*/ 49 w 20"/>
                  <a:gd name="T13" fmla="*/ 58 h 21"/>
                  <a:gd name="T14" fmla="*/ 41 w 20"/>
                  <a:gd name="T15" fmla="*/ 65 h 21"/>
                  <a:gd name="T16" fmla="*/ 3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7"/>
                      <a:pt x="0" y="16"/>
                      <a:pt x="0" y="15"/>
                    </a:cubicBezTo>
                    <a:cubicBezTo>
                      <a:pt x="3" y="2"/>
                      <a:pt x="3" y="2"/>
                      <a:pt x="3" y="2"/>
                    </a:cubicBezTo>
                    <a:cubicBezTo>
                      <a:pt x="4" y="1"/>
                      <a:pt x="5" y="0"/>
                      <a:pt x="6" y="1"/>
                    </a:cubicBezTo>
                    <a:cubicBezTo>
                      <a:pt x="18" y="4"/>
                      <a:pt x="18" y="4"/>
                      <a:pt x="18" y="4"/>
                    </a:cubicBezTo>
                    <a:cubicBezTo>
                      <a:pt x="20" y="4"/>
                      <a:pt x="20" y="5"/>
                      <a:pt x="20" y="7"/>
                    </a:cubicBezTo>
                    <a:cubicBezTo>
                      <a:pt x="17" y="19"/>
                      <a:pt x="17" y="19"/>
                      <a:pt x="17" y="19"/>
                    </a:cubicBezTo>
                    <a:cubicBezTo>
                      <a:pt x="16" y="20"/>
                      <a:pt x="15" y="21"/>
                      <a:pt x="14" y="21"/>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6" name="Freeform 226"/>
              <p:cNvSpPr>
                <a:spLocks noChangeArrowheads="1"/>
              </p:cNvSpPr>
              <p:nvPr/>
            </p:nvSpPr>
            <p:spPr bwMode="auto">
              <a:xfrm>
                <a:off x="1067" y="801"/>
                <a:ext cx="35" cy="37"/>
              </a:xfrm>
              <a:custGeom>
                <a:avLst/>
                <a:gdLst>
                  <a:gd name="T0" fmla="*/ 5 w 21"/>
                  <a:gd name="T1" fmla="*/ 53 h 21"/>
                  <a:gd name="T2" fmla="*/ 0 w 21"/>
                  <a:gd name="T3" fmla="*/ 44 h 21"/>
                  <a:gd name="T4" fmla="*/ 12 w 21"/>
                  <a:gd name="T5" fmla="*/ 7 h 21"/>
                  <a:gd name="T6" fmla="*/ 20 w 21"/>
                  <a:gd name="T7" fmla="*/ 0 h 21"/>
                  <a:gd name="T8" fmla="*/ 53 w 21"/>
                  <a:gd name="T9" fmla="*/ 12 h 21"/>
                  <a:gd name="T10" fmla="*/ 58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7" name="Freeform 227"/>
              <p:cNvSpPr>
                <a:spLocks noChangeArrowheads="1"/>
              </p:cNvSpPr>
              <p:nvPr/>
            </p:nvSpPr>
            <p:spPr bwMode="auto">
              <a:xfrm>
                <a:off x="1059" y="837"/>
                <a:ext cx="35" cy="37"/>
              </a:xfrm>
              <a:custGeom>
                <a:avLst/>
                <a:gdLst>
                  <a:gd name="T0" fmla="*/ 5 w 21"/>
                  <a:gd name="T1" fmla="*/ 53 h 21"/>
                  <a:gd name="T2" fmla="*/ 0 w 21"/>
                  <a:gd name="T3" fmla="*/ 44 h 21"/>
                  <a:gd name="T4" fmla="*/ 8 w 21"/>
                  <a:gd name="T5" fmla="*/ 7 h 21"/>
                  <a:gd name="T6" fmla="*/ 17 w 21"/>
                  <a:gd name="T7" fmla="*/ 0 h 21"/>
                  <a:gd name="T8" fmla="*/ 53 w 21"/>
                  <a:gd name="T9" fmla="*/ 12 h 21"/>
                  <a:gd name="T10" fmla="*/ 55 w 21"/>
                  <a:gd name="T11" fmla="*/ 19 h 21"/>
                  <a:gd name="T12" fmla="*/ 47 w 21"/>
                  <a:gd name="T13" fmla="*/ 58 h 21"/>
                  <a:gd name="T14" fmla="*/ 38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8" name="Freeform 228"/>
              <p:cNvSpPr>
                <a:spLocks noChangeArrowheads="1"/>
              </p:cNvSpPr>
              <p:nvPr/>
            </p:nvSpPr>
            <p:spPr bwMode="auto">
              <a:xfrm>
                <a:off x="1048" y="872"/>
                <a:ext cx="36" cy="37"/>
              </a:xfrm>
              <a:custGeom>
                <a:avLst/>
                <a:gdLst>
                  <a:gd name="T0" fmla="*/ 5 w 21"/>
                  <a:gd name="T1" fmla="*/ 53 h 21"/>
                  <a:gd name="T2" fmla="*/ 3 w 21"/>
                  <a:gd name="T3" fmla="*/ 44 h 21"/>
                  <a:gd name="T4" fmla="*/ 12 w 21"/>
                  <a:gd name="T5" fmla="*/ 7 h 21"/>
                  <a:gd name="T6" fmla="*/ 21 w 21"/>
                  <a:gd name="T7" fmla="*/ 0 h 21"/>
                  <a:gd name="T8" fmla="*/ 57 w 21"/>
                  <a:gd name="T9" fmla="*/ 12 h 21"/>
                  <a:gd name="T10" fmla="*/ 62 w 21"/>
                  <a:gd name="T11" fmla="*/ 19 h 21"/>
                  <a:gd name="T12" fmla="*/ 50 w 21"/>
                  <a:gd name="T13" fmla="*/ 58 h 21"/>
                  <a:gd name="T14" fmla="*/ 45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1" y="14"/>
                    </a:cubicBezTo>
                    <a:cubicBezTo>
                      <a:pt x="4" y="2"/>
                      <a:pt x="4" y="2"/>
                      <a:pt x="4" y="2"/>
                    </a:cubicBezTo>
                    <a:cubicBezTo>
                      <a:pt x="4" y="1"/>
                      <a:pt x="6"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9" name="Freeform 229"/>
              <p:cNvSpPr>
                <a:spLocks noChangeArrowheads="1"/>
              </p:cNvSpPr>
              <p:nvPr/>
            </p:nvSpPr>
            <p:spPr bwMode="auto">
              <a:xfrm>
                <a:off x="1040" y="908"/>
                <a:ext cx="35" cy="37"/>
              </a:xfrm>
              <a:custGeom>
                <a:avLst/>
                <a:gdLst>
                  <a:gd name="T0" fmla="*/ 5 w 21"/>
                  <a:gd name="T1" fmla="*/ 53 h 21"/>
                  <a:gd name="T2" fmla="*/ 0 w 21"/>
                  <a:gd name="T3" fmla="*/ 44 h 21"/>
                  <a:gd name="T4" fmla="*/ 12 w 21"/>
                  <a:gd name="T5" fmla="*/ 7 h 21"/>
                  <a:gd name="T6" fmla="*/ 17 w 21"/>
                  <a:gd name="T7" fmla="*/ 0 h 21"/>
                  <a:gd name="T8" fmla="*/ 53 w 21"/>
                  <a:gd name="T9" fmla="*/ 9 h 21"/>
                  <a:gd name="T10" fmla="*/ 55 w 21"/>
                  <a:gd name="T11" fmla="*/ 19 h 21"/>
                  <a:gd name="T12" fmla="*/ 47 w 21"/>
                  <a:gd name="T13" fmla="*/ 58 h 21"/>
                  <a:gd name="T14" fmla="*/ 38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0"/>
                      <a:pt x="5" y="0"/>
                      <a:pt x="6" y="0"/>
                    </a:cubicBezTo>
                    <a:cubicBezTo>
                      <a:pt x="19" y="3"/>
                      <a:pt x="19" y="3"/>
                      <a:pt x="19" y="3"/>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0" name="Freeform 230"/>
              <p:cNvSpPr>
                <a:spLocks noChangeArrowheads="1"/>
              </p:cNvSpPr>
              <p:nvPr/>
            </p:nvSpPr>
            <p:spPr bwMode="auto">
              <a:xfrm>
                <a:off x="1030" y="943"/>
                <a:ext cx="35" cy="36"/>
              </a:xfrm>
              <a:custGeom>
                <a:avLst/>
                <a:gdLst>
                  <a:gd name="T0" fmla="*/ 5 w 21"/>
                  <a:gd name="T1" fmla="*/ 56 h 20"/>
                  <a:gd name="T2" fmla="*/ 3 w 21"/>
                  <a:gd name="T3" fmla="*/ 45 h 20"/>
                  <a:gd name="T4" fmla="*/ 12 w 21"/>
                  <a:gd name="T5" fmla="*/ 7 h 20"/>
                  <a:gd name="T6" fmla="*/ 20 w 21"/>
                  <a:gd name="T7" fmla="*/ 0 h 20"/>
                  <a:gd name="T8" fmla="*/ 53 w 21"/>
                  <a:gd name="T9" fmla="*/ 9 h 20"/>
                  <a:gd name="T10" fmla="*/ 58 w 21"/>
                  <a:gd name="T11" fmla="*/ 20 h 20"/>
                  <a:gd name="T12" fmla="*/ 50 w 21"/>
                  <a:gd name="T13" fmla="*/ 61 h 20"/>
                  <a:gd name="T14" fmla="*/ 42 w 21"/>
                  <a:gd name="T15" fmla="*/ 65 h 20"/>
                  <a:gd name="T16" fmla="*/ 5 w 21"/>
                  <a:gd name="T17" fmla="*/ 5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1" y="14"/>
                    </a:cubicBezTo>
                    <a:cubicBezTo>
                      <a:pt x="4" y="2"/>
                      <a:pt x="4" y="2"/>
                      <a:pt x="4" y="2"/>
                    </a:cubicBezTo>
                    <a:cubicBezTo>
                      <a:pt x="5" y="0"/>
                      <a:pt x="6" y="0"/>
                      <a:pt x="7" y="0"/>
                    </a:cubicBezTo>
                    <a:cubicBezTo>
                      <a:pt x="19" y="3"/>
                      <a:pt x="19" y="3"/>
                      <a:pt x="19" y="3"/>
                    </a:cubicBezTo>
                    <a:cubicBezTo>
                      <a:pt x="21" y="4"/>
                      <a:pt x="21" y="5"/>
                      <a:pt x="21" y="6"/>
                    </a:cubicBezTo>
                    <a:cubicBezTo>
                      <a:pt x="18" y="19"/>
                      <a:pt x="18" y="19"/>
                      <a:pt x="18" y="19"/>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1" name="Freeform 231"/>
              <p:cNvSpPr>
                <a:spLocks noChangeArrowheads="1"/>
              </p:cNvSpPr>
              <p:nvPr/>
            </p:nvSpPr>
            <p:spPr bwMode="auto">
              <a:xfrm>
                <a:off x="1094" y="558"/>
                <a:ext cx="35" cy="37"/>
              </a:xfrm>
              <a:custGeom>
                <a:avLst/>
                <a:gdLst>
                  <a:gd name="T0" fmla="*/ 5 w 21"/>
                  <a:gd name="T1" fmla="*/ 53 h 21"/>
                  <a:gd name="T2" fmla="*/ 0 w 21"/>
                  <a:gd name="T3" fmla="*/ 46 h 21"/>
                  <a:gd name="T4" fmla="*/ 12 w 21"/>
                  <a:gd name="T5" fmla="*/ 7 h 21"/>
                  <a:gd name="T6" fmla="*/ 17 w 21"/>
                  <a:gd name="T7" fmla="*/ 4 h 21"/>
                  <a:gd name="T8" fmla="*/ 53 w 21"/>
                  <a:gd name="T9" fmla="*/ 12 h 21"/>
                  <a:gd name="T10" fmla="*/ 55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2" name="Freeform 232"/>
              <p:cNvSpPr>
                <a:spLocks noChangeArrowheads="1"/>
              </p:cNvSpPr>
              <p:nvPr/>
            </p:nvSpPr>
            <p:spPr bwMode="auto">
              <a:xfrm>
                <a:off x="1102" y="522"/>
                <a:ext cx="36" cy="38"/>
              </a:xfrm>
              <a:custGeom>
                <a:avLst/>
                <a:gdLst>
                  <a:gd name="T0" fmla="*/ 5 w 21"/>
                  <a:gd name="T1" fmla="*/ 56 h 21"/>
                  <a:gd name="T2" fmla="*/ 3 w 21"/>
                  <a:gd name="T3" fmla="*/ 49 h 21"/>
                  <a:gd name="T4" fmla="*/ 12 w 21"/>
                  <a:gd name="T5" fmla="*/ 7 h 21"/>
                  <a:gd name="T6" fmla="*/ 21 w 21"/>
                  <a:gd name="T7" fmla="*/ 4 h 21"/>
                  <a:gd name="T8" fmla="*/ 57 w 21"/>
                  <a:gd name="T9" fmla="*/ 13 h 21"/>
                  <a:gd name="T10" fmla="*/ 62 w 21"/>
                  <a:gd name="T11" fmla="*/ 24 h 21"/>
                  <a:gd name="T12" fmla="*/ 50 w 21"/>
                  <a:gd name="T13" fmla="*/ 62 h 21"/>
                  <a:gd name="T14" fmla="*/ 45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5"/>
                    </a:cubicBezTo>
                    <a:cubicBezTo>
                      <a:pt x="4" y="2"/>
                      <a:pt x="4" y="2"/>
                      <a:pt x="4" y="2"/>
                    </a:cubicBezTo>
                    <a:cubicBezTo>
                      <a:pt x="4" y="1"/>
                      <a:pt x="6" y="0"/>
                      <a:pt x="7" y="1"/>
                    </a:cubicBezTo>
                    <a:cubicBezTo>
                      <a:pt x="19" y="4"/>
                      <a:pt x="19" y="4"/>
                      <a:pt x="19" y="4"/>
                    </a:cubicBezTo>
                    <a:cubicBezTo>
                      <a:pt x="20" y="4"/>
                      <a:pt x="21" y="6"/>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3" name="Freeform 233"/>
              <p:cNvSpPr>
                <a:spLocks noChangeArrowheads="1"/>
              </p:cNvSpPr>
              <p:nvPr/>
            </p:nvSpPr>
            <p:spPr bwMode="auto">
              <a:xfrm>
                <a:off x="1112" y="487"/>
                <a:ext cx="36" cy="37"/>
              </a:xfrm>
              <a:custGeom>
                <a:avLst/>
                <a:gdLst>
                  <a:gd name="T0" fmla="*/ 5 w 21"/>
                  <a:gd name="T1" fmla="*/ 56 h 21"/>
                  <a:gd name="T2" fmla="*/ 0 w 21"/>
                  <a:gd name="T3" fmla="*/ 46 h 21"/>
                  <a:gd name="T4" fmla="*/ 9 w 21"/>
                  <a:gd name="T5" fmla="*/ 7 h 21"/>
                  <a:gd name="T6" fmla="*/ 17 w 21"/>
                  <a:gd name="T7" fmla="*/ 4 h 21"/>
                  <a:gd name="T8" fmla="*/ 57 w 21"/>
                  <a:gd name="T9" fmla="*/ 12 h 21"/>
                  <a:gd name="T10" fmla="*/ 58 w 21"/>
                  <a:gd name="T11" fmla="*/ 21 h 21"/>
                  <a:gd name="T12" fmla="*/ 50 w 21"/>
                  <a:gd name="T13" fmla="*/ 58 h 21"/>
                  <a:gd name="T14" fmla="*/ 41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0" y="17"/>
                      <a:pt x="0" y="16"/>
                      <a:pt x="0" y="15"/>
                    </a:cubicBezTo>
                    <a:cubicBezTo>
                      <a:pt x="3" y="2"/>
                      <a:pt x="3" y="2"/>
                      <a:pt x="3" y="2"/>
                    </a:cubicBezTo>
                    <a:cubicBezTo>
                      <a:pt x="4" y="1"/>
                      <a:pt x="5" y="0"/>
                      <a:pt x="6" y="1"/>
                    </a:cubicBezTo>
                    <a:cubicBezTo>
                      <a:pt x="19" y="4"/>
                      <a:pt x="19" y="4"/>
                      <a:pt x="19" y="4"/>
                    </a:cubicBezTo>
                    <a:cubicBezTo>
                      <a:pt x="20" y="4"/>
                      <a:pt x="21" y="6"/>
                      <a:pt x="20" y="7"/>
                    </a:cubicBezTo>
                    <a:cubicBezTo>
                      <a:pt x="17" y="19"/>
                      <a:pt x="17" y="19"/>
                      <a:pt x="17" y="19"/>
                    </a:cubicBezTo>
                    <a:cubicBezTo>
                      <a:pt x="17" y="21"/>
                      <a:pt x="15" y="21"/>
                      <a:pt x="14"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4" name="Freeform 234"/>
              <p:cNvSpPr>
                <a:spLocks noChangeArrowheads="1"/>
              </p:cNvSpPr>
              <p:nvPr/>
            </p:nvSpPr>
            <p:spPr bwMode="auto">
              <a:xfrm>
                <a:off x="1084" y="593"/>
                <a:ext cx="35" cy="38"/>
              </a:xfrm>
              <a:custGeom>
                <a:avLst/>
                <a:gdLst>
                  <a:gd name="T0" fmla="*/ 5 w 21"/>
                  <a:gd name="T1" fmla="*/ 56 h 21"/>
                  <a:gd name="T2" fmla="*/ 3 w 21"/>
                  <a:gd name="T3" fmla="*/ 45 h 21"/>
                  <a:gd name="T4" fmla="*/ 12 w 21"/>
                  <a:gd name="T5" fmla="*/ 7 h 21"/>
                  <a:gd name="T6" fmla="*/ 20 w 21"/>
                  <a:gd name="T7" fmla="*/ 0 h 21"/>
                  <a:gd name="T8" fmla="*/ 53 w 21"/>
                  <a:gd name="T9" fmla="*/ 13 h 21"/>
                  <a:gd name="T10" fmla="*/ 58 w 21"/>
                  <a:gd name="T11" fmla="*/ 24 h 21"/>
                  <a:gd name="T12" fmla="*/ 50 w 21"/>
                  <a:gd name="T13" fmla="*/ 62 h 21"/>
                  <a:gd name="T14" fmla="*/ 42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4"/>
                    </a:cubicBezTo>
                    <a:cubicBezTo>
                      <a:pt x="4" y="2"/>
                      <a:pt x="4" y="2"/>
                      <a:pt x="4" y="2"/>
                    </a:cubicBezTo>
                    <a:cubicBezTo>
                      <a:pt x="4" y="1"/>
                      <a:pt x="6" y="0"/>
                      <a:pt x="7" y="0"/>
                    </a:cubicBezTo>
                    <a:cubicBezTo>
                      <a:pt x="19" y="4"/>
                      <a:pt x="19" y="4"/>
                      <a:pt x="19" y="4"/>
                    </a:cubicBezTo>
                    <a:cubicBezTo>
                      <a:pt x="21" y="4"/>
                      <a:pt x="21" y="5"/>
                      <a:pt x="21" y="7"/>
                    </a:cubicBezTo>
                    <a:cubicBezTo>
                      <a:pt x="18" y="19"/>
                      <a:pt x="18" y="19"/>
                      <a:pt x="18"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5" name="Freeform 235"/>
              <p:cNvSpPr>
                <a:spLocks noChangeArrowheads="1"/>
              </p:cNvSpPr>
              <p:nvPr/>
            </p:nvSpPr>
            <p:spPr bwMode="auto">
              <a:xfrm>
                <a:off x="1075" y="629"/>
                <a:ext cx="36" cy="37"/>
              </a:xfrm>
              <a:custGeom>
                <a:avLst/>
                <a:gdLst>
                  <a:gd name="T0" fmla="*/ 5 w 21"/>
                  <a:gd name="T1" fmla="*/ 53 h 21"/>
                  <a:gd name="T2" fmla="*/ 0 w 21"/>
                  <a:gd name="T3" fmla="*/ 44 h 21"/>
                  <a:gd name="T4" fmla="*/ 12 w 21"/>
                  <a:gd name="T5" fmla="*/ 7 h 21"/>
                  <a:gd name="T6" fmla="*/ 21 w 21"/>
                  <a:gd name="T7" fmla="*/ 0 h 21"/>
                  <a:gd name="T8" fmla="*/ 57 w 21"/>
                  <a:gd name="T9" fmla="*/ 12 h 21"/>
                  <a:gd name="T10" fmla="*/ 62 w 21"/>
                  <a:gd name="T11" fmla="*/ 21 h 21"/>
                  <a:gd name="T12" fmla="*/ 50 w 21"/>
                  <a:gd name="T13" fmla="*/ 58 h 21"/>
                  <a:gd name="T14" fmla="*/ 41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6" name="Freeform 236"/>
              <p:cNvSpPr>
                <a:spLocks noChangeArrowheads="1"/>
              </p:cNvSpPr>
              <p:nvPr/>
            </p:nvSpPr>
            <p:spPr bwMode="auto">
              <a:xfrm>
                <a:off x="1067" y="664"/>
                <a:ext cx="34" cy="38"/>
              </a:xfrm>
              <a:custGeom>
                <a:avLst/>
                <a:gdLst>
                  <a:gd name="T0" fmla="*/ 5 w 20"/>
                  <a:gd name="T1" fmla="*/ 56 h 21"/>
                  <a:gd name="T2" fmla="*/ 0 w 20"/>
                  <a:gd name="T3" fmla="*/ 45 h 21"/>
                  <a:gd name="T4" fmla="*/ 9 w 20"/>
                  <a:gd name="T5" fmla="*/ 7 h 21"/>
                  <a:gd name="T6" fmla="*/ 17 w 20"/>
                  <a:gd name="T7" fmla="*/ 0 h 21"/>
                  <a:gd name="T8" fmla="*/ 54 w 20"/>
                  <a:gd name="T9" fmla="*/ 13 h 21"/>
                  <a:gd name="T10" fmla="*/ 58 w 20"/>
                  <a:gd name="T11" fmla="*/ 20 h 21"/>
                  <a:gd name="T12" fmla="*/ 49 w 20"/>
                  <a:gd name="T13" fmla="*/ 62 h 21"/>
                  <a:gd name="T14" fmla="*/ 41 w 20"/>
                  <a:gd name="T15" fmla="*/ 65 h 21"/>
                  <a:gd name="T16" fmla="*/ 5 w 20"/>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5"/>
                      <a:pt x="0" y="14"/>
                    </a:cubicBezTo>
                    <a:cubicBezTo>
                      <a:pt x="3" y="2"/>
                      <a:pt x="3" y="2"/>
                      <a:pt x="3" y="2"/>
                    </a:cubicBezTo>
                    <a:cubicBezTo>
                      <a:pt x="4" y="1"/>
                      <a:pt x="5" y="0"/>
                      <a:pt x="6" y="0"/>
                    </a:cubicBezTo>
                    <a:cubicBezTo>
                      <a:pt x="19" y="4"/>
                      <a:pt x="19" y="4"/>
                      <a:pt x="19" y="4"/>
                    </a:cubicBezTo>
                    <a:cubicBezTo>
                      <a:pt x="20" y="4"/>
                      <a:pt x="20"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7" name="Freeform 237"/>
              <p:cNvSpPr>
                <a:spLocks noChangeArrowheads="1"/>
              </p:cNvSpPr>
              <p:nvPr/>
            </p:nvSpPr>
            <p:spPr bwMode="auto">
              <a:xfrm>
                <a:off x="1057" y="700"/>
                <a:ext cx="35" cy="37"/>
              </a:xfrm>
              <a:custGeom>
                <a:avLst/>
                <a:gdLst>
                  <a:gd name="T0" fmla="*/ 5 w 21"/>
                  <a:gd name="T1" fmla="*/ 53 h 21"/>
                  <a:gd name="T2" fmla="*/ 3 w 21"/>
                  <a:gd name="T3" fmla="*/ 44 h 21"/>
                  <a:gd name="T4" fmla="*/ 12 w 21"/>
                  <a:gd name="T5" fmla="*/ 7 h 21"/>
                  <a:gd name="T6" fmla="*/ 20 w 21"/>
                  <a:gd name="T7" fmla="*/ 0 h 21"/>
                  <a:gd name="T8" fmla="*/ 53 w 21"/>
                  <a:gd name="T9" fmla="*/ 12 h 21"/>
                  <a:gd name="T10" fmla="*/ 58 w 21"/>
                  <a:gd name="T11" fmla="*/ 19 h 21"/>
                  <a:gd name="T12" fmla="*/ 47 w 21"/>
                  <a:gd name="T13" fmla="*/ 58 h 21"/>
                  <a:gd name="T14" fmla="*/ 42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1" y="14"/>
                    </a:cubicBezTo>
                    <a:cubicBezTo>
                      <a:pt x="4" y="2"/>
                      <a:pt x="4" y="2"/>
                      <a:pt x="4" y="2"/>
                    </a:cubicBezTo>
                    <a:cubicBezTo>
                      <a:pt x="4" y="1"/>
                      <a:pt x="6"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8" name="Freeform 238"/>
              <p:cNvSpPr>
                <a:spLocks noChangeArrowheads="1"/>
              </p:cNvSpPr>
              <p:nvPr/>
            </p:nvSpPr>
            <p:spPr bwMode="auto">
              <a:xfrm>
                <a:off x="1048" y="735"/>
                <a:ext cx="36" cy="38"/>
              </a:xfrm>
              <a:custGeom>
                <a:avLst/>
                <a:gdLst>
                  <a:gd name="T0" fmla="*/ 5 w 21"/>
                  <a:gd name="T1" fmla="*/ 56 h 21"/>
                  <a:gd name="T2" fmla="*/ 0 w 21"/>
                  <a:gd name="T3" fmla="*/ 45 h 21"/>
                  <a:gd name="T4" fmla="*/ 12 w 21"/>
                  <a:gd name="T5" fmla="*/ 7 h 21"/>
                  <a:gd name="T6" fmla="*/ 17 w 21"/>
                  <a:gd name="T7" fmla="*/ 0 h 21"/>
                  <a:gd name="T8" fmla="*/ 57 w 21"/>
                  <a:gd name="T9" fmla="*/ 9 h 21"/>
                  <a:gd name="T10" fmla="*/ 58 w 21"/>
                  <a:gd name="T11" fmla="*/ 20 h 21"/>
                  <a:gd name="T12" fmla="*/ 50 w 21"/>
                  <a:gd name="T13" fmla="*/ 62 h 21"/>
                  <a:gd name="T14" fmla="*/ 41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6"/>
                      <a:pt x="0" y="15"/>
                      <a:pt x="0" y="14"/>
                    </a:cubicBezTo>
                    <a:cubicBezTo>
                      <a:pt x="4" y="2"/>
                      <a:pt x="4" y="2"/>
                      <a:pt x="4" y="2"/>
                    </a:cubicBezTo>
                    <a:cubicBezTo>
                      <a:pt x="4" y="0"/>
                      <a:pt x="5" y="0"/>
                      <a:pt x="6" y="0"/>
                    </a:cubicBezTo>
                    <a:cubicBezTo>
                      <a:pt x="19" y="3"/>
                      <a:pt x="19" y="3"/>
                      <a:pt x="19" y="3"/>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9" name="Freeform 239"/>
              <p:cNvSpPr>
                <a:spLocks noChangeArrowheads="1"/>
              </p:cNvSpPr>
              <p:nvPr/>
            </p:nvSpPr>
            <p:spPr bwMode="auto">
              <a:xfrm>
                <a:off x="1038" y="771"/>
                <a:ext cx="36" cy="35"/>
              </a:xfrm>
              <a:custGeom>
                <a:avLst/>
                <a:gdLst>
                  <a:gd name="T0" fmla="*/ 5 w 21"/>
                  <a:gd name="T1" fmla="*/ 53 h 20"/>
                  <a:gd name="T2" fmla="*/ 3 w 21"/>
                  <a:gd name="T3" fmla="*/ 44 h 20"/>
                  <a:gd name="T4" fmla="*/ 12 w 21"/>
                  <a:gd name="T5" fmla="*/ 7 h 20"/>
                  <a:gd name="T6" fmla="*/ 21 w 21"/>
                  <a:gd name="T7" fmla="*/ 0 h 20"/>
                  <a:gd name="T8" fmla="*/ 57 w 21"/>
                  <a:gd name="T9" fmla="*/ 9 h 20"/>
                  <a:gd name="T10" fmla="*/ 62 w 21"/>
                  <a:gd name="T11" fmla="*/ 19 h 20"/>
                  <a:gd name="T12" fmla="*/ 53 w 21"/>
                  <a:gd name="T13" fmla="*/ 56 h 20"/>
                  <a:gd name="T14" fmla="*/ 45 w 21"/>
                  <a:gd name="T15" fmla="*/ 61 h 20"/>
                  <a:gd name="T16" fmla="*/ 5 w 21"/>
                  <a:gd name="T17" fmla="*/ 53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1" y="14"/>
                    </a:cubicBezTo>
                    <a:cubicBezTo>
                      <a:pt x="4" y="2"/>
                      <a:pt x="4" y="2"/>
                      <a:pt x="4" y="2"/>
                    </a:cubicBezTo>
                    <a:cubicBezTo>
                      <a:pt x="4" y="0"/>
                      <a:pt x="6" y="0"/>
                      <a:pt x="7" y="0"/>
                    </a:cubicBezTo>
                    <a:cubicBezTo>
                      <a:pt x="19" y="3"/>
                      <a:pt x="19" y="3"/>
                      <a:pt x="19" y="3"/>
                    </a:cubicBezTo>
                    <a:cubicBezTo>
                      <a:pt x="21" y="4"/>
                      <a:pt x="21" y="5"/>
                      <a:pt x="21" y="6"/>
                    </a:cubicBezTo>
                    <a:cubicBezTo>
                      <a:pt x="18" y="18"/>
                      <a:pt x="18" y="18"/>
                      <a:pt x="18" y="18"/>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0" name="Freeform 240"/>
              <p:cNvSpPr>
                <a:spLocks noChangeArrowheads="1"/>
              </p:cNvSpPr>
              <p:nvPr/>
            </p:nvSpPr>
            <p:spPr bwMode="auto">
              <a:xfrm>
                <a:off x="1030" y="805"/>
                <a:ext cx="35" cy="37"/>
              </a:xfrm>
              <a:custGeom>
                <a:avLst/>
                <a:gdLst>
                  <a:gd name="T0" fmla="*/ 5 w 21"/>
                  <a:gd name="T1" fmla="*/ 56 h 21"/>
                  <a:gd name="T2" fmla="*/ 0 w 21"/>
                  <a:gd name="T3" fmla="*/ 46 h 21"/>
                  <a:gd name="T4" fmla="*/ 12 w 21"/>
                  <a:gd name="T5" fmla="*/ 7 h 21"/>
                  <a:gd name="T6" fmla="*/ 17 w 21"/>
                  <a:gd name="T7" fmla="*/ 4 h 21"/>
                  <a:gd name="T8" fmla="*/ 53 w 21"/>
                  <a:gd name="T9" fmla="*/ 12 h 21"/>
                  <a:gd name="T10" fmla="*/ 55 w 21"/>
                  <a:gd name="T11" fmla="*/ 21 h 21"/>
                  <a:gd name="T12" fmla="*/ 47 w 21"/>
                  <a:gd name="T13" fmla="*/ 58 h 21"/>
                  <a:gd name="T14" fmla="*/ 38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0" y="15"/>
                    </a:cubicBezTo>
                    <a:cubicBezTo>
                      <a:pt x="4" y="2"/>
                      <a:pt x="4" y="2"/>
                      <a:pt x="4" y="2"/>
                    </a:cubicBezTo>
                    <a:cubicBezTo>
                      <a:pt x="4" y="1"/>
                      <a:pt x="5" y="0"/>
                      <a:pt x="6" y="1"/>
                    </a:cubicBezTo>
                    <a:cubicBezTo>
                      <a:pt x="19" y="4"/>
                      <a:pt x="19" y="4"/>
                      <a:pt x="19" y="4"/>
                    </a:cubicBezTo>
                    <a:cubicBezTo>
                      <a:pt x="20" y="5"/>
                      <a:pt x="21" y="6"/>
                      <a:pt x="20" y="7"/>
                    </a:cubicBezTo>
                    <a:cubicBezTo>
                      <a:pt x="17" y="19"/>
                      <a:pt x="17" y="19"/>
                      <a:pt x="17" y="19"/>
                    </a:cubicBezTo>
                    <a:cubicBezTo>
                      <a:pt x="17" y="21"/>
                      <a:pt x="16" y="21"/>
                      <a:pt x="14"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1" name="Freeform 241"/>
              <p:cNvSpPr>
                <a:spLocks noChangeArrowheads="1"/>
              </p:cNvSpPr>
              <p:nvPr/>
            </p:nvSpPr>
            <p:spPr bwMode="auto">
              <a:xfrm>
                <a:off x="1022" y="840"/>
                <a:ext cx="33" cy="37"/>
              </a:xfrm>
              <a:custGeom>
                <a:avLst/>
                <a:gdLst>
                  <a:gd name="T0" fmla="*/ 3 w 20"/>
                  <a:gd name="T1" fmla="*/ 53 h 21"/>
                  <a:gd name="T2" fmla="*/ 0 w 20"/>
                  <a:gd name="T3" fmla="*/ 46 h 21"/>
                  <a:gd name="T4" fmla="*/ 8 w 20"/>
                  <a:gd name="T5" fmla="*/ 7 h 21"/>
                  <a:gd name="T6" fmla="*/ 17 w 20"/>
                  <a:gd name="T7" fmla="*/ 4 h 21"/>
                  <a:gd name="T8" fmla="*/ 50 w 20"/>
                  <a:gd name="T9" fmla="*/ 12 h 21"/>
                  <a:gd name="T10" fmla="*/ 54 w 20"/>
                  <a:gd name="T11" fmla="*/ 21 h 21"/>
                  <a:gd name="T12" fmla="*/ 46 w 20"/>
                  <a:gd name="T13" fmla="*/ 58 h 21"/>
                  <a:gd name="T14" fmla="*/ 38 w 20"/>
                  <a:gd name="T15" fmla="*/ 65 h 21"/>
                  <a:gd name="T16" fmla="*/ 3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7"/>
                      <a:pt x="0" y="16"/>
                      <a:pt x="0" y="15"/>
                    </a:cubicBezTo>
                    <a:cubicBezTo>
                      <a:pt x="3" y="2"/>
                      <a:pt x="3" y="2"/>
                      <a:pt x="3" y="2"/>
                    </a:cubicBezTo>
                    <a:cubicBezTo>
                      <a:pt x="4" y="1"/>
                      <a:pt x="5" y="0"/>
                      <a:pt x="6" y="1"/>
                    </a:cubicBezTo>
                    <a:cubicBezTo>
                      <a:pt x="18" y="4"/>
                      <a:pt x="18" y="4"/>
                      <a:pt x="18" y="4"/>
                    </a:cubicBezTo>
                    <a:cubicBezTo>
                      <a:pt x="20" y="4"/>
                      <a:pt x="20" y="6"/>
                      <a:pt x="20" y="7"/>
                    </a:cubicBezTo>
                    <a:cubicBezTo>
                      <a:pt x="17" y="19"/>
                      <a:pt x="17" y="19"/>
                      <a:pt x="17" y="19"/>
                    </a:cubicBezTo>
                    <a:cubicBezTo>
                      <a:pt x="16" y="20"/>
                      <a:pt x="15" y="21"/>
                      <a:pt x="14" y="21"/>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2" name="Freeform 242"/>
              <p:cNvSpPr>
                <a:spLocks noChangeArrowheads="1"/>
              </p:cNvSpPr>
              <p:nvPr/>
            </p:nvSpPr>
            <p:spPr bwMode="auto">
              <a:xfrm>
                <a:off x="1012" y="876"/>
                <a:ext cx="35" cy="37"/>
              </a:xfrm>
              <a:custGeom>
                <a:avLst/>
                <a:gdLst>
                  <a:gd name="T0" fmla="*/ 5 w 21"/>
                  <a:gd name="T1" fmla="*/ 53 h 21"/>
                  <a:gd name="T2" fmla="*/ 0 w 21"/>
                  <a:gd name="T3" fmla="*/ 46 h 21"/>
                  <a:gd name="T4" fmla="*/ 12 w 21"/>
                  <a:gd name="T5" fmla="*/ 7 h 21"/>
                  <a:gd name="T6" fmla="*/ 20 w 21"/>
                  <a:gd name="T7" fmla="*/ 4 h 21"/>
                  <a:gd name="T8" fmla="*/ 53 w 21"/>
                  <a:gd name="T9" fmla="*/ 12 h 21"/>
                  <a:gd name="T10" fmla="*/ 58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7" y="1"/>
                    </a:cubicBezTo>
                    <a:cubicBezTo>
                      <a:pt x="19" y="4"/>
                      <a:pt x="19" y="4"/>
                      <a:pt x="19" y="4"/>
                    </a:cubicBezTo>
                    <a:cubicBezTo>
                      <a:pt x="20" y="4"/>
                      <a:pt x="21" y="6"/>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3" name="Freeform 243"/>
              <p:cNvSpPr>
                <a:spLocks noChangeArrowheads="1"/>
              </p:cNvSpPr>
              <p:nvPr/>
            </p:nvSpPr>
            <p:spPr bwMode="auto">
              <a:xfrm>
                <a:off x="1057" y="977"/>
                <a:ext cx="37" cy="44"/>
              </a:xfrm>
              <a:custGeom>
                <a:avLst/>
                <a:gdLst>
                  <a:gd name="T0" fmla="*/ 5 w 22"/>
                  <a:gd name="T1" fmla="*/ 65 h 25"/>
                  <a:gd name="T2" fmla="*/ 0 w 22"/>
                  <a:gd name="T3" fmla="*/ 56 h 25"/>
                  <a:gd name="T4" fmla="*/ 13 w 22"/>
                  <a:gd name="T5" fmla="*/ 7 h 25"/>
                  <a:gd name="T6" fmla="*/ 22 w 22"/>
                  <a:gd name="T7" fmla="*/ 4 h 25"/>
                  <a:gd name="T8" fmla="*/ 57 w 22"/>
                  <a:gd name="T9" fmla="*/ 12 h 25"/>
                  <a:gd name="T10" fmla="*/ 62 w 22"/>
                  <a:gd name="T11" fmla="*/ 21 h 25"/>
                  <a:gd name="T12" fmla="*/ 49 w 22"/>
                  <a:gd name="T13" fmla="*/ 70 h 25"/>
                  <a:gd name="T14" fmla="*/ 40 w 22"/>
                  <a:gd name="T15" fmla="*/ 74 h 25"/>
                  <a:gd name="T16" fmla="*/ 5 w 22"/>
                  <a:gd name="T17" fmla="*/ 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5"/>
                  <a:gd name="T29" fmla="*/ 22 w 2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5">
                    <a:moveTo>
                      <a:pt x="2" y="21"/>
                    </a:moveTo>
                    <a:cubicBezTo>
                      <a:pt x="1" y="21"/>
                      <a:pt x="0" y="19"/>
                      <a:pt x="0" y="18"/>
                    </a:cubicBezTo>
                    <a:cubicBezTo>
                      <a:pt x="5" y="2"/>
                      <a:pt x="5" y="2"/>
                      <a:pt x="5" y="2"/>
                    </a:cubicBezTo>
                    <a:cubicBezTo>
                      <a:pt x="5" y="1"/>
                      <a:pt x="6" y="0"/>
                      <a:pt x="8" y="1"/>
                    </a:cubicBezTo>
                    <a:cubicBezTo>
                      <a:pt x="20" y="4"/>
                      <a:pt x="20" y="4"/>
                      <a:pt x="20" y="4"/>
                    </a:cubicBezTo>
                    <a:cubicBezTo>
                      <a:pt x="21" y="4"/>
                      <a:pt x="22" y="5"/>
                      <a:pt x="22" y="7"/>
                    </a:cubicBezTo>
                    <a:cubicBezTo>
                      <a:pt x="17" y="23"/>
                      <a:pt x="17" y="23"/>
                      <a:pt x="17" y="23"/>
                    </a:cubicBezTo>
                    <a:cubicBezTo>
                      <a:pt x="17" y="24"/>
                      <a:pt x="16" y="25"/>
                      <a:pt x="14" y="24"/>
                    </a:cubicBezTo>
                    <a:lnTo>
                      <a:pt x="2" y="2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4" name="Freeform 244"/>
              <p:cNvSpPr>
                <a:spLocks noChangeArrowheads="1"/>
              </p:cNvSpPr>
              <p:nvPr/>
            </p:nvSpPr>
            <p:spPr bwMode="auto">
              <a:xfrm>
                <a:off x="1023" y="979"/>
                <a:ext cx="52" cy="37"/>
              </a:xfrm>
              <a:custGeom>
                <a:avLst/>
                <a:gdLst>
                  <a:gd name="T0" fmla="*/ 3 w 31"/>
                  <a:gd name="T1" fmla="*/ 44 h 21"/>
                  <a:gd name="T2" fmla="*/ 0 w 31"/>
                  <a:gd name="T3" fmla="*/ 33 h 21"/>
                  <a:gd name="T4" fmla="*/ 5 w 31"/>
                  <a:gd name="T5" fmla="*/ 7 h 21"/>
                  <a:gd name="T6" fmla="*/ 13 w 31"/>
                  <a:gd name="T7" fmla="*/ 0 h 21"/>
                  <a:gd name="T8" fmla="*/ 82 w 31"/>
                  <a:gd name="T9" fmla="*/ 21 h 21"/>
                  <a:gd name="T10" fmla="*/ 87 w 31"/>
                  <a:gd name="T11" fmla="*/ 32 h 21"/>
                  <a:gd name="T12" fmla="*/ 79 w 31"/>
                  <a:gd name="T13" fmla="*/ 58 h 21"/>
                  <a:gd name="T14" fmla="*/ 74 w 31"/>
                  <a:gd name="T15" fmla="*/ 65 h 21"/>
                  <a:gd name="T16" fmla="*/ 3 w 31"/>
                  <a:gd name="T17" fmla="*/ 4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1"/>
                  <a:gd name="T29" fmla="*/ 31 w 3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1">
                    <a:moveTo>
                      <a:pt x="1" y="14"/>
                    </a:moveTo>
                    <a:cubicBezTo>
                      <a:pt x="0" y="14"/>
                      <a:pt x="0" y="13"/>
                      <a:pt x="0" y="11"/>
                    </a:cubicBezTo>
                    <a:cubicBezTo>
                      <a:pt x="2" y="2"/>
                      <a:pt x="2" y="2"/>
                      <a:pt x="2" y="2"/>
                    </a:cubicBezTo>
                    <a:cubicBezTo>
                      <a:pt x="3" y="1"/>
                      <a:pt x="4" y="0"/>
                      <a:pt x="5" y="0"/>
                    </a:cubicBezTo>
                    <a:cubicBezTo>
                      <a:pt x="29" y="7"/>
                      <a:pt x="29" y="7"/>
                      <a:pt x="29" y="7"/>
                    </a:cubicBezTo>
                    <a:cubicBezTo>
                      <a:pt x="31" y="7"/>
                      <a:pt x="31" y="8"/>
                      <a:pt x="31" y="10"/>
                    </a:cubicBezTo>
                    <a:cubicBezTo>
                      <a:pt x="28" y="19"/>
                      <a:pt x="28" y="19"/>
                      <a:pt x="28" y="19"/>
                    </a:cubicBezTo>
                    <a:cubicBezTo>
                      <a:pt x="28" y="20"/>
                      <a:pt x="27" y="21"/>
                      <a:pt x="26" y="21"/>
                    </a:cubicBezTo>
                    <a:lnTo>
                      <a:pt x="1" y="14"/>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5" name="Freeform 245"/>
              <p:cNvSpPr>
                <a:spLocks noChangeArrowheads="1"/>
              </p:cNvSpPr>
              <p:nvPr/>
            </p:nvSpPr>
            <p:spPr bwMode="auto">
              <a:xfrm>
                <a:off x="1090" y="979"/>
                <a:ext cx="39" cy="51"/>
              </a:xfrm>
              <a:custGeom>
                <a:avLst/>
                <a:gdLst>
                  <a:gd name="T0" fmla="*/ 5 w 23"/>
                  <a:gd name="T1" fmla="*/ 77 h 29"/>
                  <a:gd name="T2" fmla="*/ 0 w 23"/>
                  <a:gd name="T3" fmla="*/ 69 h 29"/>
                  <a:gd name="T4" fmla="*/ 17 w 23"/>
                  <a:gd name="T5" fmla="*/ 7 h 29"/>
                  <a:gd name="T6" fmla="*/ 25 w 23"/>
                  <a:gd name="T7" fmla="*/ 0 h 29"/>
                  <a:gd name="T8" fmla="*/ 61 w 23"/>
                  <a:gd name="T9" fmla="*/ 12 h 29"/>
                  <a:gd name="T10" fmla="*/ 66 w 23"/>
                  <a:gd name="T11" fmla="*/ 19 h 29"/>
                  <a:gd name="T12" fmla="*/ 49 w 23"/>
                  <a:gd name="T13" fmla="*/ 83 h 29"/>
                  <a:gd name="T14" fmla="*/ 41 w 23"/>
                  <a:gd name="T15" fmla="*/ 86 h 29"/>
                  <a:gd name="T16" fmla="*/ 5 w 23"/>
                  <a:gd name="T17" fmla="*/ 7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9"/>
                  <a:gd name="T29" fmla="*/ 23 w 2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9">
                    <a:moveTo>
                      <a:pt x="2" y="25"/>
                    </a:moveTo>
                    <a:cubicBezTo>
                      <a:pt x="1" y="25"/>
                      <a:pt x="0" y="24"/>
                      <a:pt x="0" y="22"/>
                    </a:cubicBezTo>
                    <a:cubicBezTo>
                      <a:pt x="6" y="2"/>
                      <a:pt x="6" y="2"/>
                      <a:pt x="6" y="2"/>
                    </a:cubicBezTo>
                    <a:cubicBezTo>
                      <a:pt x="6" y="1"/>
                      <a:pt x="8" y="0"/>
                      <a:pt x="9" y="0"/>
                    </a:cubicBezTo>
                    <a:cubicBezTo>
                      <a:pt x="21" y="4"/>
                      <a:pt x="21" y="4"/>
                      <a:pt x="21" y="4"/>
                    </a:cubicBezTo>
                    <a:cubicBezTo>
                      <a:pt x="22" y="4"/>
                      <a:pt x="23" y="5"/>
                      <a:pt x="23" y="6"/>
                    </a:cubicBezTo>
                    <a:cubicBezTo>
                      <a:pt x="17" y="27"/>
                      <a:pt x="17" y="27"/>
                      <a:pt x="17" y="27"/>
                    </a:cubicBezTo>
                    <a:cubicBezTo>
                      <a:pt x="17" y="28"/>
                      <a:pt x="16" y="29"/>
                      <a:pt x="14" y="28"/>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6" name="Freeform 246"/>
              <p:cNvSpPr>
                <a:spLocks noChangeArrowheads="1"/>
              </p:cNvSpPr>
              <p:nvPr/>
            </p:nvSpPr>
            <p:spPr bwMode="auto">
              <a:xfrm>
                <a:off x="990" y="911"/>
                <a:ext cx="48" cy="89"/>
              </a:xfrm>
              <a:custGeom>
                <a:avLst/>
                <a:gdLst>
                  <a:gd name="T0" fmla="*/ 5 w 29"/>
                  <a:gd name="T1" fmla="*/ 150 h 50"/>
                  <a:gd name="T2" fmla="*/ 0 w 29"/>
                  <a:gd name="T3" fmla="*/ 139 h 50"/>
                  <a:gd name="T4" fmla="*/ 30 w 29"/>
                  <a:gd name="T5" fmla="*/ 7 h 50"/>
                  <a:gd name="T6" fmla="*/ 38 w 29"/>
                  <a:gd name="T7" fmla="*/ 4 h 50"/>
                  <a:gd name="T8" fmla="*/ 74 w 29"/>
                  <a:gd name="T9" fmla="*/ 12 h 50"/>
                  <a:gd name="T10" fmla="*/ 76 w 29"/>
                  <a:gd name="T11" fmla="*/ 21 h 50"/>
                  <a:gd name="T12" fmla="*/ 46 w 29"/>
                  <a:gd name="T13" fmla="*/ 151 h 50"/>
                  <a:gd name="T14" fmla="*/ 38 w 29"/>
                  <a:gd name="T15" fmla="*/ 158 h 50"/>
                  <a:gd name="T16" fmla="*/ 5 w 29"/>
                  <a:gd name="T17" fmla="*/ 15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0"/>
                  <a:gd name="T29" fmla="*/ 29 w 29"/>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0">
                    <a:moveTo>
                      <a:pt x="2" y="47"/>
                    </a:moveTo>
                    <a:cubicBezTo>
                      <a:pt x="0" y="46"/>
                      <a:pt x="0" y="45"/>
                      <a:pt x="0" y="44"/>
                    </a:cubicBezTo>
                    <a:cubicBezTo>
                      <a:pt x="11" y="2"/>
                      <a:pt x="11" y="2"/>
                      <a:pt x="11" y="2"/>
                    </a:cubicBezTo>
                    <a:cubicBezTo>
                      <a:pt x="12" y="1"/>
                      <a:pt x="13" y="0"/>
                      <a:pt x="14" y="1"/>
                    </a:cubicBezTo>
                    <a:cubicBezTo>
                      <a:pt x="27" y="4"/>
                      <a:pt x="27" y="4"/>
                      <a:pt x="27" y="4"/>
                    </a:cubicBezTo>
                    <a:cubicBezTo>
                      <a:pt x="28" y="4"/>
                      <a:pt x="29" y="6"/>
                      <a:pt x="28" y="7"/>
                    </a:cubicBezTo>
                    <a:cubicBezTo>
                      <a:pt x="17" y="48"/>
                      <a:pt x="17" y="48"/>
                      <a:pt x="17" y="48"/>
                    </a:cubicBezTo>
                    <a:cubicBezTo>
                      <a:pt x="17" y="50"/>
                      <a:pt x="15" y="50"/>
                      <a:pt x="14" y="50"/>
                    </a:cubicBezTo>
                    <a:lnTo>
                      <a:pt x="2" y="4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7" name="Freeform 247"/>
              <p:cNvSpPr>
                <a:spLocks noEditPoints="1" noChangeArrowheads="1"/>
              </p:cNvSpPr>
              <p:nvPr/>
            </p:nvSpPr>
            <p:spPr bwMode="auto">
              <a:xfrm>
                <a:off x="1515" y="2186"/>
                <a:ext cx="246" cy="379"/>
              </a:xfrm>
              <a:custGeom>
                <a:avLst/>
                <a:gdLst>
                  <a:gd name="T0" fmla="*/ 194 w 146"/>
                  <a:gd name="T1" fmla="*/ 73 h 213"/>
                  <a:gd name="T2" fmla="*/ 190 w 146"/>
                  <a:gd name="T3" fmla="*/ 123 h 213"/>
                  <a:gd name="T4" fmla="*/ 179 w 146"/>
                  <a:gd name="T5" fmla="*/ 149 h 213"/>
                  <a:gd name="T6" fmla="*/ 170 w 146"/>
                  <a:gd name="T7" fmla="*/ 190 h 213"/>
                  <a:gd name="T8" fmla="*/ 165 w 146"/>
                  <a:gd name="T9" fmla="*/ 224 h 213"/>
                  <a:gd name="T10" fmla="*/ 128 w 146"/>
                  <a:gd name="T11" fmla="*/ 352 h 213"/>
                  <a:gd name="T12" fmla="*/ 116 w 146"/>
                  <a:gd name="T13" fmla="*/ 422 h 213"/>
                  <a:gd name="T14" fmla="*/ 0 w 146"/>
                  <a:gd name="T15" fmla="*/ 617 h 213"/>
                  <a:gd name="T16" fmla="*/ 128 w 146"/>
                  <a:gd name="T17" fmla="*/ 674 h 213"/>
                  <a:gd name="T18" fmla="*/ 216 w 146"/>
                  <a:gd name="T19" fmla="*/ 541 h 213"/>
                  <a:gd name="T20" fmla="*/ 239 w 146"/>
                  <a:gd name="T21" fmla="*/ 496 h 213"/>
                  <a:gd name="T22" fmla="*/ 253 w 146"/>
                  <a:gd name="T23" fmla="*/ 475 h 213"/>
                  <a:gd name="T24" fmla="*/ 293 w 146"/>
                  <a:gd name="T25" fmla="*/ 434 h 213"/>
                  <a:gd name="T26" fmla="*/ 340 w 146"/>
                  <a:gd name="T27" fmla="*/ 365 h 213"/>
                  <a:gd name="T28" fmla="*/ 361 w 146"/>
                  <a:gd name="T29" fmla="*/ 336 h 213"/>
                  <a:gd name="T30" fmla="*/ 389 w 146"/>
                  <a:gd name="T31" fmla="*/ 297 h 213"/>
                  <a:gd name="T32" fmla="*/ 411 w 146"/>
                  <a:gd name="T33" fmla="*/ 265 h 213"/>
                  <a:gd name="T34" fmla="*/ 411 w 146"/>
                  <a:gd name="T35" fmla="*/ 253 h 213"/>
                  <a:gd name="T36" fmla="*/ 414 w 146"/>
                  <a:gd name="T37" fmla="*/ 215 h 213"/>
                  <a:gd name="T38" fmla="*/ 411 w 146"/>
                  <a:gd name="T39" fmla="*/ 203 h 213"/>
                  <a:gd name="T40" fmla="*/ 406 w 146"/>
                  <a:gd name="T41" fmla="*/ 187 h 213"/>
                  <a:gd name="T42" fmla="*/ 403 w 146"/>
                  <a:gd name="T43" fmla="*/ 158 h 213"/>
                  <a:gd name="T44" fmla="*/ 394 w 146"/>
                  <a:gd name="T45" fmla="*/ 155 h 213"/>
                  <a:gd name="T46" fmla="*/ 398 w 146"/>
                  <a:gd name="T47" fmla="*/ 94 h 213"/>
                  <a:gd name="T48" fmla="*/ 398 w 146"/>
                  <a:gd name="T49" fmla="*/ 69 h 213"/>
                  <a:gd name="T50" fmla="*/ 394 w 146"/>
                  <a:gd name="T51" fmla="*/ 53 h 213"/>
                  <a:gd name="T52" fmla="*/ 377 w 146"/>
                  <a:gd name="T53" fmla="*/ 57 h 213"/>
                  <a:gd name="T54" fmla="*/ 377 w 146"/>
                  <a:gd name="T55" fmla="*/ 41 h 213"/>
                  <a:gd name="T56" fmla="*/ 381 w 146"/>
                  <a:gd name="T57" fmla="*/ 9 h 213"/>
                  <a:gd name="T58" fmla="*/ 366 w 146"/>
                  <a:gd name="T59" fmla="*/ 9 h 213"/>
                  <a:gd name="T60" fmla="*/ 356 w 146"/>
                  <a:gd name="T61" fmla="*/ 9 h 213"/>
                  <a:gd name="T62" fmla="*/ 344 w 146"/>
                  <a:gd name="T63" fmla="*/ 41 h 213"/>
                  <a:gd name="T64" fmla="*/ 332 w 146"/>
                  <a:gd name="T65" fmla="*/ 105 h 213"/>
                  <a:gd name="T66" fmla="*/ 324 w 146"/>
                  <a:gd name="T67" fmla="*/ 133 h 213"/>
                  <a:gd name="T68" fmla="*/ 307 w 146"/>
                  <a:gd name="T69" fmla="*/ 167 h 213"/>
                  <a:gd name="T70" fmla="*/ 320 w 146"/>
                  <a:gd name="T71" fmla="*/ 123 h 213"/>
                  <a:gd name="T72" fmla="*/ 327 w 146"/>
                  <a:gd name="T73" fmla="*/ 94 h 213"/>
                  <a:gd name="T74" fmla="*/ 327 w 146"/>
                  <a:gd name="T75" fmla="*/ 82 h 213"/>
                  <a:gd name="T76" fmla="*/ 327 w 146"/>
                  <a:gd name="T77" fmla="*/ 37 h 213"/>
                  <a:gd name="T78" fmla="*/ 327 w 146"/>
                  <a:gd name="T79" fmla="*/ 7 h 213"/>
                  <a:gd name="T80" fmla="*/ 312 w 146"/>
                  <a:gd name="T81" fmla="*/ 9 h 213"/>
                  <a:gd name="T82" fmla="*/ 290 w 146"/>
                  <a:gd name="T83" fmla="*/ 48 h 213"/>
                  <a:gd name="T84" fmla="*/ 281 w 146"/>
                  <a:gd name="T85" fmla="*/ 94 h 213"/>
                  <a:gd name="T86" fmla="*/ 265 w 146"/>
                  <a:gd name="T87" fmla="*/ 126 h 213"/>
                  <a:gd name="T88" fmla="*/ 248 w 146"/>
                  <a:gd name="T89" fmla="*/ 165 h 213"/>
                  <a:gd name="T90" fmla="*/ 212 w 146"/>
                  <a:gd name="T91" fmla="*/ 222 h 213"/>
                  <a:gd name="T92" fmla="*/ 216 w 146"/>
                  <a:gd name="T93" fmla="*/ 206 h 213"/>
                  <a:gd name="T94" fmla="*/ 221 w 146"/>
                  <a:gd name="T95" fmla="*/ 162 h 213"/>
                  <a:gd name="T96" fmla="*/ 224 w 146"/>
                  <a:gd name="T97" fmla="*/ 107 h 213"/>
                  <a:gd name="T98" fmla="*/ 204 w 146"/>
                  <a:gd name="T99" fmla="*/ 78 h 213"/>
                  <a:gd name="T100" fmla="*/ 194 w 146"/>
                  <a:gd name="T101" fmla="*/ 73 h 213"/>
                  <a:gd name="T102" fmla="*/ 382 w 146"/>
                  <a:gd name="T103" fmla="*/ 212 h 213"/>
                  <a:gd name="T104" fmla="*/ 382 w 146"/>
                  <a:gd name="T105" fmla="*/ 212 h 213"/>
                  <a:gd name="T106" fmla="*/ 382 w 146"/>
                  <a:gd name="T107" fmla="*/ 212 h 213"/>
                  <a:gd name="T108" fmla="*/ 382 w 146"/>
                  <a:gd name="T109" fmla="*/ 240 h 213"/>
                  <a:gd name="T110" fmla="*/ 357 w 146"/>
                  <a:gd name="T111" fmla="*/ 276 h 213"/>
                  <a:gd name="T112" fmla="*/ 356 w 146"/>
                  <a:gd name="T113" fmla="*/ 276 h 213"/>
                  <a:gd name="T114" fmla="*/ 372 w 146"/>
                  <a:gd name="T115" fmla="*/ 237 h 213"/>
                  <a:gd name="T116" fmla="*/ 382 w 146"/>
                  <a:gd name="T117" fmla="*/ 212 h 2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6"/>
                  <a:gd name="T178" fmla="*/ 0 h 213"/>
                  <a:gd name="T179" fmla="*/ 146 w 146"/>
                  <a:gd name="T180" fmla="*/ 213 h 2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6" h="213">
                    <a:moveTo>
                      <a:pt x="68" y="23"/>
                    </a:moveTo>
                    <a:cubicBezTo>
                      <a:pt x="67" y="26"/>
                      <a:pt x="67" y="39"/>
                      <a:pt x="67" y="39"/>
                    </a:cubicBezTo>
                    <a:cubicBezTo>
                      <a:pt x="66" y="42"/>
                      <a:pt x="64" y="45"/>
                      <a:pt x="63" y="47"/>
                    </a:cubicBezTo>
                    <a:cubicBezTo>
                      <a:pt x="63" y="48"/>
                      <a:pt x="60" y="58"/>
                      <a:pt x="60" y="60"/>
                    </a:cubicBezTo>
                    <a:cubicBezTo>
                      <a:pt x="60" y="61"/>
                      <a:pt x="60" y="63"/>
                      <a:pt x="58" y="71"/>
                    </a:cubicBezTo>
                    <a:cubicBezTo>
                      <a:pt x="55" y="79"/>
                      <a:pt x="45" y="104"/>
                      <a:pt x="45" y="111"/>
                    </a:cubicBezTo>
                    <a:cubicBezTo>
                      <a:pt x="46" y="117"/>
                      <a:pt x="41" y="133"/>
                      <a:pt x="41" y="133"/>
                    </a:cubicBezTo>
                    <a:cubicBezTo>
                      <a:pt x="37" y="145"/>
                      <a:pt x="19" y="171"/>
                      <a:pt x="0" y="195"/>
                    </a:cubicBezTo>
                    <a:cubicBezTo>
                      <a:pt x="45" y="213"/>
                      <a:pt x="45" y="213"/>
                      <a:pt x="45" y="213"/>
                    </a:cubicBezTo>
                    <a:cubicBezTo>
                      <a:pt x="61" y="192"/>
                      <a:pt x="75" y="173"/>
                      <a:pt x="76" y="171"/>
                    </a:cubicBezTo>
                    <a:cubicBezTo>
                      <a:pt x="78" y="166"/>
                      <a:pt x="81" y="161"/>
                      <a:pt x="84" y="157"/>
                    </a:cubicBezTo>
                    <a:cubicBezTo>
                      <a:pt x="87" y="154"/>
                      <a:pt x="86" y="153"/>
                      <a:pt x="89" y="150"/>
                    </a:cubicBezTo>
                    <a:cubicBezTo>
                      <a:pt x="91" y="147"/>
                      <a:pt x="97" y="144"/>
                      <a:pt x="103" y="137"/>
                    </a:cubicBezTo>
                    <a:cubicBezTo>
                      <a:pt x="109" y="131"/>
                      <a:pt x="117" y="118"/>
                      <a:pt x="120" y="115"/>
                    </a:cubicBezTo>
                    <a:cubicBezTo>
                      <a:pt x="122" y="112"/>
                      <a:pt x="125" y="109"/>
                      <a:pt x="127" y="106"/>
                    </a:cubicBezTo>
                    <a:cubicBezTo>
                      <a:pt x="129" y="102"/>
                      <a:pt x="134" y="97"/>
                      <a:pt x="137" y="94"/>
                    </a:cubicBezTo>
                    <a:cubicBezTo>
                      <a:pt x="139" y="92"/>
                      <a:pt x="144" y="85"/>
                      <a:pt x="145" y="84"/>
                    </a:cubicBezTo>
                    <a:cubicBezTo>
                      <a:pt x="146" y="83"/>
                      <a:pt x="145" y="83"/>
                      <a:pt x="145" y="80"/>
                    </a:cubicBezTo>
                    <a:cubicBezTo>
                      <a:pt x="146" y="76"/>
                      <a:pt x="146" y="70"/>
                      <a:pt x="146" y="68"/>
                    </a:cubicBezTo>
                    <a:cubicBezTo>
                      <a:pt x="146" y="67"/>
                      <a:pt x="146" y="66"/>
                      <a:pt x="145" y="64"/>
                    </a:cubicBezTo>
                    <a:cubicBezTo>
                      <a:pt x="144" y="62"/>
                      <a:pt x="143" y="59"/>
                      <a:pt x="143" y="59"/>
                    </a:cubicBezTo>
                    <a:cubicBezTo>
                      <a:pt x="142" y="53"/>
                      <a:pt x="142" y="50"/>
                      <a:pt x="142" y="50"/>
                    </a:cubicBezTo>
                    <a:cubicBezTo>
                      <a:pt x="141" y="50"/>
                      <a:pt x="140" y="49"/>
                      <a:pt x="139" y="49"/>
                    </a:cubicBezTo>
                    <a:cubicBezTo>
                      <a:pt x="140" y="43"/>
                      <a:pt x="140" y="30"/>
                      <a:pt x="140" y="30"/>
                    </a:cubicBezTo>
                    <a:cubicBezTo>
                      <a:pt x="140" y="30"/>
                      <a:pt x="140" y="24"/>
                      <a:pt x="140" y="22"/>
                    </a:cubicBezTo>
                    <a:cubicBezTo>
                      <a:pt x="140" y="21"/>
                      <a:pt x="141" y="18"/>
                      <a:pt x="139" y="17"/>
                    </a:cubicBezTo>
                    <a:cubicBezTo>
                      <a:pt x="136" y="15"/>
                      <a:pt x="133" y="18"/>
                      <a:pt x="133" y="18"/>
                    </a:cubicBezTo>
                    <a:cubicBezTo>
                      <a:pt x="133" y="18"/>
                      <a:pt x="133" y="14"/>
                      <a:pt x="133" y="13"/>
                    </a:cubicBezTo>
                    <a:cubicBezTo>
                      <a:pt x="133" y="12"/>
                      <a:pt x="136" y="6"/>
                      <a:pt x="134" y="3"/>
                    </a:cubicBezTo>
                    <a:cubicBezTo>
                      <a:pt x="132" y="1"/>
                      <a:pt x="129" y="3"/>
                      <a:pt x="129" y="3"/>
                    </a:cubicBezTo>
                    <a:cubicBezTo>
                      <a:pt x="129" y="3"/>
                      <a:pt x="128" y="1"/>
                      <a:pt x="125" y="3"/>
                    </a:cubicBezTo>
                    <a:cubicBezTo>
                      <a:pt x="123" y="5"/>
                      <a:pt x="124" y="7"/>
                      <a:pt x="121" y="13"/>
                    </a:cubicBezTo>
                    <a:cubicBezTo>
                      <a:pt x="119" y="19"/>
                      <a:pt x="118" y="29"/>
                      <a:pt x="117" y="33"/>
                    </a:cubicBezTo>
                    <a:cubicBezTo>
                      <a:pt x="117" y="36"/>
                      <a:pt x="114" y="40"/>
                      <a:pt x="114" y="42"/>
                    </a:cubicBezTo>
                    <a:cubicBezTo>
                      <a:pt x="113" y="42"/>
                      <a:pt x="110" y="48"/>
                      <a:pt x="108" y="53"/>
                    </a:cubicBezTo>
                    <a:cubicBezTo>
                      <a:pt x="110" y="48"/>
                      <a:pt x="111" y="43"/>
                      <a:pt x="113" y="39"/>
                    </a:cubicBezTo>
                    <a:cubicBezTo>
                      <a:pt x="116" y="34"/>
                      <a:pt x="115" y="32"/>
                      <a:pt x="115" y="30"/>
                    </a:cubicBezTo>
                    <a:cubicBezTo>
                      <a:pt x="115" y="28"/>
                      <a:pt x="115" y="26"/>
                      <a:pt x="115" y="26"/>
                    </a:cubicBezTo>
                    <a:cubicBezTo>
                      <a:pt x="114" y="23"/>
                      <a:pt x="114" y="18"/>
                      <a:pt x="115" y="12"/>
                    </a:cubicBezTo>
                    <a:cubicBezTo>
                      <a:pt x="118" y="4"/>
                      <a:pt x="115" y="2"/>
                      <a:pt x="115" y="2"/>
                    </a:cubicBezTo>
                    <a:cubicBezTo>
                      <a:pt x="113" y="0"/>
                      <a:pt x="111" y="2"/>
                      <a:pt x="110" y="3"/>
                    </a:cubicBezTo>
                    <a:cubicBezTo>
                      <a:pt x="105" y="3"/>
                      <a:pt x="104" y="10"/>
                      <a:pt x="102" y="15"/>
                    </a:cubicBezTo>
                    <a:cubicBezTo>
                      <a:pt x="100" y="20"/>
                      <a:pt x="101" y="26"/>
                      <a:pt x="99" y="30"/>
                    </a:cubicBezTo>
                    <a:cubicBezTo>
                      <a:pt x="97" y="34"/>
                      <a:pt x="93" y="40"/>
                      <a:pt x="93" y="40"/>
                    </a:cubicBezTo>
                    <a:cubicBezTo>
                      <a:pt x="91" y="44"/>
                      <a:pt x="90" y="48"/>
                      <a:pt x="87" y="52"/>
                    </a:cubicBezTo>
                    <a:cubicBezTo>
                      <a:pt x="80" y="62"/>
                      <a:pt x="75" y="70"/>
                      <a:pt x="75" y="70"/>
                    </a:cubicBezTo>
                    <a:cubicBezTo>
                      <a:pt x="75" y="70"/>
                      <a:pt x="75" y="68"/>
                      <a:pt x="76" y="65"/>
                    </a:cubicBezTo>
                    <a:cubicBezTo>
                      <a:pt x="77" y="62"/>
                      <a:pt x="78" y="52"/>
                      <a:pt x="78" y="51"/>
                    </a:cubicBezTo>
                    <a:cubicBezTo>
                      <a:pt x="79" y="49"/>
                      <a:pt x="80" y="45"/>
                      <a:pt x="79" y="34"/>
                    </a:cubicBezTo>
                    <a:cubicBezTo>
                      <a:pt x="77" y="24"/>
                      <a:pt x="72" y="25"/>
                      <a:pt x="72" y="25"/>
                    </a:cubicBezTo>
                    <a:cubicBezTo>
                      <a:pt x="70" y="23"/>
                      <a:pt x="70" y="23"/>
                      <a:pt x="68" y="23"/>
                    </a:cubicBezTo>
                    <a:close/>
                    <a:moveTo>
                      <a:pt x="135" y="67"/>
                    </a:moveTo>
                    <a:cubicBezTo>
                      <a:pt x="135" y="67"/>
                      <a:pt x="135" y="67"/>
                      <a:pt x="135" y="67"/>
                    </a:cubicBezTo>
                    <a:cubicBezTo>
                      <a:pt x="135" y="67"/>
                      <a:pt x="135" y="67"/>
                      <a:pt x="135" y="67"/>
                    </a:cubicBezTo>
                    <a:cubicBezTo>
                      <a:pt x="135" y="68"/>
                      <a:pt x="134" y="72"/>
                      <a:pt x="135" y="76"/>
                    </a:cubicBezTo>
                    <a:cubicBezTo>
                      <a:pt x="133" y="78"/>
                      <a:pt x="129" y="82"/>
                      <a:pt x="126" y="87"/>
                    </a:cubicBezTo>
                    <a:cubicBezTo>
                      <a:pt x="125" y="87"/>
                      <a:pt x="125" y="87"/>
                      <a:pt x="125" y="87"/>
                    </a:cubicBezTo>
                    <a:cubicBezTo>
                      <a:pt x="125" y="87"/>
                      <a:pt x="127" y="81"/>
                      <a:pt x="131" y="75"/>
                    </a:cubicBezTo>
                    <a:cubicBezTo>
                      <a:pt x="134" y="70"/>
                      <a:pt x="135" y="67"/>
                      <a:pt x="135" y="67"/>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8" name="Freeform 248"/>
              <p:cNvSpPr>
                <a:spLocks noChangeArrowheads="1"/>
              </p:cNvSpPr>
              <p:nvPr/>
            </p:nvSpPr>
            <p:spPr bwMode="auto">
              <a:xfrm>
                <a:off x="1742" y="2305"/>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9" name="Freeform 249"/>
              <p:cNvSpPr>
                <a:spLocks noChangeArrowheads="1"/>
              </p:cNvSpPr>
              <p:nvPr/>
            </p:nvSpPr>
            <p:spPr bwMode="auto">
              <a:xfrm>
                <a:off x="1714" y="2218"/>
                <a:ext cx="25" cy="107"/>
              </a:xfrm>
              <a:custGeom>
                <a:avLst/>
                <a:gdLst>
                  <a:gd name="T0" fmla="*/ 0 w 15"/>
                  <a:gd name="T1" fmla="*/ 191 h 60"/>
                  <a:gd name="T2" fmla="*/ 28 w 15"/>
                  <a:gd name="T3" fmla="*/ 98 h 60"/>
                  <a:gd name="T4" fmla="*/ 33 w 15"/>
                  <a:gd name="T5" fmla="*/ 80 h 60"/>
                  <a:gd name="T6" fmla="*/ 42 w 15"/>
                  <a:gd name="T7" fmla="*/ 0 h 60"/>
                  <a:gd name="T8" fmla="*/ 37 w 15"/>
                  <a:gd name="T9" fmla="*/ 89 h 60"/>
                  <a:gd name="T10" fmla="*/ 0 w 15"/>
                  <a:gd name="T11" fmla="*/ 191 h 60"/>
                  <a:gd name="T12" fmla="*/ 0 60000 65536"/>
                  <a:gd name="T13" fmla="*/ 0 60000 65536"/>
                  <a:gd name="T14" fmla="*/ 0 60000 65536"/>
                  <a:gd name="T15" fmla="*/ 0 60000 65536"/>
                  <a:gd name="T16" fmla="*/ 0 60000 65536"/>
                  <a:gd name="T17" fmla="*/ 0 60000 65536"/>
                  <a:gd name="T18" fmla="*/ 0 w 15"/>
                  <a:gd name="T19" fmla="*/ 0 h 60"/>
                  <a:gd name="T20" fmla="*/ 15 w 1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5" h="60">
                    <a:moveTo>
                      <a:pt x="0" y="60"/>
                    </a:moveTo>
                    <a:cubicBezTo>
                      <a:pt x="0" y="60"/>
                      <a:pt x="0" y="50"/>
                      <a:pt x="10" y="31"/>
                    </a:cubicBezTo>
                    <a:cubicBezTo>
                      <a:pt x="12" y="28"/>
                      <a:pt x="12" y="25"/>
                      <a:pt x="12" y="25"/>
                    </a:cubicBezTo>
                    <a:cubicBezTo>
                      <a:pt x="15" y="0"/>
                      <a:pt x="15" y="0"/>
                      <a:pt x="15" y="0"/>
                    </a:cubicBezTo>
                    <a:cubicBezTo>
                      <a:pt x="15" y="0"/>
                      <a:pt x="14" y="24"/>
                      <a:pt x="13" y="28"/>
                    </a:cubicBezTo>
                    <a:cubicBezTo>
                      <a:pt x="12" y="32"/>
                      <a:pt x="0" y="52"/>
                      <a:pt x="0" y="6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0" name="Freeform 250"/>
              <p:cNvSpPr>
                <a:spLocks noChangeArrowheads="1"/>
              </p:cNvSpPr>
              <p:nvPr/>
            </p:nvSpPr>
            <p:spPr bwMode="auto">
              <a:xfrm>
                <a:off x="1690" y="2243"/>
                <a:ext cx="25" cy="59"/>
              </a:xfrm>
              <a:custGeom>
                <a:avLst/>
                <a:gdLst>
                  <a:gd name="T0" fmla="*/ 3 w 15"/>
                  <a:gd name="T1" fmla="*/ 105 h 33"/>
                  <a:gd name="T2" fmla="*/ 0 w 15"/>
                  <a:gd name="T3" fmla="*/ 89 h 33"/>
                  <a:gd name="T4" fmla="*/ 37 w 15"/>
                  <a:gd name="T5" fmla="*/ 7 h 33"/>
                  <a:gd name="T6" fmla="*/ 3 w 15"/>
                  <a:gd name="T7" fmla="*/ 105 h 33"/>
                  <a:gd name="T8" fmla="*/ 0 60000 65536"/>
                  <a:gd name="T9" fmla="*/ 0 60000 65536"/>
                  <a:gd name="T10" fmla="*/ 0 60000 65536"/>
                  <a:gd name="T11" fmla="*/ 0 60000 65536"/>
                  <a:gd name="T12" fmla="*/ 0 w 15"/>
                  <a:gd name="T13" fmla="*/ 0 h 33"/>
                  <a:gd name="T14" fmla="*/ 15 w 15"/>
                  <a:gd name="T15" fmla="*/ 33 h 33"/>
                </a:gdLst>
                <a:ahLst/>
                <a:cxnLst>
                  <a:cxn ang="T8">
                    <a:pos x="T0" y="T1"/>
                  </a:cxn>
                  <a:cxn ang="T9">
                    <a:pos x="T2" y="T3"/>
                  </a:cxn>
                  <a:cxn ang="T10">
                    <a:pos x="T4" y="T5"/>
                  </a:cxn>
                  <a:cxn ang="T11">
                    <a:pos x="T6" y="T7"/>
                  </a:cxn>
                </a:cxnLst>
                <a:rect l="T12" t="T13" r="T14" b="T15"/>
                <a:pathLst>
                  <a:path w="15" h="33">
                    <a:moveTo>
                      <a:pt x="1" y="33"/>
                    </a:moveTo>
                    <a:cubicBezTo>
                      <a:pt x="0" y="28"/>
                      <a:pt x="0" y="28"/>
                      <a:pt x="0" y="28"/>
                    </a:cubicBezTo>
                    <a:cubicBezTo>
                      <a:pt x="0" y="28"/>
                      <a:pt x="12" y="5"/>
                      <a:pt x="13" y="2"/>
                    </a:cubicBezTo>
                    <a:cubicBezTo>
                      <a:pt x="15" y="0"/>
                      <a:pt x="2" y="27"/>
                      <a:pt x="1" y="33"/>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1" name="Freeform 251"/>
              <p:cNvSpPr>
                <a:spLocks noChangeArrowheads="1"/>
              </p:cNvSpPr>
              <p:nvPr/>
            </p:nvSpPr>
            <p:spPr bwMode="auto">
              <a:xfrm>
                <a:off x="1742" y="2273"/>
                <a:ext cx="9" cy="32"/>
              </a:xfrm>
              <a:custGeom>
                <a:avLst/>
                <a:gdLst>
                  <a:gd name="T0" fmla="*/ 13 w 5"/>
                  <a:gd name="T1" fmla="*/ 0 h 18"/>
                  <a:gd name="T2" fmla="*/ 13 w 5"/>
                  <a:gd name="T3" fmla="*/ 28 h 18"/>
                  <a:gd name="T4" fmla="*/ 0 w 5"/>
                  <a:gd name="T5" fmla="*/ 57 h 18"/>
                  <a:gd name="T6" fmla="*/ 13 w 5"/>
                  <a:gd name="T7" fmla="*/ 32 h 18"/>
                  <a:gd name="T8" fmla="*/ 13 w 5"/>
                  <a:gd name="T9" fmla="*/ 0 h 18"/>
                  <a:gd name="T10" fmla="*/ 0 60000 65536"/>
                  <a:gd name="T11" fmla="*/ 0 60000 65536"/>
                  <a:gd name="T12" fmla="*/ 0 60000 65536"/>
                  <a:gd name="T13" fmla="*/ 0 60000 65536"/>
                  <a:gd name="T14" fmla="*/ 0 60000 65536"/>
                  <a:gd name="T15" fmla="*/ 0 w 5"/>
                  <a:gd name="T16" fmla="*/ 0 h 18"/>
                  <a:gd name="T17" fmla="*/ 5 w 5"/>
                  <a:gd name="T18" fmla="*/ 18 h 18"/>
                </a:gdLst>
                <a:ahLst/>
                <a:cxnLst>
                  <a:cxn ang="T10">
                    <a:pos x="T0" y="T1"/>
                  </a:cxn>
                  <a:cxn ang="T11">
                    <a:pos x="T2" y="T3"/>
                  </a:cxn>
                  <a:cxn ang="T12">
                    <a:pos x="T4" y="T5"/>
                  </a:cxn>
                  <a:cxn ang="T13">
                    <a:pos x="T6" y="T7"/>
                  </a:cxn>
                  <a:cxn ang="T14">
                    <a:pos x="T8" y="T9"/>
                  </a:cxn>
                </a:cxnLst>
                <a:rect l="T15" t="T16" r="T17" b="T18"/>
                <a:pathLst>
                  <a:path w="5" h="18">
                    <a:moveTo>
                      <a:pt x="4" y="0"/>
                    </a:moveTo>
                    <a:cubicBezTo>
                      <a:pt x="4" y="0"/>
                      <a:pt x="5" y="6"/>
                      <a:pt x="4" y="9"/>
                    </a:cubicBezTo>
                    <a:cubicBezTo>
                      <a:pt x="3" y="12"/>
                      <a:pt x="1" y="15"/>
                      <a:pt x="0" y="18"/>
                    </a:cubicBezTo>
                    <a:cubicBezTo>
                      <a:pt x="2" y="15"/>
                      <a:pt x="3" y="12"/>
                      <a:pt x="4" y="10"/>
                    </a:cubicBezTo>
                    <a:cubicBezTo>
                      <a:pt x="5" y="8"/>
                      <a:pt x="4" y="1"/>
                      <a:pt x="4"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2" name="Freeform 252"/>
              <p:cNvSpPr>
                <a:spLocks noChangeArrowheads="1"/>
              </p:cNvSpPr>
              <p:nvPr/>
            </p:nvSpPr>
            <p:spPr bwMode="auto">
              <a:xfrm>
                <a:off x="1299" y="1872"/>
                <a:ext cx="48" cy="32"/>
              </a:xfrm>
              <a:custGeom>
                <a:avLst/>
                <a:gdLst>
                  <a:gd name="T0" fmla="*/ 79 w 29"/>
                  <a:gd name="T1" fmla="*/ 4 h 18"/>
                  <a:gd name="T2" fmla="*/ 63 w 29"/>
                  <a:gd name="T3" fmla="*/ 32 h 18"/>
                  <a:gd name="T4" fmla="*/ 36 w 29"/>
                  <a:gd name="T5" fmla="*/ 48 h 18"/>
                  <a:gd name="T6" fmla="*/ 0 w 29"/>
                  <a:gd name="T7" fmla="*/ 44 h 18"/>
                  <a:gd name="T8" fmla="*/ 0 w 29"/>
                  <a:gd name="T9" fmla="*/ 37 h 18"/>
                  <a:gd name="T10" fmla="*/ 76 w 29"/>
                  <a:gd name="T11" fmla="*/ 0 h 18"/>
                  <a:gd name="T12" fmla="*/ 79 w 29"/>
                  <a:gd name="T13" fmla="*/ 4 h 18"/>
                  <a:gd name="T14" fmla="*/ 0 60000 65536"/>
                  <a:gd name="T15" fmla="*/ 0 60000 65536"/>
                  <a:gd name="T16" fmla="*/ 0 60000 65536"/>
                  <a:gd name="T17" fmla="*/ 0 60000 65536"/>
                  <a:gd name="T18" fmla="*/ 0 60000 65536"/>
                  <a:gd name="T19" fmla="*/ 0 60000 65536"/>
                  <a:gd name="T20" fmla="*/ 0 60000 65536"/>
                  <a:gd name="T21" fmla="*/ 0 w 29"/>
                  <a:gd name="T22" fmla="*/ 0 h 18"/>
                  <a:gd name="T23" fmla="*/ 29 w 2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8">
                    <a:moveTo>
                      <a:pt x="29" y="1"/>
                    </a:moveTo>
                    <a:cubicBezTo>
                      <a:pt x="29" y="1"/>
                      <a:pt x="26" y="7"/>
                      <a:pt x="23" y="10"/>
                    </a:cubicBezTo>
                    <a:cubicBezTo>
                      <a:pt x="20" y="12"/>
                      <a:pt x="16" y="13"/>
                      <a:pt x="13" y="15"/>
                    </a:cubicBezTo>
                    <a:cubicBezTo>
                      <a:pt x="9" y="18"/>
                      <a:pt x="0" y="14"/>
                      <a:pt x="0" y="14"/>
                    </a:cubicBezTo>
                    <a:cubicBezTo>
                      <a:pt x="0" y="12"/>
                      <a:pt x="0" y="12"/>
                      <a:pt x="0" y="12"/>
                    </a:cubicBezTo>
                    <a:cubicBezTo>
                      <a:pt x="28" y="0"/>
                      <a:pt x="28" y="0"/>
                      <a:pt x="28" y="0"/>
                    </a:cubicBezTo>
                    <a:lnTo>
                      <a:pt x="29" y="1"/>
                    </a:lnTo>
                    <a:close/>
                  </a:path>
                </a:pathLst>
              </a:custGeom>
              <a:solidFill>
                <a:srgbClr val="D2947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3" name="Freeform 253"/>
              <p:cNvSpPr>
                <a:spLocks noChangeArrowheads="1"/>
              </p:cNvSpPr>
              <p:nvPr/>
            </p:nvSpPr>
            <p:spPr bwMode="auto">
              <a:xfrm>
                <a:off x="988" y="1803"/>
                <a:ext cx="396" cy="255"/>
              </a:xfrm>
              <a:custGeom>
                <a:avLst/>
                <a:gdLst>
                  <a:gd name="T0" fmla="*/ 0 w 236"/>
                  <a:gd name="T1" fmla="*/ 452 h 144"/>
                  <a:gd name="T2" fmla="*/ 270 w 236"/>
                  <a:gd name="T3" fmla="*/ 273 h 144"/>
                  <a:gd name="T4" fmla="*/ 327 w 236"/>
                  <a:gd name="T5" fmla="*/ 248 h 144"/>
                  <a:gd name="T6" fmla="*/ 378 w 236"/>
                  <a:gd name="T7" fmla="*/ 232 h 144"/>
                  <a:gd name="T8" fmla="*/ 423 w 236"/>
                  <a:gd name="T9" fmla="*/ 236 h 144"/>
                  <a:gd name="T10" fmla="*/ 510 w 236"/>
                  <a:gd name="T11" fmla="*/ 228 h 144"/>
                  <a:gd name="T12" fmla="*/ 537 w 236"/>
                  <a:gd name="T13" fmla="*/ 220 h 144"/>
                  <a:gd name="T14" fmla="*/ 577 w 236"/>
                  <a:gd name="T15" fmla="*/ 216 h 144"/>
                  <a:gd name="T16" fmla="*/ 599 w 236"/>
                  <a:gd name="T17" fmla="*/ 211 h 144"/>
                  <a:gd name="T18" fmla="*/ 619 w 236"/>
                  <a:gd name="T19" fmla="*/ 204 h 144"/>
                  <a:gd name="T20" fmla="*/ 661 w 236"/>
                  <a:gd name="T21" fmla="*/ 198 h 144"/>
                  <a:gd name="T22" fmla="*/ 656 w 236"/>
                  <a:gd name="T23" fmla="*/ 184 h 144"/>
                  <a:gd name="T24" fmla="*/ 653 w 236"/>
                  <a:gd name="T25" fmla="*/ 179 h 144"/>
                  <a:gd name="T26" fmla="*/ 634 w 236"/>
                  <a:gd name="T27" fmla="*/ 166 h 144"/>
                  <a:gd name="T28" fmla="*/ 589 w 236"/>
                  <a:gd name="T29" fmla="*/ 170 h 144"/>
                  <a:gd name="T30" fmla="*/ 549 w 236"/>
                  <a:gd name="T31" fmla="*/ 172 h 144"/>
                  <a:gd name="T32" fmla="*/ 524 w 236"/>
                  <a:gd name="T33" fmla="*/ 163 h 144"/>
                  <a:gd name="T34" fmla="*/ 540 w 236"/>
                  <a:gd name="T35" fmla="*/ 158 h 144"/>
                  <a:gd name="T36" fmla="*/ 581 w 236"/>
                  <a:gd name="T37" fmla="*/ 135 h 144"/>
                  <a:gd name="T38" fmla="*/ 594 w 236"/>
                  <a:gd name="T39" fmla="*/ 126 h 144"/>
                  <a:gd name="T40" fmla="*/ 614 w 236"/>
                  <a:gd name="T41" fmla="*/ 126 h 144"/>
                  <a:gd name="T42" fmla="*/ 606 w 236"/>
                  <a:gd name="T43" fmla="*/ 147 h 144"/>
                  <a:gd name="T44" fmla="*/ 611 w 236"/>
                  <a:gd name="T45" fmla="*/ 163 h 144"/>
                  <a:gd name="T46" fmla="*/ 634 w 236"/>
                  <a:gd name="T47" fmla="*/ 166 h 144"/>
                  <a:gd name="T48" fmla="*/ 651 w 236"/>
                  <a:gd name="T49" fmla="*/ 138 h 144"/>
                  <a:gd name="T50" fmla="*/ 653 w 236"/>
                  <a:gd name="T51" fmla="*/ 117 h 144"/>
                  <a:gd name="T52" fmla="*/ 656 w 236"/>
                  <a:gd name="T53" fmla="*/ 81 h 144"/>
                  <a:gd name="T54" fmla="*/ 644 w 236"/>
                  <a:gd name="T55" fmla="*/ 66 h 144"/>
                  <a:gd name="T56" fmla="*/ 623 w 236"/>
                  <a:gd name="T57" fmla="*/ 66 h 144"/>
                  <a:gd name="T58" fmla="*/ 616 w 236"/>
                  <a:gd name="T59" fmla="*/ 60 h 144"/>
                  <a:gd name="T60" fmla="*/ 589 w 236"/>
                  <a:gd name="T61" fmla="*/ 50 h 144"/>
                  <a:gd name="T62" fmla="*/ 565 w 236"/>
                  <a:gd name="T63" fmla="*/ 48 h 144"/>
                  <a:gd name="T64" fmla="*/ 547 w 236"/>
                  <a:gd name="T65" fmla="*/ 37 h 144"/>
                  <a:gd name="T66" fmla="*/ 512 w 236"/>
                  <a:gd name="T67" fmla="*/ 28 h 144"/>
                  <a:gd name="T68" fmla="*/ 493 w 236"/>
                  <a:gd name="T69" fmla="*/ 19 h 144"/>
                  <a:gd name="T70" fmla="*/ 478 w 236"/>
                  <a:gd name="T71" fmla="*/ 9 h 144"/>
                  <a:gd name="T72" fmla="*/ 461 w 236"/>
                  <a:gd name="T73" fmla="*/ 4 h 144"/>
                  <a:gd name="T74" fmla="*/ 445 w 236"/>
                  <a:gd name="T75" fmla="*/ 9 h 144"/>
                  <a:gd name="T76" fmla="*/ 414 w 236"/>
                  <a:gd name="T77" fmla="*/ 34 h 144"/>
                  <a:gd name="T78" fmla="*/ 369 w 236"/>
                  <a:gd name="T79" fmla="*/ 62 h 144"/>
                  <a:gd name="T80" fmla="*/ 341 w 236"/>
                  <a:gd name="T81" fmla="*/ 90 h 144"/>
                  <a:gd name="T82" fmla="*/ 315 w 236"/>
                  <a:gd name="T83" fmla="*/ 103 h 144"/>
                  <a:gd name="T84" fmla="*/ 295 w 236"/>
                  <a:gd name="T85" fmla="*/ 113 h 144"/>
                  <a:gd name="T86" fmla="*/ 274 w 236"/>
                  <a:gd name="T87" fmla="*/ 119 h 144"/>
                  <a:gd name="T88" fmla="*/ 25 w 236"/>
                  <a:gd name="T89" fmla="*/ 220 h 144"/>
                  <a:gd name="T90" fmla="*/ 0 w 236"/>
                  <a:gd name="T91" fmla="*/ 452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6"/>
                  <a:gd name="T139" fmla="*/ 0 h 144"/>
                  <a:gd name="T140" fmla="*/ 236 w 236"/>
                  <a:gd name="T141" fmla="*/ 144 h 1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6" h="144">
                    <a:moveTo>
                      <a:pt x="0" y="144"/>
                    </a:moveTo>
                    <a:cubicBezTo>
                      <a:pt x="13" y="137"/>
                      <a:pt x="86" y="92"/>
                      <a:pt x="96" y="87"/>
                    </a:cubicBezTo>
                    <a:cubicBezTo>
                      <a:pt x="111" y="79"/>
                      <a:pt x="109" y="81"/>
                      <a:pt x="116" y="79"/>
                    </a:cubicBezTo>
                    <a:cubicBezTo>
                      <a:pt x="124" y="76"/>
                      <a:pt x="129" y="75"/>
                      <a:pt x="134" y="74"/>
                    </a:cubicBezTo>
                    <a:cubicBezTo>
                      <a:pt x="139" y="74"/>
                      <a:pt x="150" y="75"/>
                      <a:pt x="150" y="75"/>
                    </a:cubicBezTo>
                    <a:cubicBezTo>
                      <a:pt x="150" y="75"/>
                      <a:pt x="175" y="74"/>
                      <a:pt x="181" y="73"/>
                    </a:cubicBezTo>
                    <a:cubicBezTo>
                      <a:pt x="186" y="72"/>
                      <a:pt x="186" y="72"/>
                      <a:pt x="191" y="70"/>
                    </a:cubicBezTo>
                    <a:cubicBezTo>
                      <a:pt x="195" y="69"/>
                      <a:pt x="198" y="70"/>
                      <a:pt x="205" y="69"/>
                    </a:cubicBezTo>
                    <a:cubicBezTo>
                      <a:pt x="212" y="68"/>
                      <a:pt x="210" y="68"/>
                      <a:pt x="213" y="67"/>
                    </a:cubicBezTo>
                    <a:cubicBezTo>
                      <a:pt x="215" y="66"/>
                      <a:pt x="218" y="65"/>
                      <a:pt x="220" y="65"/>
                    </a:cubicBezTo>
                    <a:cubicBezTo>
                      <a:pt x="222" y="64"/>
                      <a:pt x="235" y="63"/>
                      <a:pt x="235" y="63"/>
                    </a:cubicBezTo>
                    <a:cubicBezTo>
                      <a:pt x="235" y="63"/>
                      <a:pt x="236" y="62"/>
                      <a:pt x="233" y="59"/>
                    </a:cubicBezTo>
                    <a:cubicBezTo>
                      <a:pt x="233" y="59"/>
                      <a:pt x="233" y="58"/>
                      <a:pt x="232" y="57"/>
                    </a:cubicBezTo>
                    <a:cubicBezTo>
                      <a:pt x="232" y="57"/>
                      <a:pt x="231" y="55"/>
                      <a:pt x="225" y="53"/>
                    </a:cubicBezTo>
                    <a:cubicBezTo>
                      <a:pt x="218" y="50"/>
                      <a:pt x="209" y="54"/>
                      <a:pt x="209" y="54"/>
                    </a:cubicBezTo>
                    <a:cubicBezTo>
                      <a:pt x="208" y="54"/>
                      <a:pt x="200" y="54"/>
                      <a:pt x="195" y="55"/>
                    </a:cubicBezTo>
                    <a:cubicBezTo>
                      <a:pt x="191" y="55"/>
                      <a:pt x="187" y="53"/>
                      <a:pt x="186" y="52"/>
                    </a:cubicBezTo>
                    <a:cubicBezTo>
                      <a:pt x="188" y="52"/>
                      <a:pt x="189" y="51"/>
                      <a:pt x="192" y="50"/>
                    </a:cubicBezTo>
                    <a:cubicBezTo>
                      <a:pt x="192" y="50"/>
                      <a:pt x="194" y="50"/>
                      <a:pt x="206" y="43"/>
                    </a:cubicBezTo>
                    <a:cubicBezTo>
                      <a:pt x="208" y="41"/>
                      <a:pt x="211" y="40"/>
                      <a:pt x="211" y="40"/>
                    </a:cubicBezTo>
                    <a:cubicBezTo>
                      <a:pt x="211" y="40"/>
                      <a:pt x="215" y="40"/>
                      <a:pt x="218" y="40"/>
                    </a:cubicBezTo>
                    <a:cubicBezTo>
                      <a:pt x="217" y="43"/>
                      <a:pt x="216" y="44"/>
                      <a:pt x="215" y="47"/>
                    </a:cubicBezTo>
                    <a:cubicBezTo>
                      <a:pt x="215" y="49"/>
                      <a:pt x="217" y="52"/>
                      <a:pt x="217" y="52"/>
                    </a:cubicBezTo>
                    <a:cubicBezTo>
                      <a:pt x="217" y="52"/>
                      <a:pt x="222" y="52"/>
                      <a:pt x="225" y="53"/>
                    </a:cubicBezTo>
                    <a:cubicBezTo>
                      <a:pt x="228" y="49"/>
                      <a:pt x="228" y="46"/>
                      <a:pt x="231" y="44"/>
                    </a:cubicBezTo>
                    <a:cubicBezTo>
                      <a:pt x="231" y="44"/>
                      <a:pt x="233" y="40"/>
                      <a:pt x="232" y="37"/>
                    </a:cubicBezTo>
                    <a:cubicBezTo>
                      <a:pt x="232" y="33"/>
                      <a:pt x="234" y="28"/>
                      <a:pt x="233" y="26"/>
                    </a:cubicBezTo>
                    <a:cubicBezTo>
                      <a:pt x="231" y="24"/>
                      <a:pt x="231" y="22"/>
                      <a:pt x="229" y="21"/>
                    </a:cubicBezTo>
                    <a:cubicBezTo>
                      <a:pt x="227" y="19"/>
                      <a:pt x="221" y="21"/>
                      <a:pt x="221" y="21"/>
                    </a:cubicBezTo>
                    <a:cubicBezTo>
                      <a:pt x="221" y="21"/>
                      <a:pt x="220" y="20"/>
                      <a:pt x="219" y="19"/>
                    </a:cubicBezTo>
                    <a:cubicBezTo>
                      <a:pt x="219" y="18"/>
                      <a:pt x="216" y="17"/>
                      <a:pt x="209" y="16"/>
                    </a:cubicBezTo>
                    <a:cubicBezTo>
                      <a:pt x="203" y="15"/>
                      <a:pt x="202" y="15"/>
                      <a:pt x="201" y="15"/>
                    </a:cubicBezTo>
                    <a:cubicBezTo>
                      <a:pt x="201" y="15"/>
                      <a:pt x="198" y="13"/>
                      <a:pt x="194" y="12"/>
                    </a:cubicBezTo>
                    <a:cubicBezTo>
                      <a:pt x="190" y="10"/>
                      <a:pt x="184" y="10"/>
                      <a:pt x="182" y="9"/>
                    </a:cubicBezTo>
                    <a:cubicBezTo>
                      <a:pt x="180" y="8"/>
                      <a:pt x="177" y="6"/>
                      <a:pt x="175" y="6"/>
                    </a:cubicBezTo>
                    <a:cubicBezTo>
                      <a:pt x="173" y="5"/>
                      <a:pt x="172" y="4"/>
                      <a:pt x="170" y="3"/>
                    </a:cubicBezTo>
                    <a:cubicBezTo>
                      <a:pt x="170" y="3"/>
                      <a:pt x="168" y="1"/>
                      <a:pt x="164" y="1"/>
                    </a:cubicBezTo>
                    <a:cubicBezTo>
                      <a:pt x="161" y="0"/>
                      <a:pt x="158" y="3"/>
                      <a:pt x="158" y="3"/>
                    </a:cubicBezTo>
                    <a:cubicBezTo>
                      <a:pt x="158" y="3"/>
                      <a:pt x="150" y="9"/>
                      <a:pt x="147" y="11"/>
                    </a:cubicBezTo>
                    <a:cubicBezTo>
                      <a:pt x="144" y="13"/>
                      <a:pt x="135" y="17"/>
                      <a:pt x="131" y="20"/>
                    </a:cubicBezTo>
                    <a:cubicBezTo>
                      <a:pt x="128" y="23"/>
                      <a:pt x="125" y="26"/>
                      <a:pt x="121" y="29"/>
                    </a:cubicBezTo>
                    <a:cubicBezTo>
                      <a:pt x="116" y="31"/>
                      <a:pt x="113" y="32"/>
                      <a:pt x="112" y="33"/>
                    </a:cubicBezTo>
                    <a:cubicBezTo>
                      <a:pt x="111" y="33"/>
                      <a:pt x="107" y="35"/>
                      <a:pt x="105" y="36"/>
                    </a:cubicBezTo>
                    <a:cubicBezTo>
                      <a:pt x="104" y="36"/>
                      <a:pt x="99" y="37"/>
                      <a:pt x="97" y="38"/>
                    </a:cubicBezTo>
                    <a:cubicBezTo>
                      <a:pt x="95" y="39"/>
                      <a:pt x="9" y="70"/>
                      <a:pt x="9" y="70"/>
                    </a:cubicBezTo>
                    <a:lnTo>
                      <a:pt x="0" y="144"/>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4" name="Freeform 254"/>
              <p:cNvSpPr>
                <a:spLocks noChangeArrowheads="1"/>
              </p:cNvSpPr>
              <p:nvPr/>
            </p:nvSpPr>
            <p:spPr bwMode="auto">
              <a:xfrm>
                <a:off x="1319" y="1836"/>
                <a:ext cx="49" cy="13"/>
              </a:xfrm>
              <a:custGeom>
                <a:avLst/>
                <a:gdLst>
                  <a:gd name="T0" fmla="*/ 0 w 29"/>
                  <a:gd name="T1" fmla="*/ 17 h 7"/>
                  <a:gd name="T2" fmla="*/ 8 w 29"/>
                  <a:gd name="T3" fmla="*/ 20 h 7"/>
                  <a:gd name="T4" fmla="*/ 69 w 29"/>
                  <a:gd name="T5" fmla="*/ 7 h 7"/>
                  <a:gd name="T6" fmla="*/ 0 w 29"/>
                  <a:gd name="T7" fmla="*/ 17 h 7"/>
                  <a:gd name="T8" fmla="*/ 0 60000 65536"/>
                  <a:gd name="T9" fmla="*/ 0 60000 65536"/>
                  <a:gd name="T10" fmla="*/ 0 60000 65536"/>
                  <a:gd name="T11" fmla="*/ 0 60000 65536"/>
                  <a:gd name="T12" fmla="*/ 0 w 29"/>
                  <a:gd name="T13" fmla="*/ 0 h 7"/>
                  <a:gd name="T14" fmla="*/ 29 w 29"/>
                  <a:gd name="T15" fmla="*/ 7 h 7"/>
                </a:gdLst>
                <a:ahLst/>
                <a:cxnLst>
                  <a:cxn ang="T8">
                    <a:pos x="T0" y="T1"/>
                  </a:cxn>
                  <a:cxn ang="T9">
                    <a:pos x="T2" y="T3"/>
                  </a:cxn>
                  <a:cxn ang="T10">
                    <a:pos x="T4" y="T5"/>
                  </a:cxn>
                  <a:cxn ang="T11">
                    <a:pos x="T6" y="T7"/>
                  </a:cxn>
                </a:cxnLst>
                <a:rect l="T12" t="T13" r="T14" b="T15"/>
                <a:pathLst>
                  <a:path w="29" h="7">
                    <a:moveTo>
                      <a:pt x="0" y="5"/>
                    </a:moveTo>
                    <a:cubicBezTo>
                      <a:pt x="0" y="5"/>
                      <a:pt x="2" y="6"/>
                      <a:pt x="3" y="6"/>
                    </a:cubicBezTo>
                    <a:cubicBezTo>
                      <a:pt x="3" y="7"/>
                      <a:pt x="18" y="3"/>
                      <a:pt x="24" y="2"/>
                    </a:cubicBezTo>
                    <a:cubicBezTo>
                      <a:pt x="29" y="0"/>
                      <a:pt x="4" y="6"/>
                      <a:pt x="0" y="5"/>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5" name="Freeform 255"/>
              <p:cNvSpPr>
                <a:spLocks noChangeArrowheads="1"/>
              </p:cNvSpPr>
              <p:nvPr/>
            </p:nvSpPr>
            <p:spPr bwMode="auto">
              <a:xfrm>
                <a:off x="1295" y="1824"/>
                <a:ext cx="32" cy="5"/>
              </a:xfrm>
              <a:custGeom>
                <a:avLst/>
                <a:gdLst>
                  <a:gd name="T0" fmla="*/ 0 w 19"/>
                  <a:gd name="T1" fmla="*/ 0 h 3"/>
                  <a:gd name="T2" fmla="*/ 22 w 19"/>
                  <a:gd name="T3" fmla="*/ 5 h 3"/>
                  <a:gd name="T4" fmla="*/ 51 w 19"/>
                  <a:gd name="T5" fmla="*/ 8 h 3"/>
                  <a:gd name="T6" fmla="*/ 0 w 19"/>
                  <a:gd name="T7" fmla="*/ 0 h 3"/>
                  <a:gd name="T8" fmla="*/ 0 60000 65536"/>
                  <a:gd name="T9" fmla="*/ 0 60000 65536"/>
                  <a:gd name="T10" fmla="*/ 0 60000 65536"/>
                  <a:gd name="T11" fmla="*/ 0 60000 65536"/>
                  <a:gd name="T12" fmla="*/ 0 w 19"/>
                  <a:gd name="T13" fmla="*/ 0 h 3"/>
                  <a:gd name="T14" fmla="*/ 19 w 19"/>
                  <a:gd name="T15" fmla="*/ 3 h 3"/>
                </a:gdLst>
                <a:ahLst/>
                <a:cxnLst>
                  <a:cxn ang="T8">
                    <a:pos x="T0" y="T1"/>
                  </a:cxn>
                  <a:cxn ang="T9">
                    <a:pos x="T2" y="T3"/>
                  </a:cxn>
                  <a:cxn ang="T10">
                    <a:pos x="T4" y="T5"/>
                  </a:cxn>
                  <a:cxn ang="T11">
                    <a:pos x="T6" y="T7"/>
                  </a:cxn>
                </a:cxnLst>
                <a:rect l="T12" t="T13" r="T14" b="T15"/>
                <a:pathLst>
                  <a:path w="19" h="3">
                    <a:moveTo>
                      <a:pt x="0" y="0"/>
                    </a:moveTo>
                    <a:cubicBezTo>
                      <a:pt x="0" y="0"/>
                      <a:pt x="5" y="1"/>
                      <a:pt x="8" y="2"/>
                    </a:cubicBezTo>
                    <a:cubicBezTo>
                      <a:pt x="10" y="2"/>
                      <a:pt x="17" y="3"/>
                      <a:pt x="18" y="3"/>
                    </a:cubicBezTo>
                    <a:cubicBezTo>
                      <a:pt x="19" y="3"/>
                      <a:pt x="5" y="0"/>
                      <a:pt x="0"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6" name="Freeform 256"/>
              <p:cNvSpPr>
                <a:spLocks noChangeArrowheads="1"/>
              </p:cNvSpPr>
              <p:nvPr/>
            </p:nvSpPr>
            <p:spPr bwMode="auto">
              <a:xfrm>
                <a:off x="1354" y="1867"/>
                <a:ext cx="15" cy="7"/>
              </a:xfrm>
              <a:custGeom>
                <a:avLst/>
                <a:gdLst>
                  <a:gd name="T0" fmla="*/ 25 w 9"/>
                  <a:gd name="T1" fmla="*/ 0 h 4"/>
                  <a:gd name="T2" fmla="*/ 0 w 9"/>
                  <a:gd name="T3" fmla="*/ 9 h 4"/>
                  <a:gd name="T4" fmla="*/ 0 w 9"/>
                  <a:gd name="T5" fmla="*/ 12 h 4"/>
                  <a:gd name="T6" fmla="*/ 25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9" y="0"/>
                    </a:moveTo>
                    <a:cubicBezTo>
                      <a:pt x="9" y="0"/>
                      <a:pt x="4" y="3"/>
                      <a:pt x="0" y="3"/>
                    </a:cubicBezTo>
                    <a:cubicBezTo>
                      <a:pt x="0" y="4"/>
                      <a:pt x="0" y="4"/>
                      <a:pt x="0" y="4"/>
                    </a:cubicBezTo>
                    <a:cubicBezTo>
                      <a:pt x="0" y="4"/>
                      <a:pt x="6" y="2"/>
                      <a:pt x="9" y="0"/>
                    </a:cubicBezTo>
                    <a:close/>
                  </a:path>
                </a:pathLst>
              </a:custGeom>
              <a:solidFill>
                <a:srgbClr val="B8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7" name="Freeform 257"/>
              <p:cNvSpPr>
                <a:spLocks noChangeArrowheads="1"/>
              </p:cNvSpPr>
              <p:nvPr/>
            </p:nvSpPr>
            <p:spPr bwMode="auto">
              <a:xfrm>
                <a:off x="1354" y="1874"/>
                <a:ext cx="17" cy="9"/>
              </a:xfrm>
              <a:custGeom>
                <a:avLst/>
                <a:gdLst>
                  <a:gd name="T0" fmla="*/ 29 w 10"/>
                  <a:gd name="T1" fmla="*/ 13 h 5"/>
                  <a:gd name="T2" fmla="*/ 0 w 10"/>
                  <a:gd name="T3" fmla="*/ 0 h 5"/>
                  <a:gd name="T4" fmla="*/ 0 w 10"/>
                  <a:gd name="T5" fmla="*/ 0 h 5"/>
                  <a:gd name="T6" fmla="*/ 29 w 10"/>
                  <a:gd name="T7" fmla="*/ 13 h 5"/>
                  <a:gd name="T8" fmla="*/ 0 60000 65536"/>
                  <a:gd name="T9" fmla="*/ 0 60000 65536"/>
                  <a:gd name="T10" fmla="*/ 0 60000 65536"/>
                  <a:gd name="T11" fmla="*/ 0 60000 65536"/>
                  <a:gd name="T12" fmla="*/ 0 w 10"/>
                  <a:gd name="T13" fmla="*/ 0 h 5"/>
                  <a:gd name="T14" fmla="*/ 10 w 10"/>
                  <a:gd name="T15" fmla="*/ 5 h 5"/>
                </a:gdLst>
                <a:ahLst/>
                <a:cxnLst>
                  <a:cxn ang="T8">
                    <a:pos x="T0" y="T1"/>
                  </a:cxn>
                  <a:cxn ang="T9">
                    <a:pos x="T2" y="T3"/>
                  </a:cxn>
                  <a:cxn ang="T10">
                    <a:pos x="T4" y="T5"/>
                  </a:cxn>
                  <a:cxn ang="T11">
                    <a:pos x="T6" y="T7"/>
                  </a:cxn>
                </a:cxnLst>
                <a:rect l="T12" t="T13" r="T14" b="T15"/>
                <a:pathLst>
                  <a:path w="10" h="5">
                    <a:moveTo>
                      <a:pt x="10" y="4"/>
                    </a:moveTo>
                    <a:cubicBezTo>
                      <a:pt x="10" y="4"/>
                      <a:pt x="5" y="4"/>
                      <a:pt x="0" y="0"/>
                    </a:cubicBezTo>
                    <a:cubicBezTo>
                      <a:pt x="0" y="0"/>
                      <a:pt x="0" y="0"/>
                      <a:pt x="0" y="0"/>
                    </a:cubicBezTo>
                    <a:cubicBezTo>
                      <a:pt x="0" y="0"/>
                      <a:pt x="4" y="5"/>
                      <a:pt x="10" y="4"/>
                    </a:cubicBezTo>
                    <a:close/>
                  </a:path>
                </a:pathLst>
              </a:custGeom>
              <a:solidFill>
                <a:srgbClr val="B8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8" name="Freeform 258"/>
              <p:cNvSpPr>
                <a:spLocks noChangeArrowheads="1"/>
              </p:cNvSpPr>
              <p:nvPr/>
            </p:nvSpPr>
            <p:spPr bwMode="auto">
              <a:xfrm>
                <a:off x="802" y="2275"/>
                <a:ext cx="472" cy="522"/>
              </a:xfrm>
              <a:custGeom>
                <a:avLst/>
                <a:gdLst>
                  <a:gd name="T0" fmla="*/ 623 w 281"/>
                  <a:gd name="T1" fmla="*/ 927 h 294"/>
                  <a:gd name="T2" fmla="*/ 0 w 281"/>
                  <a:gd name="T3" fmla="*/ 147 h 294"/>
                  <a:gd name="T4" fmla="*/ 299 w 281"/>
                  <a:gd name="T5" fmla="*/ 0 h 294"/>
                  <a:gd name="T6" fmla="*/ 793 w 281"/>
                  <a:gd name="T7" fmla="*/ 593 h 294"/>
                  <a:gd name="T8" fmla="*/ 623 w 281"/>
                  <a:gd name="T9" fmla="*/ 927 h 294"/>
                  <a:gd name="T10" fmla="*/ 0 60000 65536"/>
                  <a:gd name="T11" fmla="*/ 0 60000 65536"/>
                  <a:gd name="T12" fmla="*/ 0 60000 65536"/>
                  <a:gd name="T13" fmla="*/ 0 60000 65536"/>
                  <a:gd name="T14" fmla="*/ 0 60000 65536"/>
                  <a:gd name="T15" fmla="*/ 0 w 281"/>
                  <a:gd name="T16" fmla="*/ 0 h 294"/>
                  <a:gd name="T17" fmla="*/ 281 w 281"/>
                  <a:gd name="T18" fmla="*/ 294 h 294"/>
                </a:gdLst>
                <a:ahLst/>
                <a:cxnLst>
                  <a:cxn ang="T10">
                    <a:pos x="T0" y="T1"/>
                  </a:cxn>
                  <a:cxn ang="T11">
                    <a:pos x="T2" y="T3"/>
                  </a:cxn>
                  <a:cxn ang="T12">
                    <a:pos x="T4" y="T5"/>
                  </a:cxn>
                  <a:cxn ang="T13">
                    <a:pos x="T6" y="T7"/>
                  </a:cxn>
                  <a:cxn ang="T14">
                    <a:pos x="T8" y="T9"/>
                  </a:cxn>
                </a:cxnLst>
                <a:rect l="T15" t="T16" r="T17" b="T18"/>
                <a:pathLst>
                  <a:path w="281" h="294">
                    <a:moveTo>
                      <a:pt x="221" y="294"/>
                    </a:moveTo>
                    <a:cubicBezTo>
                      <a:pt x="0" y="47"/>
                      <a:pt x="0" y="47"/>
                      <a:pt x="0" y="47"/>
                    </a:cubicBezTo>
                    <a:cubicBezTo>
                      <a:pt x="0" y="47"/>
                      <a:pt x="68" y="33"/>
                      <a:pt x="106" y="0"/>
                    </a:cubicBezTo>
                    <a:cubicBezTo>
                      <a:pt x="281" y="188"/>
                      <a:pt x="281" y="188"/>
                      <a:pt x="281" y="188"/>
                    </a:cubicBezTo>
                    <a:cubicBezTo>
                      <a:pt x="250" y="210"/>
                      <a:pt x="221" y="294"/>
                      <a:pt x="221" y="294"/>
                    </a:cubicBezTo>
                    <a:close/>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9" name="Freeform 259"/>
              <p:cNvSpPr>
                <a:spLocks noChangeArrowheads="1"/>
              </p:cNvSpPr>
              <p:nvPr/>
            </p:nvSpPr>
            <p:spPr bwMode="auto">
              <a:xfrm>
                <a:off x="1069" y="1868"/>
                <a:ext cx="102" cy="128"/>
              </a:xfrm>
              <a:custGeom>
                <a:avLst/>
                <a:gdLst>
                  <a:gd name="T0" fmla="*/ 0 w 102"/>
                  <a:gd name="T1" fmla="*/ 29 h 128"/>
                  <a:gd name="T2" fmla="*/ 57 w 102"/>
                  <a:gd name="T3" fmla="*/ 0 h 128"/>
                  <a:gd name="T4" fmla="*/ 102 w 102"/>
                  <a:gd name="T5" fmla="*/ 102 h 128"/>
                  <a:gd name="T6" fmla="*/ 40 w 102"/>
                  <a:gd name="T7" fmla="*/ 128 h 128"/>
                  <a:gd name="T8" fmla="*/ 0 w 102"/>
                  <a:gd name="T9" fmla="*/ 29 h 128"/>
                  <a:gd name="T10" fmla="*/ 0 60000 65536"/>
                  <a:gd name="T11" fmla="*/ 0 60000 65536"/>
                  <a:gd name="T12" fmla="*/ 0 60000 65536"/>
                  <a:gd name="T13" fmla="*/ 0 60000 65536"/>
                  <a:gd name="T14" fmla="*/ 0 60000 65536"/>
                  <a:gd name="T15" fmla="*/ 0 w 102"/>
                  <a:gd name="T16" fmla="*/ 0 h 128"/>
                  <a:gd name="T17" fmla="*/ 102 w 102"/>
                  <a:gd name="T18" fmla="*/ 128 h 128"/>
                </a:gdLst>
                <a:ahLst/>
                <a:cxnLst>
                  <a:cxn ang="T10">
                    <a:pos x="T0" y="T1"/>
                  </a:cxn>
                  <a:cxn ang="T11">
                    <a:pos x="T2" y="T3"/>
                  </a:cxn>
                  <a:cxn ang="T12">
                    <a:pos x="T4" y="T5"/>
                  </a:cxn>
                  <a:cxn ang="T13">
                    <a:pos x="T6" y="T7"/>
                  </a:cxn>
                  <a:cxn ang="T14">
                    <a:pos x="T8" y="T9"/>
                  </a:cxn>
                </a:cxnLst>
                <a:rect l="T15" t="T16" r="T17" b="T18"/>
                <a:pathLst>
                  <a:path w="102" h="128">
                    <a:moveTo>
                      <a:pt x="0" y="29"/>
                    </a:moveTo>
                    <a:lnTo>
                      <a:pt x="57" y="0"/>
                    </a:lnTo>
                    <a:lnTo>
                      <a:pt x="102" y="102"/>
                    </a:lnTo>
                    <a:lnTo>
                      <a:pt x="40" y="128"/>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0" name="Freeform 260"/>
              <p:cNvSpPr>
                <a:spLocks noChangeArrowheads="1"/>
              </p:cNvSpPr>
              <p:nvPr/>
            </p:nvSpPr>
            <p:spPr bwMode="auto">
              <a:xfrm>
                <a:off x="1069" y="1884"/>
                <a:ext cx="60" cy="112"/>
              </a:xfrm>
              <a:custGeom>
                <a:avLst/>
                <a:gdLst>
                  <a:gd name="T0" fmla="*/ 0 w 60"/>
                  <a:gd name="T1" fmla="*/ 13 h 112"/>
                  <a:gd name="T2" fmla="*/ 25 w 60"/>
                  <a:gd name="T3" fmla="*/ 0 h 112"/>
                  <a:gd name="T4" fmla="*/ 60 w 60"/>
                  <a:gd name="T5" fmla="*/ 103 h 112"/>
                  <a:gd name="T6" fmla="*/ 40 w 60"/>
                  <a:gd name="T7" fmla="*/ 112 h 112"/>
                  <a:gd name="T8" fmla="*/ 0 w 60"/>
                  <a:gd name="T9" fmla="*/ 13 h 112"/>
                  <a:gd name="T10" fmla="*/ 0 60000 65536"/>
                  <a:gd name="T11" fmla="*/ 0 60000 65536"/>
                  <a:gd name="T12" fmla="*/ 0 60000 65536"/>
                  <a:gd name="T13" fmla="*/ 0 60000 65536"/>
                  <a:gd name="T14" fmla="*/ 0 60000 65536"/>
                  <a:gd name="T15" fmla="*/ 0 w 60"/>
                  <a:gd name="T16" fmla="*/ 0 h 112"/>
                  <a:gd name="T17" fmla="*/ 60 w 60"/>
                  <a:gd name="T18" fmla="*/ 112 h 112"/>
                </a:gdLst>
                <a:ahLst/>
                <a:cxnLst>
                  <a:cxn ang="T10">
                    <a:pos x="T0" y="T1"/>
                  </a:cxn>
                  <a:cxn ang="T11">
                    <a:pos x="T2" y="T3"/>
                  </a:cxn>
                  <a:cxn ang="T12">
                    <a:pos x="T4" y="T5"/>
                  </a:cxn>
                  <a:cxn ang="T13">
                    <a:pos x="T6" y="T7"/>
                  </a:cxn>
                  <a:cxn ang="T14">
                    <a:pos x="T8" y="T9"/>
                  </a:cxn>
                </a:cxnLst>
                <a:rect l="T15" t="T16" r="T17" b="T18"/>
                <a:pathLst>
                  <a:path w="60" h="112">
                    <a:moveTo>
                      <a:pt x="0" y="13"/>
                    </a:moveTo>
                    <a:lnTo>
                      <a:pt x="25" y="0"/>
                    </a:lnTo>
                    <a:lnTo>
                      <a:pt x="60" y="103"/>
                    </a:lnTo>
                    <a:lnTo>
                      <a:pt x="40" y="112"/>
                    </a:lnTo>
                    <a:lnTo>
                      <a:pt x="0" y="13"/>
                    </a:lnTo>
                    <a:close/>
                  </a:path>
                </a:pathLst>
              </a:custGeom>
              <a:solidFill>
                <a:srgbClr val="C8C8C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1" name="Freeform 261"/>
              <p:cNvSpPr>
                <a:spLocks noChangeArrowheads="1"/>
              </p:cNvSpPr>
              <p:nvPr/>
            </p:nvSpPr>
            <p:spPr bwMode="auto">
              <a:xfrm>
                <a:off x="1539" y="2417"/>
                <a:ext cx="124" cy="116"/>
              </a:xfrm>
              <a:custGeom>
                <a:avLst/>
                <a:gdLst>
                  <a:gd name="T0" fmla="*/ 0 w 124"/>
                  <a:gd name="T1" fmla="*/ 57 h 116"/>
                  <a:gd name="T2" fmla="*/ 34 w 124"/>
                  <a:gd name="T3" fmla="*/ 0 h 116"/>
                  <a:gd name="T4" fmla="*/ 124 w 124"/>
                  <a:gd name="T5" fmla="*/ 57 h 116"/>
                  <a:gd name="T6" fmla="*/ 87 w 124"/>
                  <a:gd name="T7" fmla="*/ 116 h 116"/>
                  <a:gd name="T8" fmla="*/ 0 w 124"/>
                  <a:gd name="T9" fmla="*/ 57 h 116"/>
                  <a:gd name="T10" fmla="*/ 0 60000 65536"/>
                  <a:gd name="T11" fmla="*/ 0 60000 65536"/>
                  <a:gd name="T12" fmla="*/ 0 60000 65536"/>
                  <a:gd name="T13" fmla="*/ 0 60000 65536"/>
                  <a:gd name="T14" fmla="*/ 0 60000 65536"/>
                  <a:gd name="T15" fmla="*/ 0 w 124"/>
                  <a:gd name="T16" fmla="*/ 0 h 116"/>
                  <a:gd name="T17" fmla="*/ 124 w 124"/>
                  <a:gd name="T18" fmla="*/ 116 h 116"/>
                </a:gdLst>
                <a:ahLst/>
                <a:cxnLst>
                  <a:cxn ang="T10">
                    <a:pos x="T0" y="T1"/>
                  </a:cxn>
                  <a:cxn ang="T11">
                    <a:pos x="T2" y="T3"/>
                  </a:cxn>
                  <a:cxn ang="T12">
                    <a:pos x="T4" y="T5"/>
                  </a:cxn>
                  <a:cxn ang="T13">
                    <a:pos x="T6" y="T7"/>
                  </a:cxn>
                  <a:cxn ang="T14">
                    <a:pos x="T8" y="T9"/>
                  </a:cxn>
                </a:cxnLst>
                <a:rect l="T15" t="T16" r="T17" b="T18"/>
                <a:pathLst>
                  <a:path w="124" h="116">
                    <a:moveTo>
                      <a:pt x="0" y="57"/>
                    </a:moveTo>
                    <a:lnTo>
                      <a:pt x="34" y="0"/>
                    </a:lnTo>
                    <a:lnTo>
                      <a:pt x="124" y="57"/>
                    </a:lnTo>
                    <a:lnTo>
                      <a:pt x="87" y="116"/>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2" name="Freeform 262"/>
              <p:cNvSpPr>
                <a:spLocks noChangeArrowheads="1"/>
              </p:cNvSpPr>
              <p:nvPr/>
            </p:nvSpPr>
            <p:spPr bwMode="auto">
              <a:xfrm>
                <a:off x="1542" y="2456"/>
                <a:ext cx="86" cy="78"/>
              </a:xfrm>
              <a:custGeom>
                <a:avLst/>
                <a:gdLst>
                  <a:gd name="T0" fmla="*/ 86 w 86"/>
                  <a:gd name="T1" fmla="*/ 75 h 78"/>
                  <a:gd name="T2" fmla="*/ 7 w 86"/>
                  <a:gd name="T3" fmla="*/ 0 h 78"/>
                  <a:gd name="T4" fmla="*/ 0 w 86"/>
                  <a:gd name="T5" fmla="*/ 15 h 78"/>
                  <a:gd name="T6" fmla="*/ 83 w 86"/>
                  <a:gd name="T7" fmla="*/ 78 h 78"/>
                  <a:gd name="T8" fmla="*/ 86 w 86"/>
                  <a:gd name="T9" fmla="*/ 75 h 78"/>
                  <a:gd name="T10" fmla="*/ 0 60000 65536"/>
                  <a:gd name="T11" fmla="*/ 0 60000 65536"/>
                  <a:gd name="T12" fmla="*/ 0 60000 65536"/>
                  <a:gd name="T13" fmla="*/ 0 60000 65536"/>
                  <a:gd name="T14" fmla="*/ 0 60000 65536"/>
                  <a:gd name="T15" fmla="*/ 0 w 86"/>
                  <a:gd name="T16" fmla="*/ 0 h 78"/>
                  <a:gd name="T17" fmla="*/ 86 w 86"/>
                  <a:gd name="T18" fmla="*/ 78 h 78"/>
                </a:gdLst>
                <a:ahLst/>
                <a:cxnLst>
                  <a:cxn ang="T10">
                    <a:pos x="T0" y="T1"/>
                  </a:cxn>
                  <a:cxn ang="T11">
                    <a:pos x="T2" y="T3"/>
                  </a:cxn>
                  <a:cxn ang="T12">
                    <a:pos x="T4" y="T5"/>
                  </a:cxn>
                  <a:cxn ang="T13">
                    <a:pos x="T6" y="T7"/>
                  </a:cxn>
                  <a:cxn ang="T14">
                    <a:pos x="T8" y="T9"/>
                  </a:cxn>
                </a:cxnLst>
                <a:rect l="T15" t="T16" r="T17" b="T18"/>
                <a:pathLst>
                  <a:path w="86" h="78">
                    <a:moveTo>
                      <a:pt x="86" y="75"/>
                    </a:moveTo>
                    <a:lnTo>
                      <a:pt x="7" y="0"/>
                    </a:lnTo>
                    <a:lnTo>
                      <a:pt x="0" y="15"/>
                    </a:lnTo>
                    <a:lnTo>
                      <a:pt x="83" y="78"/>
                    </a:lnTo>
                    <a:lnTo>
                      <a:pt x="86" y="75"/>
                    </a:lnTo>
                    <a:close/>
                  </a:path>
                </a:pathLst>
              </a:custGeom>
              <a:solidFill>
                <a:srgbClr val="C8C8C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3" name="Freeform 263"/>
              <p:cNvSpPr>
                <a:spLocks noChangeArrowheads="1"/>
              </p:cNvSpPr>
              <p:nvPr/>
            </p:nvSpPr>
            <p:spPr bwMode="auto">
              <a:xfrm>
                <a:off x="612" y="1881"/>
                <a:ext cx="1023" cy="1089"/>
              </a:xfrm>
              <a:custGeom>
                <a:avLst/>
                <a:gdLst>
                  <a:gd name="T0" fmla="*/ 1718 w 609"/>
                  <a:gd name="T1" fmla="*/ 1167 h 613"/>
                  <a:gd name="T2" fmla="*/ 1552 w 609"/>
                  <a:gd name="T3" fmla="*/ 1032 h 613"/>
                  <a:gd name="T4" fmla="*/ 1134 w 609"/>
                  <a:gd name="T5" fmla="*/ 1537 h 613"/>
                  <a:gd name="T6" fmla="*/ 1025 w 609"/>
                  <a:gd name="T7" fmla="*/ 1569 h 613"/>
                  <a:gd name="T8" fmla="*/ 884 w 609"/>
                  <a:gd name="T9" fmla="*/ 1402 h 613"/>
                  <a:gd name="T10" fmla="*/ 700 w 609"/>
                  <a:gd name="T11" fmla="*/ 1146 h 613"/>
                  <a:gd name="T12" fmla="*/ 485 w 609"/>
                  <a:gd name="T13" fmla="*/ 922 h 613"/>
                  <a:gd name="T14" fmla="*/ 348 w 609"/>
                  <a:gd name="T15" fmla="*/ 755 h 613"/>
                  <a:gd name="T16" fmla="*/ 383 w 609"/>
                  <a:gd name="T17" fmla="*/ 634 h 613"/>
                  <a:gd name="T18" fmla="*/ 867 w 609"/>
                  <a:gd name="T19" fmla="*/ 203 h 613"/>
                  <a:gd name="T20" fmla="*/ 779 w 609"/>
                  <a:gd name="T21" fmla="*/ 0 h 613"/>
                  <a:gd name="T22" fmla="*/ 203 w 609"/>
                  <a:gd name="T23" fmla="*/ 410 h 613"/>
                  <a:gd name="T24" fmla="*/ 5 w 609"/>
                  <a:gd name="T25" fmla="*/ 1013 h 613"/>
                  <a:gd name="T26" fmla="*/ 0 w 609"/>
                  <a:gd name="T27" fmla="*/ 1032 h 613"/>
                  <a:gd name="T28" fmla="*/ 294 w 609"/>
                  <a:gd name="T29" fmla="*/ 1471 h 613"/>
                  <a:gd name="T30" fmla="*/ 291 w 609"/>
                  <a:gd name="T31" fmla="*/ 1471 h 613"/>
                  <a:gd name="T32" fmla="*/ 336 w 609"/>
                  <a:gd name="T33" fmla="*/ 1524 h 613"/>
                  <a:gd name="T34" fmla="*/ 381 w 609"/>
                  <a:gd name="T35" fmla="*/ 1578 h 613"/>
                  <a:gd name="T36" fmla="*/ 383 w 609"/>
                  <a:gd name="T37" fmla="*/ 1578 h 613"/>
                  <a:gd name="T38" fmla="*/ 751 w 609"/>
                  <a:gd name="T39" fmla="*/ 1935 h 613"/>
                  <a:gd name="T40" fmla="*/ 771 w 609"/>
                  <a:gd name="T41" fmla="*/ 1931 h 613"/>
                  <a:gd name="T42" fmla="*/ 1320 w 609"/>
                  <a:gd name="T43" fmla="*/ 1755 h 613"/>
                  <a:gd name="T44" fmla="*/ 1718 w 609"/>
                  <a:gd name="T45" fmla="*/ 1167 h 6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9"/>
                  <a:gd name="T70" fmla="*/ 0 h 613"/>
                  <a:gd name="T71" fmla="*/ 609 w 609"/>
                  <a:gd name="T72" fmla="*/ 613 h 6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9" h="613">
                    <a:moveTo>
                      <a:pt x="609" y="370"/>
                    </a:moveTo>
                    <a:cubicBezTo>
                      <a:pt x="550" y="327"/>
                      <a:pt x="550" y="327"/>
                      <a:pt x="550" y="327"/>
                    </a:cubicBezTo>
                    <a:cubicBezTo>
                      <a:pt x="550" y="327"/>
                      <a:pt x="459" y="465"/>
                      <a:pt x="402" y="487"/>
                    </a:cubicBezTo>
                    <a:cubicBezTo>
                      <a:pt x="389" y="492"/>
                      <a:pt x="375" y="495"/>
                      <a:pt x="363" y="497"/>
                    </a:cubicBezTo>
                    <a:cubicBezTo>
                      <a:pt x="338" y="494"/>
                      <a:pt x="327" y="468"/>
                      <a:pt x="313" y="444"/>
                    </a:cubicBezTo>
                    <a:cubicBezTo>
                      <a:pt x="297" y="415"/>
                      <a:pt x="272" y="388"/>
                      <a:pt x="248" y="363"/>
                    </a:cubicBezTo>
                    <a:cubicBezTo>
                      <a:pt x="225" y="337"/>
                      <a:pt x="200" y="311"/>
                      <a:pt x="172" y="292"/>
                    </a:cubicBezTo>
                    <a:cubicBezTo>
                      <a:pt x="149" y="277"/>
                      <a:pt x="124" y="264"/>
                      <a:pt x="123" y="239"/>
                    </a:cubicBezTo>
                    <a:cubicBezTo>
                      <a:pt x="126" y="227"/>
                      <a:pt x="130" y="213"/>
                      <a:pt x="136" y="201"/>
                    </a:cubicBezTo>
                    <a:cubicBezTo>
                      <a:pt x="162" y="146"/>
                      <a:pt x="307" y="64"/>
                      <a:pt x="307" y="64"/>
                    </a:cubicBezTo>
                    <a:cubicBezTo>
                      <a:pt x="276" y="0"/>
                      <a:pt x="276" y="0"/>
                      <a:pt x="276" y="0"/>
                    </a:cubicBezTo>
                    <a:cubicBezTo>
                      <a:pt x="276" y="0"/>
                      <a:pt x="123" y="69"/>
                      <a:pt x="72" y="130"/>
                    </a:cubicBezTo>
                    <a:cubicBezTo>
                      <a:pt x="27" y="184"/>
                      <a:pt x="6" y="296"/>
                      <a:pt x="2" y="321"/>
                    </a:cubicBezTo>
                    <a:cubicBezTo>
                      <a:pt x="1" y="323"/>
                      <a:pt x="1" y="325"/>
                      <a:pt x="0" y="327"/>
                    </a:cubicBezTo>
                    <a:cubicBezTo>
                      <a:pt x="40" y="391"/>
                      <a:pt x="74" y="432"/>
                      <a:pt x="104" y="466"/>
                    </a:cubicBezTo>
                    <a:cubicBezTo>
                      <a:pt x="103" y="466"/>
                      <a:pt x="103" y="466"/>
                      <a:pt x="103" y="466"/>
                    </a:cubicBezTo>
                    <a:cubicBezTo>
                      <a:pt x="109" y="472"/>
                      <a:pt x="114" y="477"/>
                      <a:pt x="119" y="483"/>
                    </a:cubicBezTo>
                    <a:cubicBezTo>
                      <a:pt x="125" y="489"/>
                      <a:pt x="130" y="495"/>
                      <a:pt x="135" y="500"/>
                    </a:cubicBezTo>
                    <a:cubicBezTo>
                      <a:pt x="136" y="500"/>
                      <a:pt x="136" y="500"/>
                      <a:pt x="136" y="500"/>
                    </a:cubicBezTo>
                    <a:cubicBezTo>
                      <a:pt x="167" y="532"/>
                      <a:pt x="206" y="569"/>
                      <a:pt x="266" y="613"/>
                    </a:cubicBezTo>
                    <a:cubicBezTo>
                      <a:pt x="268" y="613"/>
                      <a:pt x="270" y="612"/>
                      <a:pt x="273" y="612"/>
                    </a:cubicBezTo>
                    <a:cubicBezTo>
                      <a:pt x="299" y="609"/>
                      <a:pt x="411" y="597"/>
                      <a:pt x="468" y="556"/>
                    </a:cubicBezTo>
                    <a:cubicBezTo>
                      <a:pt x="533" y="509"/>
                      <a:pt x="609" y="370"/>
                      <a:pt x="609" y="370"/>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4" name="Freeform 264"/>
              <p:cNvSpPr>
                <a:spLocks noChangeArrowheads="1"/>
              </p:cNvSpPr>
              <p:nvPr/>
            </p:nvSpPr>
            <p:spPr bwMode="auto">
              <a:xfrm>
                <a:off x="612" y="1881"/>
                <a:ext cx="490" cy="838"/>
              </a:xfrm>
              <a:custGeom>
                <a:avLst/>
                <a:gdLst>
                  <a:gd name="T0" fmla="*/ 403 w 292"/>
                  <a:gd name="T1" fmla="*/ 1060 h 472"/>
                  <a:gd name="T2" fmla="*/ 186 w 292"/>
                  <a:gd name="T3" fmla="*/ 854 h 472"/>
                  <a:gd name="T4" fmla="*/ 319 w 292"/>
                  <a:gd name="T5" fmla="*/ 483 h 472"/>
                  <a:gd name="T6" fmla="*/ 822 w 292"/>
                  <a:gd name="T7" fmla="*/ 107 h 472"/>
                  <a:gd name="T8" fmla="*/ 777 w 292"/>
                  <a:gd name="T9" fmla="*/ 0 h 472"/>
                  <a:gd name="T10" fmla="*/ 203 w 292"/>
                  <a:gd name="T11" fmla="*/ 410 h 472"/>
                  <a:gd name="T12" fmla="*/ 5 w 292"/>
                  <a:gd name="T13" fmla="*/ 1012 h 472"/>
                  <a:gd name="T14" fmla="*/ 0 w 292"/>
                  <a:gd name="T15" fmla="*/ 1032 h 472"/>
                  <a:gd name="T16" fmla="*/ 294 w 292"/>
                  <a:gd name="T17" fmla="*/ 1468 h 472"/>
                  <a:gd name="T18" fmla="*/ 290 w 292"/>
                  <a:gd name="T19" fmla="*/ 1468 h 472"/>
                  <a:gd name="T20" fmla="*/ 403 w 292"/>
                  <a:gd name="T21" fmla="*/ 1060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472"/>
                  <a:gd name="T35" fmla="*/ 292 w 292"/>
                  <a:gd name="T36" fmla="*/ 472 h 4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472">
                    <a:moveTo>
                      <a:pt x="143" y="336"/>
                    </a:moveTo>
                    <a:cubicBezTo>
                      <a:pt x="122" y="316"/>
                      <a:pt x="68" y="296"/>
                      <a:pt x="66" y="271"/>
                    </a:cubicBezTo>
                    <a:cubicBezTo>
                      <a:pt x="66" y="249"/>
                      <a:pt x="105" y="162"/>
                      <a:pt x="113" y="153"/>
                    </a:cubicBezTo>
                    <a:cubicBezTo>
                      <a:pt x="164" y="92"/>
                      <a:pt x="292" y="34"/>
                      <a:pt x="292" y="34"/>
                    </a:cubicBezTo>
                    <a:cubicBezTo>
                      <a:pt x="276" y="0"/>
                      <a:pt x="276" y="0"/>
                      <a:pt x="276" y="0"/>
                    </a:cubicBezTo>
                    <a:cubicBezTo>
                      <a:pt x="276" y="0"/>
                      <a:pt x="123" y="69"/>
                      <a:pt x="72" y="130"/>
                    </a:cubicBezTo>
                    <a:cubicBezTo>
                      <a:pt x="27" y="184"/>
                      <a:pt x="6" y="296"/>
                      <a:pt x="2" y="321"/>
                    </a:cubicBezTo>
                    <a:cubicBezTo>
                      <a:pt x="1" y="323"/>
                      <a:pt x="1" y="325"/>
                      <a:pt x="0" y="327"/>
                    </a:cubicBezTo>
                    <a:cubicBezTo>
                      <a:pt x="40" y="391"/>
                      <a:pt x="74" y="432"/>
                      <a:pt x="104" y="466"/>
                    </a:cubicBezTo>
                    <a:cubicBezTo>
                      <a:pt x="103" y="466"/>
                      <a:pt x="103" y="466"/>
                      <a:pt x="103" y="466"/>
                    </a:cubicBezTo>
                    <a:cubicBezTo>
                      <a:pt x="109" y="472"/>
                      <a:pt x="167" y="359"/>
                      <a:pt x="143" y="336"/>
                    </a:cubicBezTo>
                    <a:close/>
                  </a:path>
                </a:pathLst>
              </a:custGeom>
              <a:solidFill>
                <a:srgbClr val="0423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5" name="Freeform 265"/>
              <p:cNvSpPr>
                <a:spLocks noChangeArrowheads="1"/>
              </p:cNvSpPr>
              <p:nvPr/>
            </p:nvSpPr>
            <p:spPr bwMode="auto">
              <a:xfrm>
                <a:off x="1200" y="2462"/>
                <a:ext cx="389" cy="387"/>
              </a:xfrm>
              <a:custGeom>
                <a:avLst/>
                <a:gdLst>
                  <a:gd name="T0" fmla="*/ 652 w 232"/>
                  <a:gd name="T1" fmla="*/ 73 h 218"/>
                  <a:gd name="T2" fmla="*/ 562 w 232"/>
                  <a:gd name="T3" fmla="*/ 0 h 218"/>
                  <a:gd name="T4" fmla="*/ 146 w 232"/>
                  <a:gd name="T5" fmla="*/ 504 h 218"/>
                  <a:gd name="T6" fmla="*/ 37 w 232"/>
                  <a:gd name="T7" fmla="*/ 536 h 218"/>
                  <a:gd name="T8" fmla="*/ 245 w 232"/>
                  <a:gd name="T9" fmla="*/ 561 h 218"/>
                  <a:gd name="T10" fmla="*/ 652 w 232"/>
                  <a:gd name="T11" fmla="*/ 73 h 218"/>
                  <a:gd name="T12" fmla="*/ 0 60000 65536"/>
                  <a:gd name="T13" fmla="*/ 0 60000 65536"/>
                  <a:gd name="T14" fmla="*/ 0 60000 65536"/>
                  <a:gd name="T15" fmla="*/ 0 60000 65536"/>
                  <a:gd name="T16" fmla="*/ 0 60000 65536"/>
                  <a:gd name="T17" fmla="*/ 0 60000 65536"/>
                  <a:gd name="T18" fmla="*/ 0 w 232"/>
                  <a:gd name="T19" fmla="*/ 0 h 218"/>
                  <a:gd name="T20" fmla="*/ 232 w 23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232" h="218">
                    <a:moveTo>
                      <a:pt x="232" y="23"/>
                    </a:moveTo>
                    <a:cubicBezTo>
                      <a:pt x="200" y="0"/>
                      <a:pt x="200" y="0"/>
                      <a:pt x="200" y="0"/>
                    </a:cubicBezTo>
                    <a:cubicBezTo>
                      <a:pt x="200" y="0"/>
                      <a:pt x="109" y="138"/>
                      <a:pt x="52" y="160"/>
                    </a:cubicBezTo>
                    <a:cubicBezTo>
                      <a:pt x="39" y="165"/>
                      <a:pt x="25" y="168"/>
                      <a:pt x="13" y="170"/>
                    </a:cubicBezTo>
                    <a:cubicBezTo>
                      <a:pt x="0" y="169"/>
                      <a:pt x="30" y="218"/>
                      <a:pt x="87" y="178"/>
                    </a:cubicBezTo>
                    <a:cubicBezTo>
                      <a:pt x="152" y="131"/>
                      <a:pt x="232" y="23"/>
                      <a:pt x="232" y="23"/>
                    </a:cubicBezTo>
                    <a:close/>
                  </a:path>
                </a:pathLst>
              </a:custGeom>
              <a:solidFill>
                <a:srgbClr val="0423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6" name="Freeform 266"/>
              <p:cNvSpPr>
                <a:spLocks noChangeArrowheads="1"/>
              </p:cNvSpPr>
              <p:nvPr/>
            </p:nvSpPr>
            <p:spPr bwMode="auto">
              <a:xfrm>
                <a:off x="587" y="2455"/>
                <a:ext cx="478" cy="541"/>
              </a:xfrm>
              <a:custGeom>
                <a:avLst/>
                <a:gdLst>
                  <a:gd name="T0" fmla="*/ 12 w 285"/>
                  <a:gd name="T1" fmla="*/ 12 h 305"/>
                  <a:gd name="T2" fmla="*/ 70 w 285"/>
                  <a:gd name="T3" fmla="*/ 35 h 305"/>
                  <a:gd name="T4" fmla="*/ 377 w 285"/>
                  <a:gd name="T5" fmla="*/ 509 h 305"/>
                  <a:gd name="T6" fmla="*/ 773 w 285"/>
                  <a:gd name="T7" fmla="*/ 882 h 305"/>
                  <a:gd name="T8" fmla="*/ 790 w 285"/>
                  <a:gd name="T9" fmla="*/ 951 h 305"/>
                  <a:gd name="T10" fmla="*/ 735 w 285"/>
                  <a:gd name="T11" fmla="*/ 924 h 305"/>
                  <a:gd name="T12" fmla="*/ 344 w 285"/>
                  <a:gd name="T13" fmla="*/ 548 h 305"/>
                  <a:gd name="T14" fmla="*/ 29 w 285"/>
                  <a:gd name="T15" fmla="*/ 78 h 305"/>
                  <a:gd name="T16" fmla="*/ 12 w 285"/>
                  <a:gd name="T17" fmla="*/ 12 h 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305"/>
                  <a:gd name="T29" fmla="*/ 285 w 285"/>
                  <a:gd name="T30" fmla="*/ 305 h 3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305">
                    <a:moveTo>
                      <a:pt x="4" y="4"/>
                    </a:moveTo>
                    <a:cubicBezTo>
                      <a:pt x="8" y="0"/>
                      <a:pt x="18" y="3"/>
                      <a:pt x="25" y="11"/>
                    </a:cubicBezTo>
                    <a:cubicBezTo>
                      <a:pt x="25" y="11"/>
                      <a:pt x="58" y="80"/>
                      <a:pt x="134" y="162"/>
                    </a:cubicBezTo>
                    <a:cubicBezTo>
                      <a:pt x="211" y="244"/>
                      <a:pt x="275" y="280"/>
                      <a:pt x="275" y="280"/>
                    </a:cubicBezTo>
                    <a:cubicBezTo>
                      <a:pt x="283" y="288"/>
                      <a:pt x="285" y="298"/>
                      <a:pt x="281" y="302"/>
                    </a:cubicBezTo>
                    <a:cubicBezTo>
                      <a:pt x="277" y="305"/>
                      <a:pt x="268" y="302"/>
                      <a:pt x="261" y="294"/>
                    </a:cubicBezTo>
                    <a:cubicBezTo>
                      <a:pt x="261" y="294"/>
                      <a:pt x="195" y="252"/>
                      <a:pt x="122" y="174"/>
                    </a:cubicBezTo>
                    <a:cubicBezTo>
                      <a:pt x="49" y="95"/>
                      <a:pt x="10" y="25"/>
                      <a:pt x="10" y="25"/>
                    </a:cubicBezTo>
                    <a:cubicBezTo>
                      <a:pt x="3" y="17"/>
                      <a:pt x="0" y="7"/>
                      <a:pt x="4" y="4"/>
                    </a:cubicBez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7" name="Freeform 267"/>
              <p:cNvSpPr>
                <a:spLocks noChangeArrowheads="1"/>
              </p:cNvSpPr>
              <p:nvPr/>
            </p:nvSpPr>
            <p:spPr bwMode="auto">
              <a:xfrm>
                <a:off x="672" y="2382"/>
                <a:ext cx="526" cy="509"/>
              </a:xfrm>
              <a:custGeom>
                <a:avLst/>
                <a:gdLst>
                  <a:gd name="T0" fmla="*/ 610 w 313"/>
                  <a:gd name="T1" fmla="*/ 756 h 287"/>
                  <a:gd name="T2" fmla="*/ 136 w 313"/>
                  <a:gd name="T3" fmla="*/ 724 h 287"/>
                  <a:gd name="T4" fmla="*/ 240 w 313"/>
                  <a:gd name="T5" fmla="*/ 170 h 287"/>
                  <a:gd name="T6" fmla="*/ 639 w 313"/>
                  <a:gd name="T7" fmla="*/ 122 h 287"/>
                  <a:gd name="T8" fmla="*/ 797 w 313"/>
                  <a:gd name="T9" fmla="*/ 211 h 287"/>
                  <a:gd name="T10" fmla="*/ 610 w 313"/>
                  <a:gd name="T11" fmla="*/ 756 h 287"/>
                  <a:gd name="T12" fmla="*/ 0 60000 65536"/>
                  <a:gd name="T13" fmla="*/ 0 60000 65536"/>
                  <a:gd name="T14" fmla="*/ 0 60000 65536"/>
                  <a:gd name="T15" fmla="*/ 0 60000 65536"/>
                  <a:gd name="T16" fmla="*/ 0 60000 65536"/>
                  <a:gd name="T17" fmla="*/ 0 60000 65536"/>
                  <a:gd name="T18" fmla="*/ 0 w 313"/>
                  <a:gd name="T19" fmla="*/ 0 h 287"/>
                  <a:gd name="T20" fmla="*/ 313 w 313"/>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313" h="287">
                    <a:moveTo>
                      <a:pt x="216" y="240"/>
                    </a:moveTo>
                    <a:cubicBezTo>
                      <a:pt x="151" y="287"/>
                      <a:pt x="79" y="273"/>
                      <a:pt x="48" y="230"/>
                    </a:cubicBezTo>
                    <a:cubicBezTo>
                      <a:pt x="18" y="187"/>
                      <a:pt x="0" y="111"/>
                      <a:pt x="85" y="54"/>
                    </a:cubicBezTo>
                    <a:cubicBezTo>
                      <a:pt x="127" y="26"/>
                      <a:pt x="215" y="0"/>
                      <a:pt x="226" y="39"/>
                    </a:cubicBezTo>
                    <a:cubicBezTo>
                      <a:pt x="244" y="17"/>
                      <a:pt x="270" y="52"/>
                      <a:pt x="282" y="67"/>
                    </a:cubicBezTo>
                    <a:cubicBezTo>
                      <a:pt x="313" y="110"/>
                      <a:pt x="282" y="192"/>
                      <a:pt x="216" y="240"/>
                    </a:cubicBezTo>
                    <a:close/>
                  </a:path>
                </a:pathLst>
              </a:custGeom>
              <a:solidFill>
                <a:srgbClr val="A281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8" name="Freeform 268"/>
              <p:cNvSpPr>
                <a:spLocks noChangeArrowheads="1"/>
              </p:cNvSpPr>
              <p:nvPr/>
            </p:nvSpPr>
            <p:spPr bwMode="auto">
              <a:xfrm>
                <a:off x="672" y="2382"/>
                <a:ext cx="380" cy="408"/>
              </a:xfrm>
              <a:custGeom>
                <a:avLst/>
                <a:gdLst>
                  <a:gd name="T0" fmla="*/ 136 w 226"/>
                  <a:gd name="T1" fmla="*/ 724 h 230"/>
                  <a:gd name="T2" fmla="*/ 240 w 226"/>
                  <a:gd name="T3" fmla="*/ 170 h 230"/>
                  <a:gd name="T4" fmla="*/ 639 w 226"/>
                  <a:gd name="T5" fmla="*/ 122 h 230"/>
                  <a:gd name="T6" fmla="*/ 136 w 226"/>
                  <a:gd name="T7" fmla="*/ 724 h 230"/>
                  <a:gd name="T8" fmla="*/ 0 60000 65536"/>
                  <a:gd name="T9" fmla="*/ 0 60000 65536"/>
                  <a:gd name="T10" fmla="*/ 0 60000 65536"/>
                  <a:gd name="T11" fmla="*/ 0 60000 65536"/>
                  <a:gd name="T12" fmla="*/ 0 w 226"/>
                  <a:gd name="T13" fmla="*/ 0 h 230"/>
                  <a:gd name="T14" fmla="*/ 226 w 226"/>
                  <a:gd name="T15" fmla="*/ 230 h 230"/>
                </a:gdLst>
                <a:ahLst/>
                <a:cxnLst>
                  <a:cxn ang="T8">
                    <a:pos x="T0" y="T1"/>
                  </a:cxn>
                  <a:cxn ang="T9">
                    <a:pos x="T2" y="T3"/>
                  </a:cxn>
                  <a:cxn ang="T10">
                    <a:pos x="T4" y="T5"/>
                  </a:cxn>
                  <a:cxn ang="T11">
                    <a:pos x="T6" y="T7"/>
                  </a:cxn>
                </a:cxnLst>
                <a:rect l="T12" t="T13" r="T14" b="T15"/>
                <a:pathLst>
                  <a:path w="226" h="230">
                    <a:moveTo>
                      <a:pt x="48" y="230"/>
                    </a:moveTo>
                    <a:cubicBezTo>
                      <a:pt x="18" y="187"/>
                      <a:pt x="0" y="111"/>
                      <a:pt x="85" y="54"/>
                    </a:cubicBezTo>
                    <a:cubicBezTo>
                      <a:pt x="127" y="26"/>
                      <a:pt x="215" y="0"/>
                      <a:pt x="226" y="39"/>
                    </a:cubicBezTo>
                    <a:cubicBezTo>
                      <a:pt x="156" y="41"/>
                      <a:pt x="12" y="164"/>
                      <a:pt x="48" y="230"/>
                    </a:cubicBezTo>
                    <a:close/>
                  </a:path>
                </a:pathLst>
              </a:custGeom>
              <a:solidFill>
                <a:srgbClr val="95693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9" name="Freeform 269"/>
              <p:cNvSpPr>
                <a:spLocks noChangeArrowheads="1"/>
              </p:cNvSpPr>
              <p:nvPr/>
            </p:nvSpPr>
            <p:spPr bwMode="auto">
              <a:xfrm>
                <a:off x="2291" y="2215"/>
                <a:ext cx="496" cy="557"/>
              </a:xfrm>
              <a:custGeom>
                <a:avLst/>
                <a:gdLst>
                  <a:gd name="T0" fmla="*/ 496 w 496"/>
                  <a:gd name="T1" fmla="*/ 375 h 557"/>
                  <a:gd name="T2" fmla="*/ 246 w 496"/>
                  <a:gd name="T3" fmla="*/ 557 h 557"/>
                  <a:gd name="T4" fmla="*/ 0 w 496"/>
                  <a:gd name="T5" fmla="*/ 181 h 557"/>
                  <a:gd name="T6" fmla="*/ 252 w 496"/>
                  <a:gd name="T7" fmla="*/ 0 h 557"/>
                  <a:gd name="T8" fmla="*/ 496 w 496"/>
                  <a:gd name="T9" fmla="*/ 375 h 557"/>
                  <a:gd name="T10" fmla="*/ 0 60000 65536"/>
                  <a:gd name="T11" fmla="*/ 0 60000 65536"/>
                  <a:gd name="T12" fmla="*/ 0 60000 65536"/>
                  <a:gd name="T13" fmla="*/ 0 60000 65536"/>
                  <a:gd name="T14" fmla="*/ 0 60000 65536"/>
                  <a:gd name="T15" fmla="*/ 0 w 496"/>
                  <a:gd name="T16" fmla="*/ 0 h 557"/>
                  <a:gd name="T17" fmla="*/ 496 w 496"/>
                  <a:gd name="T18" fmla="*/ 557 h 557"/>
                </a:gdLst>
                <a:ahLst/>
                <a:cxnLst>
                  <a:cxn ang="T10">
                    <a:pos x="T0" y="T1"/>
                  </a:cxn>
                  <a:cxn ang="T11">
                    <a:pos x="T2" y="T3"/>
                  </a:cxn>
                  <a:cxn ang="T12">
                    <a:pos x="T4" y="T5"/>
                  </a:cxn>
                  <a:cxn ang="T13">
                    <a:pos x="T6" y="T7"/>
                  </a:cxn>
                  <a:cxn ang="T14">
                    <a:pos x="T8" y="T9"/>
                  </a:cxn>
                </a:cxnLst>
                <a:rect l="T15" t="T16" r="T17" b="T18"/>
                <a:pathLst>
                  <a:path w="496" h="557">
                    <a:moveTo>
                      <a:pt x="496" y="375"/>
                    </a:moveTo>
                    <a:lnTo>
                      <a:pt x="246" y="557"/>
                    </a:lnTo>
                    <a:lnTo>
                      <a:pt x="0" y="181"/>
                    </a:lnTo>
                    <a:lnTo>
                      <a:pt x="252" y="0"/>
                    </a:lnTo>
                    <a:lnTo>
                      <a:pt x="496" y="37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0" name="Freeform 270"/>
              <p:cNvSpPr>
                <a:spLocks noChangeArrowheads="1"/>
              </p:cNvSpPr>
              <p:nvPr/>
            </p:nvSpPr>
            <p:spPr bwMode="auto">
              <a:xfrm>
                <a:off x="2369" y="2305"/>
                <a:ext cx="190" cy="141"/>
              </a:xfrm>
              <a:custGeom>
                <a:avLst/>
                <a:gdLst>
                  <a:gd name="T0" fmla="*/ 190 w 190"/>
                  <a:gd name="T1" fmla="*/ 4 h 141"/>
                  <a:gd name="T2" fmla="*/ 3 w 190"/>
                  <a:gd name="T3" fmla="*/ 141 h 141"/>
                  <a:gd name="T4" fmla="*/ 0 w 190"/>
                  <a:gd name="T5" fmla="*/ 137 h 141"/>
                  <a:gd name="T6" fmla="*/ 188 w 190"/>
                  <a:gd name="T7" fmla="*/ 0 h 141"/>
                  <a:gd name="T8" fmla="*/ 190 w 190"/>
                  <a:gd name="T9" fmla="*/ 4 h 141"/>
                  <a:gd name="T10" fmla="*/ 0 60000 65536"/>
                  <a:gd name="T11" fmla="*/ 0 60000 65536"/>
                  <a:gd name="T12" fmla="*/ 0 60000 65536"/>
                  <a:gd name="T13" fmla="*/ 0 60000 65536"/>
                  <a:gd name="T14" fmla="*/ 0 60000 65536"/>
                  <a:gd name="T15" fmla="*/ 0 w 190"/>
                  <a:gd name="T16" fmla="*/ 0 h 141"/>
                  <a:gd name="T17" fmla="*/ 190 w 190"/>
                  <a:gd name="T18" fmla="*/ 141 h 141"/>
                </a:gdLst>
                <a:ahLst/>
                <a:cxnLst>
                  <a:cxn ang="T10">
                    <a:pos x="T0" y="T1"/>
                  </a:cxn>
                  <a:cxn ang="T11">
                    <a:pos x="T2" y="T3"/>
                  </a:cxn>
                  <a:cxn ang="T12">
                    <a:pos x="T4" y="T5"/>
                  </a:cxn>
                  <a:cxn ang="T13">
                    <a:pos x="T6" y="T7"/>
                  </a:cxn>
                  <a:cxn ang="T14">
                    <a:pos x="T8" y="T9"/>
                  </a:cxn>
                </a:cxnLst>
                <a:rect l="T15" t="T16" r="T17" b="T18"/>
                <a:pathLst>
                  <a:path w="190" h="141">
                    <a:moveTo>
                      <a:pt x="190" y="4"/>
                    </a:moveTo>
                    <a:lnTo>
                      <a:pt x="3" y="141"/>
                    </a:lnTo>
                    <a:lnTo>
                      <a:pt x="0" y="137"/>
                    </a:lnTo>
                    <a:lnTo>
                      <a:pt x="188"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1" name="Freeform 271"/>
              <p:cNvSpPr>
                <a:spLocks noChangeArrowheads="1"/>
              </p:cNvSpPr>
              <p:nvPr/>
            </p:nvSpPr>
            <p:spPr bwMode="auto">
              <a:xfrm>
                <a:off x="2414" y="2327"/>
                <a:ext cx="81" cy="64"/>
              </a:xfrm>
              <a:custGeom>
                <a:avLst/>
                <a:gdLst>
                  <a:gd name="T0" fmla="*/ 81 w 81"/>
                  <a:gd name="T1" fmla="*/ 7 h 64"/>
                  <a:gd name="T2" fmla="*/ 5 w 81"/>
                  <a:gd name="T3" fmla="*/ 64 h 64"/>
                  <a:gd name="T4" fmla="*/ 0 w 81"/>
                  <a:gd name="T5" fmla="*/ 57 h 64"/>
                  <a:gd name="T6" fmla="*/ 76 w 81"/>
                  <a:gd name="T7" fmla="*/ 0 h 64"/>
                  <a:gd name="T8" fmla="*/ 81 w 81"/>
                  <a:gd name="T9" fmla="*/ 7 h 64"/>
                  <a:gd name="T10" fmla="*/ 0 60000 65536"/>
                  <a:gd name="T11" fmla="*/ 0 60000 65536"/>
                  <a:gd name="T12" fmla="*/ 0 60000 65536"/>
                  <a:gd name="T13" fmla="*/ 0 60000 65536"/>
                  <a:gd name="T14" fmla="*/ 0 60000 65536"/>
                  <a:gd name="T15" fmla="*/ 0 w 81"/>
                  <a:gd name="T16" fmla="*/ 0 h 64"/>
                  <a:gd name="T17" fmla="*/ 81 w 81"/>
                  <a:gd name="T18" fmla="*/ 64 h 64"/>
                </a:gdLst>
                <a:ahLst/>
                <a:cxnLst>
                  <a:cxn ang="T10">
                    <a:pos x="T0" y="T1"/>
                  </a:cxn>
                  <a:cxn ang="T11">
                    <a:pos x="T2" y="T3"/>
                  </a:cxn>
                  <a:cxn ang="T12">
                    <a:pos x="T4" y="T5"/>
                  </a:cxn>
                  <a:cxn ang="T13">
                    <a:pos x="T6" y="T7"/>
                  </a:cxn>
                  <a:cxn ang="T14">
                    <a:pos x="T8" y="T9"/>
                  </a:cxn>
                </a:cxnLst>
                <a:rect l="T15" t="T16" r="T17" b="T18"/>
                <a:pathLst>
                  <a:path w="81" h="64">
                    <a:moveTo>
                      <a:pt x="81" y="7"/>
                    </a:moveTo>
                    <a:lnTo>
                      <a:pt x="5" y="64"/>
                    </a:lnTo>
                    <a:lnTo>
                      <a:pt x="0" y="57"/>
                    </a:lnTo>
                    <a:lnTo>
                      <a:pt x="76" y="0"/>
                    </a:lnTo>
                    <a:lnTo>
                      <a:pt x="81" y="7"/>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2" name="Freeform 272"/>
              <p:cNvSpPr>
                <a:spLocks noChangeArrowheads="1"/>
              </p:cNvSpPr>
              <p:nvPr/>
            </p:nvSpPr>
            <p:spPr bwMode="auto">
              <a:xfrm>
                <a:off x="2375" y="2314"/>
                <a:ext cx="190" cy="141"/>
              </a:xfrm>
              <a:custGeom>
                <a:avLst/>
                <a:gdLst>
                  <a:gd name="T0" fmla="*/ 190 w 190"/>
                  <a:gd name="T1" fmla="*/ 4 h 141"/>
                  <a:gd name="T2" fmla="*/ 2 w 190"/>
                  <a:gd name="T3" fmla="*/ 141 h 141"/>
                  <a:gd name="T4" fmla="*/ 0 w 190"/>
                  <a:gd name="T5" fmla="*/ 137 h 141"/>
                  <a:gd name="T6" fmla="*/ 189 w 190"/>
                  <a:gd name="T7" fmla="*/ 0 h 141"/>
                  <a:gd name="T8" fmla="*/ 190 w 190"/>
                  <a:gd name="T9" fmla="*/ 4 h 141"/>
                  <a:gd name="T10" fmla="*/ 0 60000 65536"/>
                  <a:gd name="T11" fmla="*/ 0 60000 65536"/>
                  <a:gd name="T12" fmla="*/ 0 60000 65536"/>
                  <a:gd name="T13" fmla="*/ 0 60000 65536"/>
                  <a:gd name="T14" fmla="*/ 0 60000 65536"/>
                  <a:gd name="T15" fmla="*/ 0 w 190"/>
                  <a:gd name="T16" fmla="*/ 0 h 141"/>
                  <a:gd name="T17" fmla="*/ 190 w 190"/>
                  <a:gd name="T18" fmla="*/ 141 h 141"/>
                </a:gdLst>
                <a:ahLst/>
                <a:cxnLst>
                  <a:cxn ang="T10">
                    <a:pos x="T0" y="T1"/>
                  </a:cxn>
                  <a:cxn ang="T11">
                    <a:pos x="T2" y="T3"/>
                  </a:cxn>
                  <a:cxn ang="T12">
                    <a:pos x="T4" y="T5"/>
                  </a:cxn>
                  <a:cxn ang="T13">
                    <a:pos x="T6" y="T7"/>
                  </a:cxn>
                  <a:cxn ang="T14">
                    <a:pos x="T8" y="T9"/>
                  </a:cxn>
                </a:cxnLst>
                <a:rect l="T15" t="T16" r="T17" b="T18"/>
                <a:pathLst>
                  <a:path w="190" h="141">
                    <a:moveTo>
                      <a:pt x="190" y="4"/>
                    </a:moveTo>
                    <a:lnTo>
                      <a:pt x="2" y="141"/>
                    </a:lnTo>
                    <a:lnTo>
                      <a:pt x="0" y="137"/>
                    </a:lnTo>
                    <a:lnTo>
                      <a:pt x="189"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3" name="Freeform 273"/>
              <p:cNvSpPr>
                <a:spLocks noChangeArrowheads="1"/>
              </p:cNvSpPr>
              <p:nvPr/>
            </p:nvSpPr>
            <p:spPr bwMode="auto">
              <a:xfrm>
                <a:off x="2382" y="2323"/>
                <a:ext cx="190" cy="142"/>
              </a:xfrm>
              <a:custGeom>
                <a:avLst/>
                <a:gdLst>
                  <a:gd name="T0" fmla="*/ 190 w 190"/>
                  <a:gd name="T1" fmla="*/ 5 h 142"/>
                  <a:gd name="T2" fmla="*/ 2 w 190"/>
                  <a:gd name="T3" fmla="*/ 142 h 142"/>
                  <a:gd name="T4" fmla="*/ 0 w 190"/>
                  <a:gd name="T5" fmla="*/ 137 h 142"/>
                  <a:gd name="T6" fmla="*/ 187 w 190"/>
                  <a:gd name="T7" fmla="*/ 0 h 142"/>
                  <a:gd name="T8" fmla="*/ 190 w 190"/>
                  <a:gd name="T9" fmla="*/ 5 h 142"/>
                  <a:gd name="T10" fmla="*/ 0 60000 65536"/>
                  <a:gd name="T11" fmla="*/ 0 60000 65536"/>
                  <a:gd name="T12" fmla="*/ 0 60000 65536"/>
                  <a:gd name="T13" fmla="*/ 0 60000 65536"/>
                  <a:gd name="T14" fmla="*/ 0 60000 65536"/>
                  <a:gd name="T15" fmla="*/ 0 w 190"/>
                  <a:gd name="T16" fmla="*/ 0 h 142"/>
                  <a:gd name="T17" fmla="*/ 190 w 190"/>
                  <a:gd name="T18" fmla="*/ 142 h 142"/>
                </a:gdLst>
                <a:ahLst/>
                <a:cxnLst>
                  <a:cxn ang="T10">
                    <a:pos x="T0" y="T1"/>
                  </a:cxn>
                  <a:cxn ang="T11">
                    <a:pos x="T2" y="T3"/>
                  </a:cxn>
                  <a:cxn ang="T12">
                    <a:pos x="T4" y="T5"/>
                  </a:cxn>
                  <a:cxn ang="T13">
                    <a:pos x="T6" y="T7"/>
                  </a:cxn>
                  <a:cxn ang="T14">
                    <a:pos x="T8" y="T9"/>
                  </a:cxn>
                </a:cxnLst>
                <a:rect l="T15" t="T16" r="T17" b="T18"/>
                <a:pathLst>
                  <a:path w="190" h="142">
                    <a:moveTo>
                      <a:pt x="190" y="5"/>
                    </a:moveTo>
                    <a:lnTo>
                      <a:pt x="2" y="142"/>
                    </a:lnTo>
                    <a:lnTo>
                      <a:pt x="0" y="137"/>
                    </a:lnTo>
                    <a:lnTo>
                      <a:pt x="187" y="0"/>
                    </a:lnTo>
                    <a:lnTo>
                      <a:pt x="190"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4" name="Freeform 274"/>
              <p:cNvSpPr>
                <a:spLocks noChangeArrowheads="1"/>
              </p:cNvSpPr>
              <p:nvPr/>
            </p:nvSpPr>
            <p:spPr bwMode="auto">
              <a:xfrm>
                <a:off x="2387" y="2362"/>
                <a:ext cx="153" cy="112"/>
              </a:xfrm>
              <a:custGeom>
                <a:avLst/>
                <a:gdLst>
                  <a:gd name="T0" fmla="*/ 153 w 153"/>
                  <a:gd name="T1" fmla="*/ 4 h 112"/>
                  <a:gd name="T2" fmla="*/ 4 w 153"/>
                  <a:gd name="T3" fmla="*/ 112 h 112"/>
                  <a:gd name="T4" fmla="*/ 0 w 153"/>
                  <a:gd name="T5" fmla="*/ 109 h 112"/>
                  <a:gd name="T6" fmla="*/ 150 w 153"/>
                  <a:gd name="T7" fmla="*/ 0 h 112"/>
                  <a:gd name="T8" fmla="*/ 153 w 153"/>
                  <a:gd name="T9" fmla="*/ 4 h 112"/>
                  <a:gd name="T10" fmla="*/ 0 60000 65536"/>
                  <a:gd name="T11" fmla="*/ 0 60000 65536"/>
                  <a:gd name="T12" fmla="*/ 0 60000 65536"/>
                  <a:gd name="T13" fmla="*/ 0 60000 65536"/>
                  <a:gd name="T14" fmla="*/ 0 60000 65536"/>
                  <a:gd name="T15" fmla="*/ 0 w 153"/>
                  <a:gd name="T16" fmla="*/ 0 h 112"/>
                  <a:gd name="T17" fmla="*/ 153 w 153"/>
                  <a:gd name="T18" fmla="*/ 112 h 112"/>
                </a:gdLst>
                <a:ahLst/>
                <a:cxnLst>
                  <a:cxn ang="T10">
                    <a:pos x="T0" y="T1"/>
                  </a:cxn>
                  <a:cxn ang="T11">
                    <a:pos x="T2" y="T3"/>
                  </a:cxn>
                  <a:cxn ang="T12">
                    <a:pos x="T4" y="T5"/>
                  </a:cxn>
                  <a:cxn ang="T13">
                    <a:pos x="T6" y="T7"/>
                  </a:cxn>
                  <a:cxn ang="T14">
                    <a:pos x="T8" y="T9"/>
                  </a:cxn>
                </a:cxnLst>
                <a:rect l="T15" t="T16" r="T17" b="T18"/>
                <a:pathLst>
                  <a:path w="153" h="112">
                    <a:moveTo>
                      <a:pt x="153" y="4"/>
                    </a:moveTo>
                    <a:lnTo>
                      <a:pt x="4" y="112"/>
                    </a:lnTo>
                    <a:lnTo>
                      <a:pt x="0" y="109"/>
                    </a:lnTo>
                    <a:lnTo>
                      <a:pt x="150" y="0"/>
                    </a:lnTo>
                    <a:lnTo>
                      <a:pt x="153"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5" name="Freeform 275"/>
              <p:cNvSpPr>
                <a:spLocks noChangeArrowheads="1"/>
              </p:cNvSpPr>
              <p:nvPr/>
            </p:nvSpPr>
            <p:spPr bwMode="auto">
              <a:xfrm>
                <a:off x="2394" y="2343"/>
                <a:ext cx="190" cy="140"/>
              </a:xfrm>
              <a:custGeom>
                <a:avLst/>
                <a:gdLst>
                  <a:gd name="T0" fmla="*/ 190 w 190"/>
                  <a:gd name="T1" fmla="*/ 3 h 140"/>
                  <a:gd name="T2" fmla="*/ 3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3"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6" name="Freeform 276"/>
              <p:cNvSpPr>
                <a:spLocks noChangeArrowheads="1"/>
              </p:cNvSpPr>
              <p:nvPr/>
            </p:nvSpPr>
            <p:spPr bwMode="auto">
              <a:xfrm>
                <a:off x="2401" y="2353"/>
                <a:ext cx="189" cy="141"/>
              </a:xfrm>
              <a:custGeom>
                <a:avLst/>
                <a:gdLst>
                  <a:gd name="T0" fmla="*/ 189 w 189"/>
                  <a:gd name="T1" fmla="*/ 4 h 141"/>
                  <a:gd name="T2" fmla="*/ 1 w 189"/>
                  <a:gd name="T3" fmla="*/ 141 h 141"/>
                  <a:gd name="T4" fmla="*/ 0 w 189"/>
                  <a:gd name="T5" fmla="*/ 137 h 141"/>
                  <a:gd name="T6" fmla="*/ 188 w 189"/>
                  <a:gd name="T7" fmla="*/ 0 h 141"/>
                  <a:gd name="T8" fmla="*/ 189 w 189"/>
                  <a:gd name="T9" fmla="*/ 4 h 141"/>
                  <a:gd name="T10" fmla="*/ 0 60000 65536"/>
                  <a:gd name="T11" fmla="*/ 0 60000 65536"/>
                  <a:gd name="T12" fmla="*/ 0 60000 65536"/>
                  <a:gd name="T13" fmla="*/ 0 60000 65536"/>
                  <a:gd name="T14" fmla="*/ 0 60000 65536"/>
                  <a:gd name="T15" fmla="*/ 0 w 189"/>
                  <a:gd name="T16" fmla="*/ 0 h 141"/>
                  <a:gd name="T17" fmla="*/ 189 w 189"/>
                  <a:gd name="T18" fmla="*/ 141 h 141"/>
                </a:gdLst>
                <a:ahLst/>
                <a:cxnLst>
                  <a:cxn ang="T10">
                    <a:pos x="T0" y="T1"/>
                  </a:cxn>
                  <a:cxn ang="T11">
                    <a:pos x="T2" y="T3"/>
                  </a:cxn>
                  <a:cxn ang="T12">
                    <a:pos x="T4" y="T5"/>
                  </a:cxn>
                  <a:cxn ang="T13">
                    <a:pos x="T6" y="T7"/>
                  </a:cxn>
                  <a:cxn ang="T14">
                    <a:pos x="T8" y="T9"/>
                  </a:cxn>
                </a:cxnLst>
                <a:rect l="T15" t="T16" r="T17" b="T18"/>
                <a:pathLst>
                  <a:path w="189" h="141">
                    <a:moveTo>
                      <a:pt x="189" y="4"/>
                    </a:moveTo>
                    <a:lnTo>
                      <a:pt x="1" y="141"/>
                    </a:lnTo>
                    <a:lnTo>
                      <a:pt x="0" y="137"/>
                    </a:lnTo>
                    <a:lnTo>
                      <a:pt x="188" y="0"/>
                    </a:lnTo>
                    <a:lnTo>
                      <a:pt x="189"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7" name="Freeform 277"/>
              <p:cNvSpPr>
                <a:spLocks noChangeArrowheads="1"/>
              </p:cNvSpPr>
              <p:nvPr/>
            </p:nvSpPr>
            <p:spPr bwMode="auto">
              <a:xfrm>
                <a:off x="2407" y="2362"/>
                <a:ext cx="190" cy="140"/>
              </a:xfrm>
              <a:custGeom>
                <a:avLst/>
                <a:gdLst>
                  <a:gd name="T0" fmla="*/ 190 w 190"/>
                  <a:gd name="T1" fmla="*/ 4 h 140"/>
                  <a:gd name="T2" fmla="*/ 2 w 190"/>
                  <a:gd name="T3" fmla="*/ 140 h 140"/>
                  <a:gd name="T4" fmla="*/ 0 w 190"/>
                  <a:gd name="T5" fmla="*/ 137 h 140"/>
                  <a:gd name="T6" fmla="*/ 187 w 190"/>
                  <a:gd name="T7" fmla="*/ 0 h 140"/>
                  <a:gd name="T8" fmla="*/ 190 w 190"/>
                  <a:gd name="T9" fmla="*/ 4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4"/>
                    </a:moveTo>
                    <a:lnTo>
                      <a:pt x="2" y="140"/>
                    </a:lnTo>
                    <a:lnTo>
                      <a:pt x="0" y="137"/>
                    </a:lnTo>
                    <a:lnTo>
                      <a:pt x="187"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8" name="Freeform 278"/>
              <p:cNvSpPr>
                <a:spLocks noChangeArrowheads="1"/>
              </p:cNvSpPr>
              <p:nvPr/>
            </p:nvSpPr>
            <p:spPr bwMode="auto">
              <a:xfrm>
                <a:off x="2412" y="2371"/>
                <a:ext cx="192" cy="142"/>
              </a:xfrm>
              <a:custGeom>
                <a:avLst/>
                <a:gdLst>
                  <a:gd name="T0" fmla="*/ 192 w 192"/>
                  <a:gd name="T1" fmla="*/ 5 h 142"/>
                  <a:gd name="T2" fmla="*/ 4 w 192"/>
                  <a:gd name="T3" fmla="*/ 142 h 142"/>
                  <a:gd name="T4" fmla="*/ 0 w 192"/>
                  <a:gd name="T5" fmla="*/ 137 h 142"/>
                  <a:gd name="T6" fmla="*/ 189 w 192"/>
                  <a:gd name="T7" fmla="*/ 0 h 142"/>
                  <a:gd name="T8" fmla="*/ 192 w 192"/>
                  <a:gd name="T9" fmla="*/ 5 h 142"/>
                  <a:gd name="T10" fmla="*/ 0 60000 65536"/>
                  <a:gd name="T11" fmla="*/ 0 60000 65536"/>
                  <a:gd name="T12" fmla="*/ 0 60000 65536"/>
                  <a:gd name="T13" fmla="*/ 0 60000 65536"/>
                  <a:gd name="T14" fmla="*/ 0 60000 65536"/>
                  <a:gd name="T15" fmla="*/ 0 w 192"/>
                  <a:gd name="T16" fmla="*/ 0 h 142"/>
                  <a:gd name="T17" fmla="*/ 192 w 192"/>
                  <a:gd name="T18" fmla="*/ 142 h 142"/>
                </a:gdLst>
                <a:ahLst/>
                <a:cxnLst>
                  <a:cxn ang="T10">
                    <a:pos x="T0" y="T1"/>
                  </a:cxn>
                  <a:cxn ang="T11">
                    <a:pos x="T2" y="T3"/>
                  </a:cxn>
                  <a:cxn ang="T12">
                    <a:pos x="T4" y="T5"/>
                  </a:cxn>
                  <a:cxn ang="T13">
                    <a:pos x="T6" y="T7"/>
                  </a:cxn>
                  <a:cxn ang="T14">
                    <a:pos x="T8" y="T9"/>
                  </a:cxn>
                </a:cxnLst>
                <a:rect l="T15" t="T16" r="T17" b="T18"/>
                <a:pathLst>
                  <a:path w="192" h="142">
                    <a:moveTo>
                      <a:pt x="192" y="5"/>
                    </a:moveTo>
                    <a:lnTo>
                      <a:pt x="4" y="142"/>
                    </a:lnTo>
                    <a:lnTo>
                      <a:pt x="0" y="137"/>
                    </a:lnTo>
                    <a:lnTo>
                      <a:pt x="189" y="0"/>
                    </a:lnTo>
                    <a:lnTo>
                      <a:pt x="192"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9" name="Freeform 279"/>
              <p:cNvSpPr>
                <a:spLocks noChangeArrowheads="1"/>
              </p:cNvSpPr>
              <p:nvPr/>
            </p:nvSpPr>
            <p:spPr bwMode="auto">
              <a:xfrm>
                <a:off x="2419" y="2382"/>
                <a:ext cx="190" cy="140"/>
              </a:xfrm>
              <a:custGeom>
                <a:avLst/>
                <a:gdLst>
                  <a:gd name="T0" fmla="*/ 190 w 190"/>
                  <a:gd name="T1" fmla="*/ 3 h 140"/>
                  <a:gd name="T2" fmla="*/ 2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2"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0" name="Freeform 280"/>
              <p:cNvSpPr>
                <a:spLocks noChangeArrowheads="1"/>
              </p:cNvSpPr>
              <p:nvPr/>
            </p:nvSpPr>
            <p:spPr bwMode="auto">
              <a:xfrm>
                <a:off x="2426" y="2435"/>
                <a:ext cx="129" cy="96"/>
              </a:xfrm>
              <a:custGeom>
                <a:avLst/>
                <a:gdLst>
                  <a:gd name="T0" fmla="*/ 129 w 129"/>
                  <a:gd name="T1" fmla="*/ 5 h 96"/>
                  <a:gd name="T2" fmla="*/ 2 w 129"/>
                  <a:gd name="T3" fmla="*/ 96 h 96"/>
                  <a:gd name="T4" fmla="*/ 0 w 129"/>
                  <a:gd name="T5" fmla="*/ 92 h 96"/>
                  <a:gd name="T6" fmla="*/ 126 w 129"/>
                  <a:gd name="T7" fmla="*/ 0 h 96"/>
                  <a:gd name="T8" fmla="*/ 129 w 129"/>
                  <a:gd name="T9" fmla="*/ 5 h 96"/>
                  <a:gd name="T10" fmla="*/ 0 60000 65536"/>
                  <a:gd name="T11" fmla="*/ 0 60000 65536"/>
                  <a:gd name="T12" fmla="*/ 0 60000 65536"/>
                  <a:gd name="T13" fmla="*/ 0 60000 65536"/>
                  <a:gd name="T14" fmla="*/ 0 60000 65536"/>
                  <a:gd name="T15" fmla="*/ 0 w 129"/>
                  <a:gd name="T16" fmla="*/ 0 h 96"/>
                  <a:gd name="T17" fmla="*/ 129 w 129"/>
                  <a:gd name="T18" fmla="*/ 96 h 96"/>
                </a:gdLst>
                <a:ahLst/>
                <a:cxnLst>
                  <a:cxn ang="T10">
                    <a:pos x="T0" y="T1"/>
                  </a:cxn>
                  <a:cxn ang="T11">
                    <a:pos x="T2" y="T3"/>
                  </a:cxn>
                  <a:cxn ang="T12">
                    <a:pos x="T4" y="T5"/>
                  </a:cxn>
                  <a:cxn ang="T13">
                    <a:pos x="T6" y="T7"/>
                  </a:cxn>
                  <a:cxn ang="T14">
                    <a:pos x="T8" y="T9"/>
                  </a:cxn>
                </a:cxnLst>
                <a:rect l="T15" t="T16" r="T17" b="T18"/>
                <a:pathLst>
                  <a:path w="129" h="96">
                    <a:moveTo>
                      <a:pt x="129" y="5"/>
                    </a:moveTo>
                    <a:lnTo>
                      <a:pt x="2" y="96"/>
                    </a:lnTo>
                    <a:lnTo>
                      <a:pt x="0" y="92"/>
                    </a:lnTo>
                    <a:lnTo>
                      <a:pt x="126" y="0"/>
                    </a:lnTo>
                    <a:lnTo>
                      <a:pt x="129"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1" name="Freeform 281"/>
              <p:cNvSpPr>
                <a:spLocks noChangeArrowheads="1"/>
              </p:cNvSpPr>
              <p:nvPr/>
            </p:nvSpPr>
            <p:spPr bwMode="auto">
              <a:xfrm>
                <a:off x="2431" y="2401"/>
                <a:ext cx="191" cy="141"/>
              </a:xfrm>
              <a:custGeom>
                <a:avLst/>
                <a:gdLst>
                  <a:gd name="T0" fmla="*/ 191 w 191"/>
                  <a:gd name="T1" fmla="*/ 4 h 141"/>
                  <a:gd name="T2" fmla="*/ 3 w 191"/>
                  <a:gd name="T3" fmla="*/ 141 h 141"/>
                  <a:gd name="T4" fmla="*/ 0 w 191"/>
                  <a:gd name="T5" fmla="*/ 137 h 141"/>
                  <a:gd name="T6" fmla="*/ 188 w 191"/>
                  <a:gd name="T7" fmla="*/ 0 h 141"/>
                  <a:gd name="T8" fmla="*/ 191 w 191"/>
                  <a:gd name="T9" fmla="*/ 4 h 141"/>
                  <a:gd name="T10" fmla="*/ 0 60000 65536"/>
                  <a:gd name="T11" fmla="*/ 0 60000 65536"/>
                  <a:gd name="T12" fmla="*/ 0 60000 65536"/>
                  <a:gd name="T13" fmla="*/ 0 60000 65536"/>
                  <a:gd name="T14" fmla="*/ 0 60000 65536"/>
                  <a:gd name="T15" fmla="*/ 0 w 191"/>
                  <a:gd name="T16" fmla="*/ 0 h 141"/>
                  <a:gd name="T17" fmla="*/ 191 w 191"/>
                  <a:gd name="T18" fmla="*/ 141 h 141"/>
                </a:gdLst>
                <a:ahLst/>
                <a:cxnLst>
                  <a:cxn ang="T10">
                    <a:pos x="T0" y="T1"/>
                  </a:cxn>
                  <a:cxn ang="T11">
                    <a:pos x="T2" y="T3"/>
                  </a:cxn>
                  <a:cxn ang="T12">
                    <a:pos x="T4" y="T5"/>
                  </a:cxn>
                  <a:cxn ang="T13">
                    <a:pos x="T6" y="T7"/>
                  </a:cxn>
                  <a:cxn ang="T14">
                    <a:pos x="T8" y="T9"/>
                  </a:cxn>
                </a:cxnLst>
                <a:rect l="T15" t="T16" r="T17" b="T18"/>
                <a:pathLst>
                  <a:path w="191" h="141">
                    <a:moveTo>
                      <a:pt x="191" y="4"/>
                    </a:moveTo>
                    <a:lnTo>
                      <a:pt x="3" y="141"/>
                    </a:lnTo>
                    <a:lnTo>
                      <a:pt x="0" y="137"/>
                    </a:lnTo>
                    <a:lnTo>
                      <a:pt x="188" y="0"/>
                    </a:lnTo>
                    <a:lnTo>
                      <a:pt x="191"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2" name="Freeform 282"/>
              <p:cNvSpPr>
                <a:spLocks noChangeArrowheads="1"/>
              </p:cNvSpPr>
              <p:nvPr/>
            </p:nvSpPr>
            <p:spPr bwMode="auto">
              <a:xfrm>
                <a:off x="2438" y="2410"/>
                <a:ext cx="189" cy="140"/>
              </a:xfrm>
              <a:custGeom>
                <a:avLst/>
                <a:gdLst>
                  <a:gd name="T0" fmla="*/ 189 w 189"/>
                  <a:gd name="T1" fmla="*/ 4 h 140"/>
                  <a:gd name="T2" fmla="*/ 3 w 189"/>
                  <a:gd name="T3" fmla="*/ 140 h 140"/>
                  <a:gd name="T4" fmla="*/ 0 w 189"/>
                  <a:gd name="T5" fmla="*/ 137 h 140"/>
                  <a:gd name="T6" fmla="*/ 188 w 189"/>
                  <a:gd name="T7" fmla="*/ 0 h 140"/>
                  <a:gd name="T8" fmla="*/ 189 w 189"/>
                  <a:gd name="T9" fmla="*/ 4 h 140"/>
                  <a:gd name="T10" fmla="*/ 0 60000 65536"/>
                  <a:gd name="T11" fmla="*/ 0 60000 65536"/>
                  <a:gd name="T12" fmla="*/ 0 60000 65536"/>
                  <a:gd name="T13" fmla="*/ 0 60000 65536"/>
                  <a:gd name="T14" fmla="*/ 0 60000 65536"/>
                  <a:gd name="T15" fmla="*/ 0 w 189"/>
                  <a:gd name="T16" fmla="*/ 0 h 140"/>
                  <a:gd name="T17" fmla="*/ 189 w 189"/>
                  <a:gd name="T18" fmla="*/ 140 h 140"/>
                </a:gdLst>
                <a:ahLst/>
                <a:cxnLst>
                  <a:cxn ang="T10">
                    <a:pos x="T0" y="T1"/>
                  </a:cxn>
                  <a:cxn ang="T11">
                    <a:pos x="T2" y="T3"/>
                  </a:cxn>
                  <a:cxn ang="T12">
                    <a:pos x="T4" y="T5"/>
                  </a:cxn>
                  <a:cxn ang="T13">
                    <a:pos x="T6" y="T7"/>
                  </a:cxn>
                  <a:cxn ang="T14">
                    <a:pos x="T8" y="T9"/>
                  </a:cxn>
                </a:cxnLst>
                <a:rect l="T15" t="T16" r="T17" b="T18"/>
                <a:pathLst>
                  <a:path w="189" h="140">
                    <a:moveTo>
                      <a:pt x="189" y="4"/>
                    </a:moveTo>
                    <a:lnTo>
                      <a:pt x="3" y="140"/>
                    </a:lnTo>
                    <a:lnTo>
                      <a:pt x="0" y="137"/>
                    </a:lnTo>
                    <a:lnTo>
                      <a:pt x="188" y="0"/>
                    </a:lnTo>
                    <a:lnTo>
                      <a:pt x="189"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3" name="Freeform 283"/>
              <p:cNvSpPr>
                <a:spLocks noChangeArrowheads="1"/>
              </p:cNvSpPr>
              <p:nvPr/>
            </p:nvSpPr>
            <p:spPr bwMode="auto">
              <a:xfrm>
                <a:off x="2444" y="2419"/>
                <a:ext cx="190" cy="142"/>
              </a:xfrm>
              <a:custGeom>
                <a:avLst/>
                <a:gdLst>
                  <a:gd name="T0" fmla="*/ 190 w 190"/>
                  <a:gd name="T1" fmla="*/ 5 h 142"/>
                  <a:gd name="T2" fmla="*/ 2 w 190"/>
                  <a:gd name="T3" fmla="*/ 142 h 142"/>
                  <a:gd name="T4" fmla="*/ 0 w 190"/>
                  <a:gd name="T5" fmla="*/ 137 h 142"/>
                  <a:gd name="T6" fmla="*/ 188 w 190"/>
                  <a:gd name="T7" fmla="*/ 0 h 142"/>
                  <a:gd name="T8" fmla="*/ 190 w 190"/>
                  <a:gd name="T9" fmla="*/ 5 h 142"/>
                  <a:gd name="T10" fmla="*/ 0 60000 65536"/>
                  <a:gd name="T11" fmla="*/ 0 60000 65536"/>
                  <a:gd name="T12" fmla="*/ 0 60000 65536"/>
                  <a:gd name="T13" fmla="*/ 0 60000 65536"/>
                  <a:gd name="T14" fmla="*/ 0 60000 65536"/>
                  <a:gd name="T15" fmla="*/ 0 w 190"/>
                  <a:gd name="T16" fmla="*/ 0 h 142"/>
                  <a:gd name="T17" fmla="*/ 190 w 190"/>
                  <a:gd name="T18" fmla="*/ 142 h 142"/>
                </a:gdLst>
                <a:ahLst/>
                <a:cxnLst>
                  <a:cxn ang="T10">
                    <a:pos x="T0" y="T1"/>
                  </a:cxn>
                  <a:cxn ang="T11">
                    <a:pos x="T2" y="T3"/>
                  </a:cxn>
                  <a:cxn ang="T12">
                    <a:pos x="T4" y="T5"/>
                  </a:cxn>
                  <a:cxn ang="T13">
                    <a:pos x="T6" y="T7"/>
                  </a:cxn>
                  <a:cxn ang="T14">
                    <a:pos x="T8" y="T9"/>
                  </a:cxn>
                </a:cxnLst>
                <a:rect l="T15" t="T16" r="T17" b="T18"/>
                <a:pathLst>
                  <a:path w="190" h="142">
                    <a:moveTo>
                      <a:pt x="190" y="5"/>
                    </a:moveTo>
                    <a:lnTo>
                      <a:pt x="2" y="142"/>
                    </a:lnTo>
                    <a:lnTo>
                      <a:pt x="0" y="137"/>
                    </a:lnTo>
                    <a:lnTo>
                      <a:pt x="188" y="0"/>
                    </a:lnTo>
                    <a:lnTo>
                      <a:pt x="190"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4" name="Freeform 284"/>
              <p:cNvSpPr>
                <a:spLocks noChangeArrowheads="1"/>
              </p:cNvSpPr>
              <p:nvPr/>
            </p:nvSpPr>
            <p:spPr bwMode="auto">
              <a:xfrm>
                <a:off x="2451" y="2430"/>
                <a:ext cx="190" cy="140"/>
              </a:xfrm>
              <a:custGeom>
                <a:avLst/>
                <a:gdLst>
                  <a:gd name="T0" fmla="*/ 190 w 190"/>
                  <a:gd name="T1" fmla="*/ 3 h 140"/>
                  <a:gd name="T2" fmla="*/ 2 w 190"/>
                  <a:gd name="T3" fmla="*/ 140 h 140"/>
                  <a:gd name="T4" fmla="*/ 0 w 190"/>
                  <a:gd name="T5" fmla="*/ 136 h 140"/>
                  <a:gd name="T6" fmla="*/ 187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2" y="140"/>
                    </a:lnTo>
                    <a:lnTo>
                      <a:pt x="0" y="136"/>
                    </a:lnTo>
                    <a:lnTo>
                      <a:pt x="187"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5" name="Freeform 285"/>
              <p:cNvSpPr>
                <a:spLocks noChangeArrowheads="1"/>
              </p:cNvSpPr>
              <p:nvPr/>
            </p:nvSpPr>
            <p:spPr bwMode="auto">
              <a:xfrm>
                <a:off x="2456" y="2469"/>
                <a:ext cx="151" cy="110"/>
              </a:xfrm>
              <a:custGeom>
                <a:avLst/>
                <a:gdLst>
                  <a:gd name="T0" fmla="*/ 151 w 151"/>
                  <a:gd name="T1" fmla="*/ 3 h 110"/>
                  <a:gd name="T2" fmla="*/ 3 w 151"/>
                  <a:gd name="T3" fmla="*/ 110 h 110"/>
                  <a:gd name="T4" fmla="*/ 0 w 151"/>
                  <a:gd name="T5" fmla="*/ 106 h 110"/>
                  <a:gd name="T6" fmla="*/ 148 w 151"/>
                  <a:gd name="T7" fmla="*/ 0 h 110"/>
                  <a:gd name="T8" fmla="*/ 151 w 151"/>
                  <a:gd name="T9" fmla="*/ 3 h 110"/>
                  <a:gd name="T10" fmla="*/ 0 60000 65536"/>
                  <a:gd name="T11" fmla="*/ 0 60000 65536"/>
                  <a:gd name="T12" fmla="*/ 0 60000 65536"/>
                  <a:gd name="T13" fmla="*/ 0 60000 65536"/>
                  <a:gd name="T14" fmla="*/ 0 60000 65536"/>
                  <a:gd name="T15" fmla="*/ 0 w 151"/>
                  <a:gd name="T16" fmla="*/ 0 h 110"/>
                  <a:gd name="T17" fmla="*/ 151 w 151"/>
                  <a:gd name="T18" fmla="*/ 110 h 110"/>
                </a:gdLst>
                <a:ahLst/>
                <a:cxnLst>
                  <a:cxn ang="T10">
                    <a:pos x="T0" y="T1"/>
                  </a:cxn>
                  <a:cxn ang="T11">
                    <a:pos x="T2" y="T3"/>
                  </a:cxn>
                  <a:cxn ang="T12">
                    <a:pos x="T4" y="T5"/>
                  </a:cxn>
                  <a:cxn ang="T13">
                    <a:pos x="T6" y="T7"/>
                  </a:cxn>
                  <a:cxn ang="T14">
                    <a:pos x="T8" y="T9"/>
                  </a:cxn>
                </a:cxnLst>
                <a:rect l="T15" t="T16" r="T17" b="T18"/>
                <a:pathLst>
                  <a:path w="151" h="110">
                    <a:moveTo>
                      <a:pt x="151" y="3"/>
                    </a:moveTo>
                    <a:lnTo>
                      <a:pt x="3" y="110"/>
                    </a:lnTo>
                    <a:lnTo>
                      <a:pt x="0" y="106"/>
                    </a:lnTo>
                    <a:lnTo>
                      <a:pt x="148" y="0"/>
                    </a:lnTo>
                    <a:lnTo>
                      <a:pt x="151"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6" name="Freeform 286"/>
              <p:cNvSpPr>
                <a:spLocks noChangeArrowheads="1"/>
              </p:cNvSpPr>
              <p:nvPr/>
            </p:nvSpPr>
            <p:spPr bwMode="auto">
              <a:xfrm>
                <a:off x="2463" y="2458"/>
                <a:ext cx="176" cy="132"/>
              </a:xfrm>
              <a:custGeom>
                <a:avLst/>
                <a:gdLst>
                  <a:gd name="T0" fmla="*/ 176 w 176"/>
                  <a:gd name="T1" fmla="*/ 4 h 132"/>
                  <a:gd name="T2" fmla="*/ 3 w 176"/>
                  <a:gd name="T3" fmla="*/ 132 h 132"/>
                  <a:gd name="T4" fmla="*/ 0 w 176"/>
                  <a:gd name="T5" fmla="*/ 128 h 132"/>
                  <a:gd name="T6" fmla="*/ 175 w 176"/>
                  <a:gd name="T7" fmla="*/ 0 h 132"/>
                  <a:gd name="T8" fmla="*/ 176 w 176"/>
                  <a:gd name="T9" fmla="*/ 4 h 132"/>
                  <a:gd name="T10" fmla="*/ 0 60000 65536"/>
                  <a:gd name="T11" fmla="*/ 0 60000 65536"/>
                  <a:gd name="T12" fmla="*/ 0 60000 65536"/>
                  <a:gd name="T13" fmla="*/ 0 60000 65536"/>
                  <a:gd name="T14" fmla="*/ 0 60000 65536"/>
                  <a:gd name="T15" fmla="*/ 0 w 176"/>
                  <a:gd name="T16" fmla="*/ 0 h 132"/>
                  <a:gd name="T17" fmla="*/ 176 w 176"/>
                  <a:gd name="T18" fmla="*/ 132 h 132"/>
                </a:gdLst>
                <a:ahLst/>
                <a:cxnLst>
                  <a:cxn ang="T10">
                    <a:pos x="T0" y="T1"/>
                  </a:cxn>
                  <a:cxn ang="T11">
                    <a:pos x="T2" y="T3"/>
                  </a:cxn>
                  <a:cxn ang="T12">
                    <a:pos x="T4" y="T5"/>
                  </a:cxn>
                  <a:cxn ang="T13">
                    <a:pos x="T6" y="T7"/>
                  </a:cxn>
                  <a:cxn ang="T14">
                    <a:pos x="T8" y="T9"/>
                  </a:cxn>
                </a:cxnLst>
                <a:rect l="T15" t="T16" r="T17" b="T18"/>
                <a:pathLst>
                  <a:path w="176" h="132">
                    <a:moveTo>
                      <a:pt x="176" y="4"/>
                    </a:moveTo>
                    <a:lnTo>
                      <a:pt x="3" y="132"/>
                    </a:lnTo>
                    <a:lnTo>
                      <a:pt x="0" y="128"/>
                    </a:lnTo>
                    <a:lnTo>
                      <a:pt x="175" y="0"/>
                    </a:lnTo>
                    <a:lnTo>
                      <a:pt x="176"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7" name="Freeform 287"/>
              <p:cNvSpPr>
                <a:spLocks noChangeArrowheads="1"/>
              </p:cNvSpPr>
              <p:nvPr/>
            </p:nvSpPr>
            <p:spPr bwMode="auto">
              <a:xfrm>
                <a:off x="2470" y="2458"/>
                <a:ext cx="189" cy="140"/>
              </a:xfrm>
              <a:custGeom>
                <a:avLst/>
                <a:gdLst>
                  <a:gd name="T0" fmla="*/ 189 w 189"/>
                  <a:gd name="T1" fmla="*/ 4 h 140"/>
                  <a:gd name="T2" fmla="*/ 1 w 189"/>
                  <a:gd name="T3" fmla="*/ 140 h 140"/>
                  <a:gd name="T4" fmla="*/ 0 w 189"/>
                  <a:gd name="T5" fmla="*/ 137 h 140"/>
                  <a:gd name="T6" fmla="*/ 186 w 189"/>
                  <a:gd name="T7" fmla="*/ 0 h 140"/>
                  <a:gd name="T8" fmla="*/ 189 w 189"/>
                  <a:gd name="T9" fmla="*/ 4 h 140"/>
                  <a:gd name="T10" fmla="*/ 0 60000 65536"/>
                  <a:gd name="T11" fmla="*/ 0 60000 65536"/>
                  <a:gd name="T12" fmla="*/ 0 60000 65536"/>
                  <a:gd name="T13" fmla="*/ 0 60000 65536"/>
                  <a:gd name="T14" fmla="*/ 0 60000 65536"/>
                  <a:gd name="T15" fmla="*/ 0 w 189"/>
                  <a:gd name="T16" fmla="*/ 0 h 140"/>
                  <a:gd name="T17" fmla="*/ 189 w 189"/>
                  <a:gd name="T18" fmla="*/ 140 h 140"/>
                </a:gdLst>
                <a:ahLst/>
                <a:cxnLst>
                  <a:cxn ang="T10">
                    <a:pos x="T0" y="T1"/>
                  </a:cxn>
                  <a:cxn ang="T11">
                    <a:pos x="T2" y="T3"/>
                  </a:cxn>
                  <a:cxn ang="T12">
                    <a:pos x="T4" y="T5"/>
                  </a:cxn>
                  <a:cxn ang="T13">
                    <a:pos x="T6" y="T7"/>
                  </a:cxn>
                  <a:cxn ang="T14">
                    <a:pos x="T8" y="T9"/>
                  </a:cxn>
                </a:cxnLst>
                <a:rect l="T15" t="T16" r="T17" b="T18"/>
                <a:pathLst>
                  <a:path w="189" h="140">
                    <a:moveTo>
                      <a:pt x="189" y="4"/>
                    </a:moveTo>
                    <a:lnTo>
                      <a:pt x="1" y="140"/>
                    </a:lnTo>
                    <a:lnTo>
                      <a:pt x="0" y="137"/>
                    </a:lnTo>
                    <a:lnTo>
                      <a:pt x="186" y="0"/>
                    </a:lnTo>
                    <a:lnTo>
                      <a:pt x="189"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8" name="Freeform 288"/>
              <p:cNvSpPr>
                <a:spLocks noChangeArrowheads="1"/>
              </p:cNvSpPr>
              <p:nvPr/>
            </p:nvSpPr>
            <p:spPr bwMode="auto">
              <a:xfrm>
                <a:off x="2475" y="2467"/>
                <a:ext cx="191" cy="142"/>
              </a:xfrm>
              <a:custGeom>
                <a:avLst/>
                <a:gdLst>
                  <a:gd name="T0" fmla="*/ 191 w 191"/>
                  <a:gd name="T1" fmla="*/ 5 h 142"/>
                  <a:gd name="T2" fmla="*/ 3 w 191"/>
                  <a:gd name="T3" fmla="*/ 142 h 142"/>
                  <a:gd name="T4" fmla="*/ 0 w 191"/>
                  <a:gd name="T5" fmla="*/ 137 h 142"/>
                  <a:gd name="T6" fmla="*/ 188 w 191"/>
                  <a:gd name="T7" fmla="*/ 0 h 142"/>
                  <a:gd name="T8" fmla="*/ 191 w 191"/>
                  <a:gd name="T9" fmla="*/ 5 h 142"/>
                  <a:gd name="T10" fmla="*/ 0 60000 65536"/>
                  <a:gd name="T11" fmla="*/ 0 60000 65536"/>
                  <a:gd name="T12" fmla="*/ 0 60000 65536"/>
                  <a:gd name="T13" fmla="*/ 0 60000 65536"/>
                  <a:gd name="T14" fmla="*/ 0 60000 65536"/>
                  <a:gd name="T15" fmla="*/ 0 w 191"/>
                  <a:gd name="T16" fmla="*/ 0 h 142"/>
                  <a:gd name="T17" fmla="*/ 191 w 191"/>
                  <a:gd name="T18" fmla="*/ 142 h 142"/>
                </a:gdLst>
                <a:ahLst/>
                <a:cxnLst>
                  <a:cxn ang="T10">
                    <a:pos x="T0" y="T1"/>
                  </a:cxn>
                  <a:cxn ang="T11">
                    <a:pos x="T2" y="T3"/>
                  </a:cxn>
                  <a:cxn ang="T12">
                    <a:pos x="T4" y="T5"/>
                  </a:cxn>
                  <a:cxn ang="T13">
                    <a:pos x="T6" y="T7"/>
                  </a:cxn>
                  <a:cxn ang="T14">
                    <a:pos x="T8" y="T9"/>
                  </a:cxn>
                </a:cxnLst>
                <a:rect l="T15" t="T16" r="T17" b="T18"/>
                <a:pathLst>
                  <a:path w="191" h="142">
                    <a:moveTo>
                      <a:pt x="191" y="5"/>
                    </a:moveTo>
                    <a:lnTo>
                      <a:pt x="3" y="142"/>
                    </a:lnTo>
                    <a:lnTo>
                      <a:pt x="0" y="137"/>
                    </a:lnTo>
                    <a:lnTo>
                      <a:pt x="188" y="0"/>
                    </a:lnTo>
                    <a:lnTo>
                      <a:pt x="191"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9" name="Freeform 289"/>
              <p:cNvSpPr>
                <a:spLocks noChangeArrowheads="1"/>
              </p:cNvSpPr>
              <p:nvPr/>
            </p:nvSpPr>
            <p:spPr bwMode="auto">
              <a:xfrm>
                <a:off x="2481" y="2478"/>
                <a:ext cx="190" cy="140"/>
              </a:xfrm>
              <a:custGeom>
                <a:avLst/>
                <a:gdLst>
                  <a:gd name="T0" fmla="*/ 190 w 190"/>
                  <a:gd name="T1" fmla="*/ 3 h 140"/>
                  <a:gd name="T2" fmla="*/ 4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4"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0" name="Freeform 290"/>
              <p:cNvSpPr>
                <a:spLocks noChangeArrowheads="1"/>
              </p:cNvSpPr>
              <p:nvPr/>
            </p:nvSpPr>
            <p:spPr bwMode="auto">
              <a:xfrm>
                <a:off x="2488" y="2487"/>
                <a:ext cx="190" cy="140"/>
              </a:xfrm>
              <a:custGeom>
                <a:avLst/>
                <a:gdLst>
                  <a:gd name="T0" fmla="*/ 190 w 190"/>
                  <a:gd name="T1" fmla="*/ 3 h 140"/>
                  <a:gd name="T2" fmla="*/ 2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2"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1" name="Freeform 291"/>
              <p:cNvSpPr>
                <a:spLocks noChangeArrowheads="1"/>
              </p:cNvSpPr>
              <p:nvPr/>
            </p:nvSpPr>
            <p:spPr bwMode="auto">
              <a:xfrm>
                <a:off x="2495" y="2497"/>
                <a:ext cx="190" cy="140"/>
              </a:xfrm>
              <a:custGeom>
                <a:avLst/>
                <a:gdLst>
                  <a:gd name="T0" fmla="*/ 190 w 190"/>
                  <a:gd name="T1" fmla="*/ 4 h 140"/>
                  <a:gd name="T2" fmla="*/ 1 w 190"/>
                  <a:gd name="T3" fmla="*/ 140 h 140"/>
                  <a:gd name="T4" fmla="*/ 0 w 190"/>
                  <a:gd name="T5" fmla="*/ 137 h 140"/>
                  <a:gd name="T6" fmla="*/ 186 w 190"/>
                  <a:gd name="T7" fmla="*/ 0 h 140"/>
                  <a:gd name="T8" fmla="*/ 190 w 190"/>
                  <a:gd name="T9" fmla="*/ 4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4"/>
                    </a:moveTo>
                    <a:lnTo>
                      <a:pt x="1" y="140"/>
                    </a:lnTo>
                    <a:lnTo>
                      <a:pt x="0" y="137"/>
                    </a:lnTo>
                    <a:lnTo>
                      <a:pt x="186"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2" name="Freeform 292"/>
              <p:cNvSpPr>
                <a:spLocks noChangeArrowheads="1"/>
              </p:cNvSpPr>
              <p:nvPr/>
            </p:nvSpPr>
            <p:spPr bwMode="auto">
              <a:xfrm>
                <a:off x="2500" y="2552"/>
                <a:ext cx="126" cy="94"/>
              </a:xfrm>
              <a:custGeom>
                <a:avLst/>
                <a:gdLst>
                  <a:gd name="T0" fmla="*/ 126 w 126"/>
                  <a:gd name="T1" fmla="*/ 6 h 94"/>
                  <a:gd name="T2" fmla="*/ 3 w 126"/>
                  <a:gd name="T3" fmla="*/ 94 h 94"/>
                  <a:gd name="T4" fmla="*/ 0 w 126"/>
                  <a:gd name="T5" fmla="*/ 91 h 94"/>
                  <a:gd name="T6" fmla="*/ 124 w 126"/>
                  <a:gd name="T7" fmla="*/ 0 h 94"/>
                  <a:gd name="T8" fmla="*/ 126 w 126"/>
                  <a:gd name="T9" fmla="*/ 6 h 94"/>
                  <a:gd name="T10" fmla="*/ 0 60000 65536"/>
                  <a:gd name="T11" fmla="*/ 0 60000 65536"/>
                  <a:gd name="T12" fmla="*/ 0 60000 65536"/>
                  <a:gd name="T13" fmla="*/ 0 60000 65536"/>
                  <a:gd name="T14" fmla="*/ 0 60000 65536"/>
                  <a:gd name="T15" fmla="*/ 0 w 126"/>
                  <a:gd name="T16" fmla="*/ 0 h 94"/>
                  <a:gd name="T17" fmla="*/ 126 w 126"/>
                  <a:gd name="T18" fmla="*/ 94 h 94"/>
                </a:gdLst>
                <a:ahLst/>
                <a:cxnLst>
                  <a:cxn ang="T10">
                    <a:pos x="T0" y="T1"/>
                  </a:cxn>
                  <a:cxn ang="T11">
                    <a:pos x="T2" y="T3"/>
                  </a:cxn>
                  <a:cxn ang="T12">
                    <a:pos x="T4" y="T5"/>
                  </a:cxn>
                  <a:cxn ang="T13">
                    <a:pos x="T6" y="T7"/>
                  </a:cxn>
                  <a:cxn ang="T14">
                    <a:pos x="T8" y="T9"/>
                  </a:cxn>
                </a:cxnLst>
                <a:rect l="T15" t="T16" r="T17" b="T18"/>
                <a:pathLst>
                  <a:path w="126" h="94">
                    <a:moveTo>
                      <a:pt x="126" y="6"/>
                    </a:moveTo>
                    <a:lnTo>
                      <a:pt x="3" y="94"/>
                    </a:lnTo>
                    <a:lnTo>
                      <a:pt x="0" y="91"/>
                    </a:lnTo>
                    <a:lnTo>
                      <a:pt x="124" y="0"/>
                    </a:lnTo>
                    <a:lnTo>
                      <a:pt x="126" y="6"/>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3" name="Freeform 293"/>
              <p:cNvSpPr>
                <a:spLocks noChangeArrowheads="1"/>
              </p:cNvSpPr>
              <p:nvPr/>
            </p:nvSpPr>
            <p:spPr bwMode="auto">
              <a:xfrm>
                <a:off x="731" y="1179"/>
                <a:ext cx="490" cy="217"/>
              </a:xfrm>
              <a:custGeom>
                <a:avLst/>
                <a:gdLst>
                  <a:gd name="T0" fmla="*/ 656 w 292"/>
                  <a:gd name="T1" fmla="*/ 32 h 122"/>
                  <a:gd name="T2" fmla="*/ 602 w 292"/>
                  <a:gd name="T3" fmla="*/ 57 h 122"/>
                  <a:gd name="T4" fmla="*/ 597 w 292"/>
                  <a:gd name="T5" fmla="*/ 57 h 122"/>
                  <a:gd name="T6" fmla="*/ 557 w 292"/>
                  <a:gd name="T7" fmla="*/ 73 h 122"/>
                  <a:gd name="T8" fmla="*/ 544 w 292"/>
                  <a:gd name="T9" fmla="*/ 89 h 122"/>
                  <a:gd name="T10" fmla="*/ 634 w 292"/>
                  <a:gd name="T11" fmla="*/ 76 h 122"/>
                  <a:gd name="T12" fmla="*/ 681 w 292"/>
                  <a:gd name="T13" fmla="*/ 60 h 122"/>
                  <a:gd name="T14" fmla="*/ 727 w 292"/>
                  <a:gd name="T15" fmla="*/ 41 h 122"/>
                  <a:gd name="T16" fmla="*/ 774 w 292"/>
                  <a:gd name="T17" fmla="*/ 36 h 122"/>
                  <a:gd name="T18" fmla="*/ 789 w 292"/>
                  <a:gd name="T19" fmla="*/ 48 h 122"/>
                  <a:gd name="T20" fmla="*/ 765 w 292"/>
                  <a:gd name="T21" fmla="*/ 69 h 122"/>
                  <a:gd name="T22" fmla="*/ 722 w 292"/>
                  <a:gd name="T23" fmla="*/ 92 h 122"/>
                  <a:gd name="T24" fmla="*/ 698 w 292"/>
                  <a:gd name="T25" fmla="*/ 110 h 122"/>
                  <a:gd name="T26" fmla="*/ 634 w 292"/>
                  <a:gd name="T27" fmla="*/ 133 h 122"/>
                  <a:gd name="T28" fmla="*/ 636 w 292"/>
                  <a:gd name="T29" fmla="*/ 149 h 122"/>
                  <a:gd name="T30" fmla="*/ 685 w 292"/>
                  <a:gd name="T31" fmla="*/ 142 h 122"/>
                  <a:gd name="T32" fmla="*/ 710 w 292"/>
                  <a:gd name="T33" fmla="*/ 135 h 122"/>
                  <a:gd name="T34" fmla="*/ 769 w 292"/>
                  <a:gd name="T35" fmla="*/ 110 h 122"/>
                  <a:gd name="T36" fmla="*/ 802 w 292"/>
                  <a:gd name="T37" fmla="*/ 117 h 122"/>
                  <a:gd name="T38" fmla="*/ 811 w 292"/>
                  <a:gd name="T39" fmla="*/ 123 h 122"/>
                  <a:gd name="T40" fmla="*/ 802 w 292"/>
                  <a:gd name="T41" fmla="*/ 139 h 122"/>
                  <a:gd name="T42" fmla="*/ 757 w 292"/>
                  <a:gd name="T43" fmla="*/ 162 h 122"/>
                  <a:gd name="T44" fmla="*/ 769 w 292"/>
                  <a:gd name="T45" fmla="*/ 167 h 122"/>
                  <a:gd name="T46" fmla="*/ 777 w 292"/>
                  <a:gd name="T47" fmla="*/ 180 h 122"/>
                  <a:gd name="T48" fmla="*/ 747 w 292"/>
                  <a:gd name="T49" fmla="*/ 199 h 122"/>
                  <a:gd name="T50" fmla="*/ 723 w 292"/>
                  <a:gd name="T51" fmla="*/ 215 h 122"/>
                  <a:gd name="T52" fmla="*/ 706 w 292"/>
                  <a:gd name="T53" fmla="*/ 231 h 122"/>
                  <a:gd name="T54" fmla="*/ 686 w 292"/>
                  <a:gd name="T55" fmla="*/ 251 h 122"/>
                  <a:gd name="T56" fmla="*/ 648 w 292"/>
                  <a:gd name="T57" fmla="*/ 272 h 122"/>
                  <a:gd name="T58" fmla="*/ 577 w 292"/>
                  <a:gd name="T59" fmla="*/ 276 h 122"/>
                  <a:gd name="T60" fmla="*/ 425 w 292"/>
                  <a:gd name="T61" fmla="*/ 269 h 122"/>
                  <a:gd name="T62" fmla="*/ 275 w 292"/>
                  <a:gd name="T63" fmla="*/ 301 h 122"/>
                  <a:gd name="T64" fmla="*/ 57 w 292"/>
                  <a:gd name="T65" fmla="*/ 386 h 122"/>
                  <a:gd name="T66" fmla="*/ 39 w 292"/>
                  <a:gd name="T67" fmla="*/ 322 h 122"/>
                  <a:gd name="T68" fmla="*/ 25 w 292"/>
                  <a:gd name="T69" fmla="*/ 260 h 122"/>
                  <a:gd name="T70" fmla="*/ 22 w 292"/>
                  <a:gd name="T71" fmla="*/ 208 h 122"/>
                  <a:gd name="T72" fmla="*/ 121 w 292"/>
                  <a:gd name="T73" fmla="*/ 199 h 122"/>
                  <a:gd name="T74" fmla="*/ 315 w 292"/>
                  <a:gd name="T75" fmla="*/ 146 h 122"/>
                  <a:gd name="T76" fmla="*/ 378 w 292"/>
                  <a:gd name="T77" fmla="*/ 126 h 122"/>
                  <a:gd name="T78" fmla="*/ 456 w 292"/>
                  <a:gd name="T79" fmla="*/ 73 h 122"/>
                  <a:gd name="T80" fmla="*/ 515 w 292"/>
                  <a:gd name="T81" fmla="*/ 36 h 122"/>
                  <a:gd name="T82" fmla="*/ 535 w 292"/>
                  <a:gd name="T83" fmla="*/ 28 h 122"/>
                  <a:gd name="T84" fmla="*/ 577 w 292"/>
                  <a:gd name="T85" fmla="*/ 12 h 122"/>
                  <a:gd name="T86" fmla="*/ 594 w 292"/>
                  <a:gd name="T87" fmla="*/ 7 h 122"/>
                  <a:gd name="T88" fmla="*/ 631 w 292"/>
                  <a:gd name="T89" fmla="*/ 9 h 122"/>
                  <a:gd name="T90" fmla="*/ 656 w 292"/>
                  <a:gd name="T91" fmla="*/ 0 h 122"/>
                  <a:gd name="T92" fmla="*/ 656 w 292"/>
                  <a:gd name="T93" fmla="*/ 32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122"/>
                  <a:gd name="T143" fmla="*/ 292 w 292"/>
                  <a:gd name="T144" fmla="*/ 122 h 1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122">
                    <a:moveTo>
                      <a:pt x="233" y="10"/>
                    </a:moveTo>
                    <a:cubicBezTo>
                      <a:pt x="233" y="10"/>
                      <a:pt x="222" y="16"/>
                      <a:pt x="214" y="18"/>
                    </a:cubicBezTo>
                    <a:cubicBezTo>
                      <a:pt x="214" y="18"/>
                      <a:pt x="212" y="18"/>
                      <a:pt x="212" y="18"/>
                    </a:cubicBezTo>
                    <a:cubicBezTo>
                      <a:pt x="205" y="23"/>
                      <a:pt x="198" y="23"/>
                      <a:pt x="198" y="23"/>
                    </a:cubicBezTo>
                    <a:cubicBezTo>
                      <a:pt x="198" y="23"/>
                      <a:pt x="197" y="25"/>
                      <a:pt x="193" y="28"/>
                    </a:cubicBezTo>
                    <a:cubicBezTo>
                      <a:pt x="208" y="25"/>
                      <a:pt x="215" y="27"/>
                      <a:pt x="225" y="24"/>
                    </a:cubicBezTo>
                    <a:cubicBezTo>
                      <a:pt x="232" y="21"/>
                      <a:pt x="242" y="19"/>
                      <a:pt x="242" y="19"/>
                    </a:cubicBezTo>
                    <a:cubicBezTo>
                      <a:pt x="242" y="19"/>
                      <a:pt x="245" y="19"/>
                      <a:pt x="258" y="13"/>
                    </a:cubicBezTo>
                    <a:cubicBezTo>
                      <a:pt x="272" y="8"/>
                      <a:pt x="275" y="11"/>
                      <a:pt x="275" y="11"/>
                    </a:cubicBezTo>
                    <a:cubicBezTo>
                      <a:pt x="275" y="11"/>
                      <a:pt x="280" y="12"/>
                      <a:pt x="280" y="15"/>
                    </a:cubicBezTo>
                    <a:cubicBezTo>
                      <a:pt x="280" y="19"/>
                      <a:pt x="275" y="20"/>
                      <a:pt x="272" y="22"/>
                    </a:cubicBezTo>
                    <a:cubicBezTo>
                      <a:pt x="269" y="24"/>
                      <a:pt x="260" y="27"/>
                      <a:pt x="256" y="29"/>
                    </a:cubicBezTo>
                    <a:cubicBezTo>
                      <a:pt x="253" y="31"/>
                      <a:pt x="250" y="34"/>
                      <a:pt x="248" y="35"/>
                    </a:cubicBezTo>
                    <a:cubicBezTo>
                      <a:pt x="245" y="36"/>
                      <a:pt x="225" y="42"/>
                      <a:pt x="225" y="42"/>
                    </a:cubicBezTo>
                    <a:cubicBezTo>
                      <a:pt x="225" y="42"/>
                      <a:pt x="223" y="45"/>
                      <a:pt x="226" y="47"/>
                    </a:cubicBezTo>
                    <a:cubicBezTo>
                      <a:pt x="232" y="46"/>
                      <a:pt x="242" y="45"/>
                      <a:pt x="243" y="45"/>
                    </a:cubicBezTo>
                    <a:cubicBezTo>
                      <a:pt x="243" y="45"/>
                      <a:pt x="247" y="46"/>
                      <a:pt x="252" y="43"/>
                    </a:cubicBezTo>
                    <a:cubicBezTo>
                      <a:pt x="257" y="41"/>
                      <a:pt x="264" y="37"/>
                      <a:pt x="273" y="35"/>
                    </a:cubicBezTo>
                    <a:cubicBezTo>
                      <a:pt x="283" y="33"/>
                      <a:pt x="285" y="37"/>
                      <a:pt x="285" y="37"/>
                    </a:cubicBezTo>
                    <a:cubicBezTo>
                      <a:pt x="285" y="37"/>
                      <a:pt x="288" y="38"/>
                      <a:pt x="288" y="39"/>
                    </a:cubicBezTo>
                    <a:cubicBezTo>
                      <a:pt x="288" y="40"/>
                      <a:pt x="292" y="41"/>
                      <a:pt x="285" y="44"/>
                    </a:cubicBezTo>
                    <a:cubicBezTo>
                      <a:pt x="279" y="46"/>
                      <a:pt x="267" y="52"/>
                      <a:pt x="269" y="51"/>
                    </a:cubicBezTo>
                    <a:cubicBezTo>
                      <a:pt x="271" y="51"/>
                      <a:pt x="272" y="53"/>
                      <a:pt x="273" y="53"/>
                    </a:cubicBezTo>
                    <a:cubicBezTo>
                      <a:pt x="273" y="53"/>
                      <a:pt x="277" y="55"/>
                      <a:pt x="276" y="57"/>
                    </a:cubicBezTo>
                    <a:cubicBezTo>
                      <a:pt x="274" y="58"/>
                      <a:pt x="269" y="61"/>
                      <a:pt x="265" y="63"/>
                    </a:cubicBezTo>
                    <a:cubicBezTo>
                      <a:pt x="261" y="66"/>
                      <a:pt x="257" y="68"/>
                      <a:pt x="257" y="68"/>
                    </a:cubicBezTo>
                    <a:cubicBezTo>
                      <a:pt x="256" y="70"/>
                      <a:pt x="253" y="71"/>
                      <a:pt x="251" y="73"/>
                    </a:cubicBezTo>
                    <a:cubicBezTo>
                      <a:pt x="248" y="75"/>
                      <a:pt x="244" y="79"/>
                      <a:pt x="244" y="79"/>
                    </a:cubicBezTo>
                    <a:cubicBezTo>
                      <a:pt x="240" y="81"/>
                      <a:pt x="234" y="85"/>
                      <a:pt x="230" y="86"/>
                    </a:cubicBezTo>
                    <a:cubicBezTo>
                      <a:pt x="225" y="87"/>
                      <a:pt x="217" y="85"/>
                      <a:pt x="205" y="87"/>
                    </a:cubicBezTo>
                    <a:cubicBezTo>
                      <a:pt x="193" y="88"/>
                      <a:pt x="151" y="85"/>
                      <a:pt x="151" y="85"/>
                    </a:cubicBezTo>
                    <a:cubicBezTo>
                      <a:pt x="122" y="84"/>
                      <a:pt x="114" y="93"/>
                      <a:pt x="98" y="95"/>
                    </a:cubicBezTo>
                    <a:cubicBezTo>
                      <a:pt x="61" y="101"/>
                      <a:pt x="20" y="122"/>
                      <a:pt x="20" y="122"/>
                    </a:cubicBezTo>
                    <a:cubicBezTo>
                      <a:pt x="14" y="102"/>
                      <a:pt x="14" y="102"/>
                      <a:pt x="14" y="102"/>
                    </a:cubicBezTo>
                    <a:cubicBezTo>
                      <a:pt x="9" y="82"/>
                      <a:pt x="9" y="82"/>
                      <a:pt x="9" y="82"/>
                    </a:cubicBezTo>
                    <a:cubicBezTo>
                      <a:pt x="8" y="66"/>
                      <a:pt x="8" y="66"/>
                      <a:pt x="8" y="66"/>
                    </a:cubicBezTo>
                    <a:cubicBezTo>
                      <a:pt x="8" y="66"/>
                      <a:pt x="0" y="73"/>
                      <a:pt x="43" y="63"/>
                    </a:cubicBezTo>
                    <a:cubicBezTo>
                      <a:pt x="86" y="53"/>
                      <a:pt x="107" y="48"/>
                      <a:pt x="112" y="46"/>
                    </a:cubicBezTo>
                    <a:cubicBezTo>
                      <a:pt x="117" y="44"/>
                      <a:pt x="129" y="42"/>
                      <a:pt x="134" y="40"/>
                    </a:cubicBezTo>
                    <a:cubicBezTo>
                      <a:pt x="140" y="38"/>
                      <a:pt x="157" y="25"/>
                      <a:pt x="162" y="23"/>
                    </a:cubicBezTo>
                    <a:cubicBezTo>
                      <a:pt x="167" y="20"/>
                      <a:pt x="178" y="13"/>
                      <a:pt x="183" y="11"/>
                    </a:cubicBezTo>
                    <a:cubicBezTo>
                      <a:pt x="187" y="9"/>
                      <a:pt x="190" y="9"/>
                      <a:pt x="190" y="9"/>
                    </a:cubicBezTo>
                    <a:cubicBezTo>
                      <a:pt x="195" y="8"/>
                      <a:pt x="201" y="7"/>
                      <a:pt x="205" y="4"/>
                    </a:cubicBezTo>
                    <a:cubicBezTo>
                      <a:pt x="209" y="2"/>
                      <a:pt x="211" y="2"/>
                      <a:pt x="211" y="2"/>
                    </a:cubicBezTo>
                    <a:cubicBezTo>
                      <a:pt x="212" y="2"/>
                      <a:pt x="218" y="3"/>
                      <a:pt x="224" y="3"/>
                    </a:cubicBezTo>
                    <a:cubicBezTo>
                      <a:pt x="228" y="1"/>
                      <a:pt x="233" y="0"/>
                      <a:pt x="233" y="0"/>
                    </a:cubicBezTo>
                    <a:cubicBezTo>
                      <a:pt x="233" y="0"/>
                      <a:pt x="238" y="4"/>
                      <a:pt x="233" y="10"/>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4" name="Freeform 294"/>
              <p:cNvSpPr>
                <a:spLocks noChangeArrowheads="1"/>
              </p:cNvSpPr>
              <p:nvPr/>
            </p:nvSpPr>
            <p:spPr bwMode="auto">
              <a:xfrm>
                <a:off x="1096" y="1272"/>
                <a:ext cx="83" cy="25"/>
              </a:xfrm>
              <a:custGeom>
                <a:avLst/>
                <a:gdLst>
                  <a:gd name="T0" fmla="*/ 138 w 50"/>
                  <a:gd name="T1" fmla="*/ 0 h 14"/>
                  <a:gd name="T2" fmla="*/ 113 w 50"/>
                  <a:gd name="T3" fmla="*/ 13 h 14"/>
                  <a:gd name="T4" fmla="*/ 93 w 50"/>
                  <a:gd name="T5" fmla="*/ 23 h 14"/>
                  <a:gd name="T6" fmla="*/ 22 w 50"/>
                  <a:gd name="T7" fmla="*/ 32 h 14"/>
                  <a:gd name="T8" fmla="*/ 5 w 50"/>
                  <a:gd name="T9" fmla="*/ 45 h 14"/>
                  <a:gd name="T10" fmla="*/ 58 w 50"/>
                  <a:gd name="T11" fmla="*/ 32 h 14"/>
                  <a:gd name="T12" fmla="*/ 70 w 50"/>
                  <a:gd name="T13" fmla="*/ 32 h 14"/>
                  <a:gd name="T14" fmla="*/ 83 w 50"/>
                  <a:gd name="T15" fmla="*/ 25 h 14"/>
                  <a:gd name="T16" fmla="*/ 96 w 50"/>
                  <a:gd name="T17" fmla="*/ 25 h 14"/>
                  <a:gd name="T18" fmla="*/ 138 w 50"/>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4"/>
                  <a:gd name="T32" fmla="*/ 50 w 5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4">
                    <a:moveTo>
                      <a:pt x="50" y="0"/>
                    </a:moveTo>
                    <a:cubicBezTo>
                      <a:pt x="50" y="0"/>
                      <a:pt x="43" y="3"/>
                      <a:pt x="41" y="4"/>
                    </a:cubicBezTo>
                    <a:cubicBezTo>
                      <a:pt x="39" y="5"/>
                      <a:pt x="36" y="7"/>
                      <a:pt x="34" y="7"/>
                    </a:cubicBezTo>
                    <a:cubicBezTo>
                      <a:pt x="32" y="8"/>
                      <a:pt x="13" y="10"/>
                      <a:pt x="8" y="10"/>
                    </a:cubicBezTo>
                    <a:cubicBezTo>
                      <a:pt x="4" y="11"/>
                      <a:pt x="4" y="13"/>
                      <a:pt x="2" y="14"/>
                    </a:cubicBezTo>
                    <a:cubicBezTo>
                      <a:pt x="0" y="14"/>
                      <a:pt x="9" y="11"/>
                      <a:pt x="21" y="10"/>
                    </a:cubicBezTo>
                    <a:cubicBezTo>
                      <a:pt x="24" y="10"/>
                      <a:pt x="25" y="10"/>
                      <a:pt x="25" y="10"/>
                    </a:cubicBezTo>
                    <a:cubicBezTo>
                      <a:pt x="25" y="10"/>
                      <a:pt x="27" y="9"/>
                      <a:pt x="30" y="8"/>
                    </a:cubicBezTo>
                    <a:cubicBezTo>
                      <a:pt x="34" y="7"/>
                      <a:pt x="35" y="8"/>
                      <a:pt x="35" y="8"/>
                    </a:cubicBezTo>
                    <a:cubicBezTo>
                      <a:pt x="35" y="8"/>
                      <a:pt x="48" y="1"/>
                      <a:pt x="50" y="0"/>
                    </a:cubicBezTo>
                    <a:close/>
                  </a:path>
                </a:pathLst>
              </a:custGeom>
              <a:solidFill>
                <a:srgbClr val="A97E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5" name="Freeform 295"/>
              <p:cNvSpPr>
                <a:spLocks noChangeArrowheads="1"/>
              </p:cNvSpPr>
              <p:nvPr/>
            </p:nvSpPr>
            <p:spPr bwMode="auto">
              <a:xfrm>
                <a:off x="1082" y="1298"/>
                <a:ext cx="84" cy="22"/>
              </a:xfrm>
              <a:custGeom>
                <a:avLst/>
                <a:gdLst>
                  <a:gd name="T0" fmla="*/ 0 w 50"/>
                  <a:gd name="T1" fmla="*/ 40 h 12"/>
                  <a:gd name="T2" fmla="*/ 50 w 50"/>
                  <a:gd name="T3" fmla="*/ 31 h 12"/>
                  <a:gd name="T4" fmla="*/ 96 w 50"/>
                  <a:gd name="T5" fmla="*/ 28 h 12"/>
                  <a:gd name="T6" fmla="*/ 136 w 50"/>
                  <a:gd name="T7" fmla="*/ 4 h 12"/>
                  <a:gd name="T8" fmla="*/ 91 w 50"/>
                  <a:gd name="T9" fmla="*/ 33 h 12"/>
                  <a:gd name="T10" fmla="*/ 0 w 50"/>
                  <a:gd name="T11" fmla="*/ 40 h 12"/>
                  <a:gd name="T12" fmla="*/ 0 60000 65536"/>
                  <a:gd name="T13" fmla="*/ 0 60000 65536"/>
                  <a:gd name="T14" fmla="*/ 0 60000 65536"/>
                  <a:gd name="T15" fmla="*/ 0 60000 65536"/>
                  <a:gd name="T16" fmla="*/ 0 60000 65536"/>
                  <a:gd name="T17" fmla="*/ 0 60000 65536"/>
                  <a:gd name="T18" fmla="*/ 0 w 50"/>
                  <a:gd name="T19" fmla="*/ 0 h 12"/>
                  <a:gd name="T20" fmla="*/ 50 w 5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0" h="12">
                    <a:moveTo>
                      <a:pt x="0" y="12"/>
                    </a:moveTo>
                    <a:cubicBezTo>
                      <a:pt x="0" y="12"/>
                      <a:pt x="4" y="9"/>
                      <a:pt x="18" y="9"/>
                    </a:cubicBezTo>
                    <a:cubicBezTo>
                      <a:pt x="31" y="9"/>
                      <a:pt x="30" y="10"/>
                      <a:pt x="34" y="8"/>
                    </a:cubicBezTo>
                    <a:cubicBezTo>
                      <a:pt x="38" y="6"/>
                      <a:pt x="46" y="3"/>
                      <a:pt x="48" y="1"/>
                    </a:cubicBezTo>
                    <a:cubicBezTo>
                      <a:pt x="50" y="0"/>
                      <a:pt x="40" y="7"/>
                      <a:pt x="32" y="10"/>
                    </a:cubicBezTo>
                    <a:cubicBezTo>
                      <a:pt x="23" y="12"/>
                      <a:pt x="17" y="7"/>
                      <a:pt x="0" y="12"/>
                    </a:cubicBezTo>
                    <a:close/>
                  </a:path>
                </a:pathLst>
              </a:custGeom>
              <a:solidFill>
                <a:srgbClr val="A97E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6" name="Freeform 296"/>
              <p:cNvSpPr>
                <a:spLocks noChangeArrowheads="1"/>
              </p:cNvSpPr>
              <p:nvPr/>
            </p:nvSpPr>
            <p:spPr bwMode="auto">
              <a:xfrm>
                <a:off x="1033" y="1226"/>
                <a:ext cx="22" cy="3"/>
              </a:xfrm>
              <a:custGeom>
                <a:avLst/>
                <a:gdLst>
                  <a:gd name="T0" fmla="*/ 37 w 13"/>
                  <a:gd name="T1" fmla="*/ 5 h 2"/>
                  <a:gd name="T2" fmla="*/ 0 w 13"/>
                  <a:gd name="T3" fmla="*/ 0 h 2"/>
                  <a:gd name="T4" fmla="*/ 37 w 13"/>
                  <a:gd name="T5" fmla="*/ 5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13" y="2"/>
                    </a:moveTo>
                    <a:cubicBezTo>
                      <a:pt x="13" y="2"/>
                      <a:pt x="4" y="2"/>
                      <a:pt x="0" y="0"/>
                    </a:cubicBezTo>
                    <a:cubicBezTo>
                      <a:pt x="6" y="1"/>
                      <a:pt x="13" y="2"/>
                      <a:pt x="13" y="2"/>
                    </a:cubicBezTo>
                    <a:close/>
                  </a:path>
                </a:pathLst>
              </a:custGeom>
              <a:solidFill>
                <a:srgbClr val="A97E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7" name="Freeform 297"/>
              <p:cNvSpPr>
                <a:spLocks noEditPoints="1" noChangeArrowheads="1"/>
              </p:cNvSpPr>
              <p:nvPr/>
            </p:nvSpPr>
            <p:spPr bwMode="auto">
              <a:xfrm>
                <a:off x="837" y="460"/>
                <a:ext cx="379" cy="236"/>
              </a:xfrm>
              <a:custGeom>
                <a:avLst/>
                <a:gdLst>
                  <a:gd name="T0" fmla="*/ 461 w 226"/>
                  <a:gd name="T1" fmla="*/ 406 h 133"/>
                  <a:gd name="T2" fmla="*/ 458 w 226"/>
                  <a:gd name="T3" fmla="*/ 369 h 133"/>
                  <a:gd name="T4" fmla="*/ 428 w 226"/>
                  <a:gd name="T5" fmla="*/ 328 h 133"/>
                  <a:gd name="T6" fmla="*/ 399 w 226"/>
                  <a:gd name="T7" fmla="*/ 300 h 133"/>
                  <a:gd name="T8" fmla="*/ 387 w 226"/>
                  <a:gd name="T9" fmla="*/ 286 h 133"/>
                  <a:gd name="T10" fmla="*/ 444 w 226"/>
                  <a:gd name="T11" fmla="*/ 309 h 133"/>
                  <a:gd name="T12" fmla="*/ 478 w 226"/>
                  <a:gd name="T13" fmla="*/ 325 h 133"/>
                  <a:gd name="T14" fmla="*/ 510 w 226"/>
                  <a:gd name="T15" fmla="*/ 337 h 133"/>
                  <a:gd name="T16" fmla="*/ 543 w 226"/>
                  <a:gd name="T17" fmla="*/ 369 h 133"/>
                  <a:gd name="T18" fmla="*/ 582 w 226"/>
                  <a:gd name="T19" fmla="*/ 383 h 133"/>
                  <a:gd name="T20" fmla="*/ 597 w 226"/>
                  <a:gd name="T21" fmla="*/ 374 h 133"/>
                  <a:gd name="T22" fmla="*/ 577 w 226"/>
                  <a:gd name="T23" fmla="*/ 350 h 133"/>
                  <a:gd name="T24" fmla="*/ 552 w 226"/>
                  <a:gd name="T25" fmla="*/ 314 h 133"/>
                  <a:gd name="T26" fmla="*/ 545 w 226"/>
                  <a:gd name="T27" fmla="*/ 305 h 133"/>
                  <a:gd name="T28" fmla="*/ 523 w 226"/>
                  <a:gd name="T29" fmla="*/ 286 h 133"/>
                  <a:gd name="T30" fmla="*/ 490 w 226"/>
                  <a:gd name="T31" fmla="*/ 264 h 133"/>
                  <a:gd name="T32" fmla="*/ 520 w 226"/>
                  <a:gd name="T33" fmla="*/ 280 h 133"/>
                  <a:gd name="T34" fmla="*/ 545 w 226"/>
                  <a:gd name="T35" fmla="*/ 293 h 133"/>
                  <a:gd name="T36" fmla="*/ 587 w 226"/>
                  <a:gd name="T37" fmla="*/ 334 h 133"/>
                  <a:gd name="T38" fmla="*/ 615 w 226"/>
                  <a:gd name="T39" fmla="*/ 350 h 133"/>
                  <a:gd name="T40" fmla="*/ 624 w 226"/>
                  <a:gd name="T41" fmla="*/ 342 h 133"/>
                  <a:gd name="T42" fmla="*/ 632 w 226"/>
                  <a:gd name="T43" fmla="*/ 330 h 133"/>
                  <a:gd name="T44" fmla="*/ 614 w 226"/>
                  <a:gd name="T45" fmla="*/ 312 h 133"/>
                  <a:gd name="T46" fmla="*/ 605 w 226"/>
                  <a:gd name="T47" fmla="*/ 300 h 133"/>
                  <a:gd name="T48" fmla="*/ 619 w 226"/>
                  <a:gd name="T49" fmla="*/ 293 h 133"/>
                  <a:gd name="T50" fmla="*/ 614 w 226"/>
                  <a:gd name="T51" fmla="*/ 273 h 133"/>
                  <a:gd name="T52" fmla="*/ 599 w 226"/>
                  <a:gd name="T53" fmla="*/ 256 h 133"/>
                  <a:gd name="T54" fmla="*/ 562 w 226"/>
                  <a:gd name="T55" fmla="*/ 211 h 133"/>
                  <a:gd name="T56" fmla="*/ 569 w 226"/>
                  <a:gd name="T57" fmla="*/ 204 h 133"/>
                  <a:gd name="T58" fmla="*/ 553 w 226"/>
                  <a:gd name="T59" fmla="*/ 179 h 133"/>
                  <a:gd name="T60" fmla="*/ 548 w 226"/>
                  <a:gd name="T61" fmla="*/ 163 h 133"/>
                  <a:gd name="T62" fmla="*/ 545 w 226"/>
                  <a:gd name="T63" fmla="*/ 151 h 133"/>
                  <a:gd name="T64" fmla="*/ 523 w 226"/>
                  <a:gd name="T65" fmla="*/ 126 h 133"/>
                  <a:gd name="T66" fmla="*/ 515 w 226"/>
                  <a:gd name="T67" fmla="*/ 114 h 133"/>
                  <a:gd name="T68" fmla="*/ 478 w 226"/>
                  <a:gd name="T69" fmla="*/ 105 h 133"/>
                  <a:gd name="T70" fmla="*/ 436 w 226"/>
                  <a:gd name="T71" fmla="*/ 98 h 133"/>
                  <a:gd name="T72" fmla="*/ 402 w 226"/>
                  <a:gd name="T73" fmla="*/ 89 h 133"/>
                  <a:gd name="T74" fmla="*/ 329 w 226"/>
                  <a:gd name="T75" fmla="*/ 66 h 133"/>
                  <a:gd name="T76" fmla="*/ 273 w 226"/>
                  <a:gd name="T77" fmla="*/ 66 h 133"/>
                  <a:gd name="T78" fmla="*/ 250 w 226"/>
                  <a:gd name="T79" fmla="*/ 57 h 133"/>
                  <a:gd name="T80" fmla="*/ 208 w 226"/>
                  <a:gd name="T81" fmla="*/ 41 h 133"/>
                  <a:gd name="T82" fmla="*/ 65 w 226"/>
                  <a:gd name="T83" fmla="*/ 0 h 133"/>
                  <a:gd name="T84" fmla="*/ 0 w 226"/>
                  <a:gd name="T85" fmla="*/ 133 h 133"/>
                  <a:gd name="T86" fmla="*/ 200 w 226"/>
                  <a:gd name="T87" fmla="*/ 204 h 133"/>
                  <a:gd name="T88" fmla="*/ 250 w 226"/>
                  <a:gd name="T89" fmla="*/ 248 h 133"/>
                  <a:gd name="T90" fmla="*/ 345 w 226"/>
                  <a:gd name="T91" fmla="*/ 321 h 133"/>
                  <a:gd name="T92" fmla="*/ 371 w 226"/>
                  <a:gd name="T93" fmla="*/ 342 h 133"/>
                  <a:gd name="T94" fmla="*/ 399 w 226"/>
                  <a:gd name="T95" fmla="*/ 369 h 133"/>
                  <a:gd name="T96" fmla="*/ 424 w 226"/>
                  <a:gd name="T97" fmla="*/ 382 h 133"/>
                  <a:gd name="T98" fmla="*/ 456 w 226"/>
                  <a:gd name="T99" fmla="*/ 419 h 133"/>
                  <a:gd name="T100" fmla="*/ 461 w 226"/>
                  <a:gd name="T101" fmla="*/ 406 h 133"/>
                  <a:gd name="T102" fmla="*/ 501 w 226"/>
                  <a:gd name="T103" fmla="*/ 163 h 133"/>
                  <a:gd name="T104" fmla="*/ 465 w 226"/>
                  <a:gd name="T105" fmla="*/ 147 h 133"/>
                  <a:gd name="T106" fmla="*/ 466 w 226"/>
                  <a:gd name="T107" fmla="*/ 146 h 133"/>
                  <a:gd name="T108" fmla="*/ 506 w 226"/>
                  <a:gd name="T109" fmla="*/ 154 h 133"/>
                  <a:gd name="T110" fmla="*/ 523 w 226"/>
                  <a:gd name="T111" fmla="*/ 176 h 133"/>
                  <a:gd name="T112" fmla="*/ 523 w 226"/>
                  <a:gd name="T113" fmla="*/ 176 h 133"/>
                  <a:gd name="T114" fmla="*/ 523 w 226"/>
                  <a:gd name="T115" fmla="*/ 176 h 133"/>
                  <a:gd name="T116" fmla="*/ 501 w 226"/>
                  <a:gd name="T117" fmla="*/ 163 h 1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6"/>
                  <a:gd name="T178" fmla="*/ 0 h 133"/>
                  <a:gd name="T179" fmla="*/ 226 w 226"/>
                  <a:gd name="T180" fmla="*/ 133 h 1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6" h="133">
                    <a:moveTo>
                      <a:pt x="164" y="129"/>
                    </a:moveTo>
                    <a:cubicBezTo>
                      <a:pt x="164" y="129"/>
                      <a:pt x="169" y="126"/>
                      <a:pt x="163" y="117"/>
                    </a:cubicBezTo>
                    <a:cubicBezTo>
                      <a:pt x="158" y="108"/>
                      <a:pt x="154" y="105"/>
                      <a:pt x="152" y="104"/>
                    </a:cubicBezTo>
                    <a:cubicBezTo>
                      <a:pt x="151" y="103"/>
                      <a:pt x="144" y="97"/>
                      <a:pt x="142" y="95"/>
                    </a:cubicBezTo>
                    <a:cubicBezTo>
                      <a:pt x="139" y="93"/>
                      <a:pt x="138" y="91"/>
                      <a:pt x="138" y="91"/>
                    </a:cubicBezTo>
                    <a:cubicBezTo>
                      <a:pt x="138" y="91"/>
                      <a:pt x="146" y="95"/>
                      <a:pt x="158" y="98"/>
                    </a:cubicBezTo>
                    <a:cubicBezTo>
                      <a:pt x="163" y="99"/>
                      <a:pt x="166" y="101"/>
                      <a:pt x="170" y="103"/>
                    </a:cubicBezTo>
                    <a:cubicBezTo>
                      <a:pt x="170" y="103"/>
                      <a:pt x="177" y="106"/>
                      <a:pt x="181" y="107"/>
                    </a:cubicBezTo>
                    <a:cubicBezTo>
                      <a:pt x="186" y="109"/>
                      <a:pt x="188" y="114"/>
                      <a:pt x="193" y="117"/>
                    </a:cubicBezTo>
                    <a:cubicBezTo>
                      <a:pt x="198" y="120"/>
                      <a:pt x="203" y="124"/>
                      <a:pt x="207" y="122"/>
                    </a:cubicBezTo>
                    <a:cubicBezTo>
                      <a:pt x="208" y="122"/>
                      <a:pt x="212" y="122"/>
                      <a:pt x="212" y="119"/>
                    </a:cubicBezTo>
                    <a:cubicBezTo>
                      <a:pt x="212" y="119"/>
                      <a:pt x="213" y="116"/>
                      <a:pt x="205" y="111"/>
                    </a:cubicBezTo>
                    <a:cubicBezTo>
                      <a:pt x="201" y="107"/>
                      <a:pt x="198" y="103"/>
                      <a:pt x="196" y="100"/>
                    </a:cubicBezTo>
                    <a:cubicBezTo>
                      <a:pt x="196" y="100"/>
                      <a:pt x="195" y="98"/>
                      <a:pt x="194" y="97"/>
                    </a:cubicBezTo>
                    <a:cubicBezTo>
                      <a:pt x="193" y="95"/>
                      <a:pt x="192" y="94"/>
                      <a:pt x="186" y="91"/>
                    </a:cubicBezTo>
                    <a:cubicBezTo>
                      <a:pt x="182" y="89"/>
                      <a:pt x="179" y="87"/>
                      <a:pt x="174" y="84"/>
                    </a:cubicBezTo>
                    <a:cubicBezTo>
                      <a:pt x="179" y="86"/>
                      <a:pt x="185" y="89"/>
                      <a:pt x="185" y="89"/>
                    </a:cubicBezTo>
                    <a:cubicBezTo>
                      <a:pt x="187" y="90"/>
                      <a:pt x="191" y="91"/>
                      <a:pt x="194" y="93"/>
                    </a:cubicBezTo>
                    <a:cubicBezTo>
                      <a:pt x="196" y="96"/>
                      <a:pt x="204" y="103"/>
                      <a:pt x="209" y="106"/>
                    </a:cubicBezTo>
                    <a:cubicBezTo>
                      <a:pt x="215" y="109"/>
                      <a:pt x="216" y="112"/>
                      <a:pt x="219" y="111"/>
                    </a:cubicBezTo>
                    <a:cubicBezTo>
                      <a:pt x="222" y="111"/>
                      <a:pt x="222" y="109"/>
                      <a:pt x="222" y="109"/>
                    </a:cubicBezTo>
                    <a:cubicBezTo>
                      <a:pt x="222" y="109"/>
                      <a:pt x="225" y="108"/>
                      <a:pt x="225" y="105"/>
                    </a:cubicBezTo>
                    <a:cubicBezTo>
                      <a:pt x="226" y="103"/>
                      <a:pt x="219" y="99"/>
                      <a:pt x="218" y="99"/>
                    </a:cubicBezTo>
                    <a:cubicBezTo>
                      <a:pt x="218" y="98"/>
                      <a:pt x="215" y="95"/>
                      <a:pt x="215" y="95"/>
                    </a:cubicBezTo>
                    <a:cubicBezTo>
                      <a:pt x="215" y="95"/>
                      <a:pt x="219" y="95"/>
                      <a:pt x="220" y="93"/>
                    </a:cubicBezTo>
                    <a:cubicBezTo>
                      <a:pt x="221" y="90"/>
                      <a:pt x="219" y="88"/>
                      <a:pt x="218" y="87"/>
                    </a:cubicBezTo>
                    <a:cubicBezTo>
                      <a:pt x="217" y="86"/>
                      <a:pt x="213" y="81"/>
                      <a:pt x="213" y="81"/>
                    </a:cubicBezTo>
                    <a:cubicBezTo>
                      <a:pt x="213" y="81"/>
                      <a:pt x="205" y="71"/>
                      <a:pt x="200" y="67"/>
                    </a:cubicBezTo>
                    <a:cubicBezTo>
                      <a:pt x="201" y="66"/>
                      <a:pt x="202" y="65"/>
                      <a:pt x="202" y="65"/>
                    </a:cubicBezTo>
                    <a:cubicBezTo>
                      <a:pt x="202" y="64"/>
                      <a:pt x="200" y="62"/>
                      <a:pt x="197" y="57"/>
                    </a:cubicBezTo>
                    <a:cubicBezTo>
                      <a:pt x="197" y="57"/>
                      <a:pt x="196" y="54"/>
                      <a:pt x="195" y="52"/>
                    </a:cubicBezTo>
                    <a:cubicBezTo>
                      <a:pt x="195" y="50"/>
                      <a:pt x="195" y="49"/>
                      <a:pt x="194" y="48"/>
                    </a:cubicBezTo>
                    <a:cubicBezTo>
                      <a:pt x="193" y="47"/>
                      <a:pt x="188" y="42"/>
                      <a:pt x="186" y="40"/>
                    </a:cubicBezTo>
                    <a:cubicBezTo>
                      <a:pt x="184" y="37"/>
                      <a:pt x="184" y="37"/>
                      <a:pt x="183" y="36"/>
                    </a:cubicBezTo>
                    <a:cubicBezTo>
                      <a:pt x="181" y="36"/>
                      <a:pt x="173" y="34"/>
                      <a:pt x="170" y="33"/>
                    </a:cubicBezTo>
                    <a:cubicBezTo>
                      <a:pt x="166" y="33"/>
                      <a:pt x="159" y="32"/>
                      <a:pt x="155" y="31"/>
                    </a:cubicBezTo>
                    <a:cubicBezTo>
                      <a:pt x="152" y="29"/>
                      <a:pt x="147" y="29"/>
                      <a:pt x="143" y="28"/>
                    </a:cubicBezTo>
                    <a:cubicBezTo>
                      <a:pt x="140" y="27"/>
                      <a:pt x="126" y="23"/>
                      <a:pt x="117" y="21"/>
                    </a:cubicBezTo>
                    <a:cubicBezTo>
                      <a:pt x="108" y="20"/>
                      <a:pt x="101" y="22"/>
                      <a:pt x="97" y="21"/>
                    </a:cubicBezTo>
                    <a:cubicBezTo>
                      <a:pt x="93" y="20"/>
                      <a:pt x="94" y="19"/>
                      <a:pt x="89" y="18"/>
                    </a:cubicBezTo>
                    <a:cubicBezTo>
                      <a:pt x="84" y="17"/>
                      <a:pt x="79" y="16"/>
                      <a:pt x="74" y="13"/>
                    </a:cubicBezTo>
                    <a:cubicBezTo>
                      <a:pt x="72" y="12"/>
                      <a:pt x="50" y="6"/>
                      <a:pt x="23" y="0"/>
                    </a:cubicBezTo>
                    <a:cubicBezTo>
                      <a:pt x="0" y="42"/>
                      <a:pt x="0" y="42"/>
                      <a:pt x="0" y="42"/>
                    </a:cubicBezTo>
                    <a:cubicBezTo>
                      <a:pt x="31" y="49"/>
                      <a:pt x="61" y="58"/>
                      <a:pt x="71" y="65"/>
                    </a:cubicBezTo>
                    <a:cubicBezTo>
                      <a:pt x="71" y="65"/>
                      <a:pt x="85" y="73"/>
                      <a:pt x="89" y="79"/>
                    </a:cubicBezTo>
                    <a:cubicBezTo>
                      <a:pt x="93" y="84"/>
                      <a:pt x="116" y="97"/>
                      <a:pt x="123" y="102"/>
                    </a:cubicBezTo>
                    <a:cubicBezTo>
                      <a:pt x="130" y="106"/>
                      <a:pt x="131" y="108"/>
                      <a:pt x="132" y="109"/>
                    </a:cubicBezTo>
                    <a:cubicBezTo>
                      <a:pt x="133" y="110"/>
                      <a:pt x="142" y="117"/>
                      <a:pt x="142" y="117"/>
                    </a:cubicBezTo>
                    <a:cubicBezTo>
                      <a:pt x="145" y="118"/>
                      <a:pt x="148" y="119"/>
                      <a:pt x="151" y="121"/>
                    </a:cubicBezTo>
                    <a:cubicBezTo>
                      <a:pt x="151" y="121"/>
                      <a:pt x="159" y="131"/>
                      <a:pt x="162" y="133"/>
                    </a:cubicBezTo>
                    <a:cubicBezTo>
                      <a:pt x="164" y="131"/>
                      <a:pt x="164" y="131"/>
                      <a:pt x="164" y="129"/>
                    </a:cubicBezTo>
                    <a:close/>
                    <a:moveTo>
                      <a:pt x="178" y="52"/>
                    </a:moveTo>
                    <a:cubicBezTo>
                      <a:pt x="170" y="50"/>
                      <a:pt x="165" y="47"/>
                      <a:pt x="165" y="47"/>
                    </a:cubicBezTo>
                    <a:cubicBezTo>
                      <a:pt x="166" y="46"/>
                      <a:pt x="166" y="46"/>
                      <a:pt x="166" y="46"/>
                    </a:cubicBezTo>
                    <a:cubicBezTo>
                      <a:pt x="172" y="48"/>
                      <a:pt x="178" y="48"/>
                      <a:pt x="180" y="49"/>
                    </a:cubicBezTo>
                    <a:cubicBezTo>
                      <a:pt x="182" y="52"/>
                      <a:pt x="185" y="55"/>
                      <a:pt x="186" y="56"/>
                    </a:cubicBezTo>
                    <a:cubicBezTo>
                      <a:pt x="186" y="56"/>
                      <a:pt x="186" y="56"/>
                      <a:pt x="186" y="56"/>
                    </a:cubicBezTo>
                    <a:cubicBezTo>
                      <a:pt x="186" y="56"/>
                      <a:pt x="186" y="56"/>
                      <a:pt x="186" y="56"/>
                    </a:cubicBezTo>
                    <a:cubicBezTo>
                      <a:pt x="186" y="56"/>
                      <a:pt x="184" y="54"/>
                      <a:pt x="178" y="52"/>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8" name="Freeform 298"/>
              <p:cNvSpPr>
                <a:spLocks noChangeArrowheads="1"/>
              </p:cNvSpPr>
              <p:nvPr/>
            </p:nvSpPr>
            <p:spPr bwMode="auto">
              <a:xfrm>
                <a:off x="1149" y="560"/>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9" name="Freeform 299"/>
              <p:cNvSpPr>
                <a:spLocks noChangeArrowheads="1"/>
              </p:cNvSpPr>
              <p:nvPr/>
            </p:nvSpPr>
            <p:spPr bwMode="auto">
              <a:xfrm>
                <a:off x="1116" y="563"/>
                <a:ext cx="82" cy="66"/>
              </a:xfrm>
              <a:custGeom>
                <a:avLst/>
                <a:gdLst>
                  <a:gd name="T0" fmla="*/ 0 w 49"/>
                  <a:gd name="T1" fmla="*/ 0 h 37"/>
                  <a:gd name="T2" fmla="*/ 74 w 49"/>
                  <a:gd name="T3" fmla="*/ 52 h 37"/>
                  <a:gd name="T4" fmla="*/ 87 w 49"/>
                  <a:gd name="T5" fmla="*/ 61 h 37"/>
                  <a:gd name="T6" fmla="*/ 137 w 49"/>
                  <a:gd name="T7" fmla="*/ 118 h 37"/>
                  <a:gd name="T8" fmla="*/ 84 w 49"/>
                  <a:gd name="T9" fmla="*/ 54 h 37"/>
                  <a:gd name="T10" fmla="*/ 0 w 49"/>
                  <a:gd name="T11" fmla="*/ 0 h 37"/>
                  <a:gd name="T12" fmla="*/ 0 60000 65536"/>
                  <a:gd name="T13" fmla="*/ 0 60000 65536"/>
                  <a:gd name="T14" fmla="*/ 0 60000 65536"/>
                  <a:gd name="T15" fmla="*/ 0 60000 65536"/>
                  <a:gd name="T16" fmla="*/ 0 60000 65536"/>
                  <a:gd name="T17" fmla="*/ 0 60000 65536"/>
                  <a:gd name="T18" fmla="*/ 0 w 49"/>
                  <a:gd name="T19" fmla="*/ 0 h 37"/>
                  <a:gd name="T20" fmla="*/ 49 w 4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9" h="37">
                    <a:moveTo>
                      <a:pt x="0" y="0"/>
                    </a:moveTo>
                    <a:cubicBezTo>
                      <a:pt x="0" y="0"/>
                      <a:pt x="6" y="8"/>
                      <a:pt x="26" y="16"/>
                    </a:cubicBezTo>
                    <a:cubicBezTo>
                      <a:pt x="29" y="17"/>
                      <a:pt x="31" y="19"/>
                      <a:pt x="31" y="19"/>
                    </a:cubicBezTo>
                    <a:cubicBezTo>
                      <a:pt x="49" y="37"/>
                      <a:pt x="49" y="37"/>
                      <a:pt x="49" y="37"/>
                    </a:cubicBezTo>
                    <a:cubicBezTo>
                      <a:pt x="49" y="37"/>
                      <a:pt x="33" y="20"/>
                      <a:pt x="30" y="17"/>
                    </a:cubicBezTo>
                    <a:cubicBezTo>
                      <a:pt x="27" y="14"/>
                      <a:pt x="5" y="6"/>
                      <a:pt x="0"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0" name="Freeform 300"/>
              <p:cNvSpPr>
                <a:spLocks noChangeArrowheads="1"/>
              </p:cNvSpPr>
              <p:nvPr/>
            </p:nvSpPr>
            <p:spPr bwMode="auto">
              <a:xfrm>
                <a:off x="1112" y="595"/>
                <a:ext cx="52" cy="30"/>
              </a:xfrm>
              <a:custGeom>
                <a:avLst/>
                <a:gdLst>
                  <a:gd name="T0" fmla="*/ 0 w 31"/>
                  <a:gd name="T1" fmla="*/ 0 h 17"/>
                  <a:gd name="T2" fmla="*/ 5 w 31"/>
                  <a:gd name="T3" fmla="*/ 16 h 17"/>
                  <a:gd name="T4" fmla="*/ 82 w 31"/>
                  <a:gd name="T5" fmla="*/ 49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cubicBezTo>
                      <a:pt x="2" y="5"/>
                      <a:pt x="2" y="5"/>
                      <a:pt x="2" y="5"/>
                    </a:cubicBezTo>
                    <a:cubicBezTo>
                      <a:pt x="2" y="5"/>
                      <a:pt x="26" y="16"/>
                      <a:pt x="29" y="16"/>
                    </a:cubicBezTo>
                    <a:cubicBezTo>
                      <a:pt x="31" y="17"/>
                      <a:pt x="4" y="4"/>
                      <a:pt x="0"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1" name="Freeform 301"/>
              <p:cNvSpPr>
                <a:spLocks noChangeArrowheads="1"/>
              </p:cNvSpPr>
              <p:nvPr/>
            </p:nvSpPr>
            <p:spPr bwMode="auto">
              <a:xfrm>
                <a:off x="1149" y="560"/>
                <a:ext cx="24" cy="19"/>
              </a:xfrm>
              <a:custGeom>
                <a:avLst/>
                <a:gdLst>
                  <a:gd name="T0" fmla="*/ 41 w 14"/>
                  <a:gd name="T1" fmla="*/ 33 h 11"/>
                  <a:gd name="T2" fmla="*/ 24 w 14"/>
                  <a:gd name="T3" fmla="*/ 16 h 11"/>
                  <a:gd name="T4" fmla="*/ 0 w 14"/>
                  <a:gd name="T5" fmla="*/ 0 h 11"/>
                  <a:gd name="T6" fmla="*/ 24 w 14"/>
                  <a:gd name="T7" fmla="*/ 9 h 11"/>
                  <a:gd name="T8" fmla="*/ 41 w 14"/>
                  <a:gd name="T9" fmla="*/ 33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14" y="11"/>
                    </a:moveTo>
                    <a:cubicBezTo>
                      <a:pt x="14" y="11"/>
                      <a:pt x="11" y="6"/>
                      <a:pt x="8" y="5"/>
                    </a:cubicBezTo>
                    <a:cubicBezTo>
                      <a:pt x="6" y="3"/>
                      <a:pt x="2" y="1"/>
                      <a:pt x="0" y="0"/>
                    </a:cubicBezTo>
                    <a:cubicBezTo>
                      <a:pt x="3" y="1"/>
                      <a:pt x="6" y="2"/>
                      <a:pt x="8" y="3"/>
                    </a:cubicBezTo>
                    <a:cubicBezTo>
                      <a:pt x="10" y="4"/>
                      <a:pt x="14" y="10"/>
                      <a:pt x="14" y="11"/>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2" name="Freeform 302"/>
              <p:cNvSpPr>
                <a:spLocks noChangeArrowheads="1"/>
              </p:cNvSpPr>
              <p:nvPr/>
            </p:nvSpPr>
            <p:spPr bwMode="auto">
              <a:xfrm>
                <a:off x="901" y="460"/>
                <a:ext cx="75" cy="123"/>
              </a:xfrm>
              <a:custGeom>
                <a:avLst/>
                <a:gdLst>
                  <a:gd name="T0" fmla="*/ 0 w 75"/>
                  <a:gd name="T1" fmla="*/ 110 h 123"/>
                  <a:gd name="T2" fmla="*/ 40 w 75"/>
                  <a:gd name="T3" fmla="*/ 123 h 123"/>
                  <a:gd name="T4" fmla="*/ 75 w 75"/>
                  <a:gd name="T5" fmla="*/ 14 h 123"/>
                  <a:gd name="T6" fmla="*/ 35 w 75"/>
                  <a:gd name="T7" fmla="*/ 0 h 123"/>
                  <a:gd name="T8" fmla="*/ 0 w 75"/>
                  <a:gd name="T9" fmla="*/ 110 h 123"/>
                  <a:gd name="T10" fmla="*/ 0 60000 65536"/>
                  <a:gd name="T11" fmla="*/ 0 60000 65536"/>
                  <a:gd name="T12" fmla="*/ 0 60000 65536"/>
                  <a:gd name="T13" fmla="*/ 0 60000 65536"/>
                  <a:gd name="T14" fmla="*/ 0 60000 65536"/>
                  <a:gd name="T15" fmla="*/ 0 w 75"/>
                  <a:gd name="T16" fmla="*/ 0 h 123"/>
                  <a:gd name="T17" fmla="*/ 75 w 75"/>
                  <a:gd name="T18" fmla="*/ 123 h 123"/>
                </a:gdLst>
                <a:ahLst/>
                <a:cxnLst>
                  <a:cxn ang="T10">
                    <a:pos x="T0" y="T1"/>
                  </a:cxn>
                  <a:cxn ang="T11">
                    <a:pos x="T2" y="T3"/>
                  </a:cxn>
                  <a:cxn ang="T12">
                    <a:pos x="T4" y="T5"/>
                  </a:cxn>
                  <a:cxn ang="T13">
                    <a:pos x="T6" y="T7"/>
                  </a:cxn>
                  <a:cxn ang="T14">
                    <a:pos x="T8" y="T9"/>
                  </a:cxn>
                </a:cxnLst>
                <a:rect l="T15" t="T16" r="T17" b="T18"/>
                <a:pathLst>
                  <a:path w="75" h="123">
                    <a:moveTo>
                      <a:pt x="0" y="110"/>
                    </a:moveTo>
                    <a:lnTo>
                      <a:pt x="40" y="123"/>
                    </a:lnTo>
                    <a:lnTo>
                      <a:pt x="75" y="14"/>
                    </a:lnTo>
                    <a:lnTo>
                      <a:pt x="35" y="0"/>
                    </a:lnTo>
                    <a:lnTo>
                      <a:pt x="0" y="110"/>
                    </a:ln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3" name="Freeform 303"/>
              <p:cNvSpPr>
                <a:spLocks noChangeArrowheads="1"/>
              </p:cNvSpPr>
              <p:nvPr/>
            </p:nvSpPr>
            <p:spPr bwMode="auto">
              <a:xfrm>
                <a:off x="889" y="1242"/>
                <a:ext cx="67" cy="124"/>
              </a:xfrm>
              <a:custGeom>
                <a:avLst/>
                <a:gdLst>
                  <a:gd name="T0" fmla="*/ 27 w 67"/>
                  <a:gd name="T1" fmla="*/ 124 h 124"/>
                  <a:gd name="T2" fmla="*/ 67 w 67"/>
                  <a:gd name="T3" fmla="*/ 110 h 124"/>
                  <a:gd name="T4" fmla="*/ 39 w 67"/>
                  <a:gd name="T5" fmla="*/ 0 h 124"/>
                  <a:gd name="T6" fmla="*/ 0 w 67"/>
                  <a:gd name="T7" fmla="*/ 10 h 124"/>
                  <a:gd name="T8" fmla="*/ 27 w 67"/>
                  <a:gd name="T9" fmla="*/ 124 h 124"/>
                  <a:gd name="T10" fmla="*/ 0 60000 65536"/>
                  <a:gd name="T11" fmla="*/ 0 60000 65536"/>
                  <a:gd name="T12" fmla="*/ 0 60000 65536"/>
                  <a:gd name="T13" fmla="*/ 0 60000 65536"/>
                  <a:gd name="T14" fmla="*/ 0 60000 65536"/>
                  <a:gd name="T15" fmla="*/ 0 w 67"/>
                  <a:gd name="T16" fmla="*/ 0 h 124"/>
                  <a:gd name="T17" fmla="*/ 67 w 67"/>
                  <a:gd name="T18" fmla="*/ 124 h 124"/>
                </a:gdLst>
                <a:ahLst/>
                <a:cxnLst>
                  <a:cxn ang="T10">
                    <a:pos x="T0" y="T1"/>
                  </a:cxn>
                  <a:cxn ang="T11">
                    <a:pos x="T2" y="T3"/>
                  </a:cxn>
                  <a:cxn ang="T12">
                    <a:pos x="T4" y="T5"/>
                  </a:cxn>
                  <a:cxn ang="T13">
                    <a:pos x="T6" y="T7"/>
                  </a:cxn>
                  <a:cxn ang="T14">
                    <a:pos x="T8" y="T9"/>
                  </a:cxn>
                </a:cxnLst>
                <a:rect l="T15" t="T16" r="T17" b="T18"/>
                <a:pathLst>
                  <a:path w="67" h="124">
                    <a:moveTo>
                      <a:pt x="27" y="124"/>
                    </a:moveTo>
                    <a:lnTo>
                      <a:pt x="67" y="110"/>
                    </a:lnTo>
                    <a:lnTo>
                      <a:pt x="39" y="0"/>
                    </a:lnTo>
                    <a:lnTo>
                      <a:pt x="0" y="10"/>
                    </a:lnTo>
                    <a:lnTo>
                      <a:pt x="27" y="124"/>
                    </a:ln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4" name="Freeform 304"/>
              <p:cNvSpPr>
                <a:spLocks noChangeArrowheads="1"/>
              </p:cNvSpPr>
              <p:nvPr/>
            </p:nvSpPr>
            <p:spPr bwMode="auto">
              <a:xfrm>
                <a:off x="894" y="1250"/>
                <a:ext cx="50" cy="114"/>
              </a:xfrm>
              <a:custGeom>
                <a:avLst/>
                <a:gdLst>
                  <a:gd name="T0" fmla="*/ 0 w 50"/>
                  <a:gd name="T1" fmla="*/ 0 h 114"/>
                  <a:gd name="T2" fmla="*/ 50 w 50"/>
                  <a:gd name="T3" fmla="*/ 105 h 114"/>
                  <a:gd name="T4" fmla="*/ 27 w 50"/>
                  <a:gd name="T5" fmla="*/ 114 h 114"/>
                  <a:gd name="T6" fmla="*/ 0 w 50"/>
                  <a:gd name="T7" fmla="*/ 0 h 114"/>
                  <a:gd name="T8" fmla="*/ 0 60000 65536"/>
                  <a:gd name="T9" fmla="*/ 0 60000 65536"/>
                  <a:gd name="T10" fmla="*/ 0 60000 65536"/>
                  <a:gd name="T11" fmla="*/ 0 60000 65536"/>
                  <a:gd name="T12" fmla="*/ 0 w 50"/>
                  <a:gd name="T13" fmla="*/ 0 h 114"/>
                  <a:gd name="T14" fmla="*/ 50 w 50"/>
                  <a:gd name="T15" fmla="*/ 114 h 114"/>
                </a:gdLst>
                <a:ahLst/>
                <a:cxnLst>
                  <a:cxn ang="T8">
                    <a:pos x="T0" y="T1"/>
                  </a:cxn>
                  <a:cxn ang="T9">
                    <a:pos x="T2" y="T3"/>
                  </a:cxn>
                  <a:cxn ang="T10">
                    <a:pos x="T4" y="T5"/>
                  </a:cxn>
                  <a:cxn ang="T11">
                    <a:pos x="T6" y="T7"/>
                  </a:cxn>
                </a:cxnLst>
                <a:rect l="T12" t="T13" r="T14" b="T15"/>
                <a:pathLst>
                  <a:path w="50" h="114">
                    <a:moveTo>
                      <a:pt x="0" y="0"/>
                    </a:moveTo>
                    <a:lnTo>
                      <a:pt x="50" y="105"/>
                    </a:lnTo>
                    <a:lnTo>
                      <a:pt x="27" y="114"/>
                    </a:lnTo>
                    <a:lnTo>
                      <a:pt x="0" y="0"/>
                    </a:lnTo>
                    <a:close/>
                  </a:path>
                </a:pathLst>
              </a:custGeom>
              <a:solidFill>
                <a:srgbClr val="C1C1C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5" name="Freeform 305"/>
              <p:cNvSpPr>
                <a:spLocks noChangeArrowheads="1"/>
              </p:cNvSpPr>
              <p:nvPr/>
            </p:nvSpPr>
            <p:spPr bwMode="auto">
              <a:xfrm>
                <a:off x="356" y="631"/>
                <a:ext cx="232" cy="555"/>
              </a:xfrm>
              <a:custGeom>
                <a:avLst/>
                <a:gdLst>
                  <a:gd name="T0" fmla="*/ 0 w 138"/>
                  <a:gd name="T1" fmla="*/ 984 h 313"/>
                  <a:gd name="T2" fmla="*/ 34 w 138"/>
                  <a:gd name="T3" fmla="*/ 0 h 313"/>
                  <a:gd name="T4" fmla="*/ 390 w 138"/>
                  <a:gd name="T5" fmla="*/ 62 h 313"/>
                  <a:gd name="T6" fmla="*/ 350 w 138"/>
                  <a:gd name="T7" fmla="*/ 472 h 313"/>
                  <a:gd name="T8" fmla="*/ 356 w 138"/>
                  <a:gd name="T9" fmla="*/ 906 h 313"/>
                  <a:gd name="T10" fmla="*/ 0 w 138"/>
                  <a:gd name="T11" fmla="*/ 984 h 313"/>
                  <a:gd name="T12" fmla="*/ 0 60000 65536"/>
                  <a:gd name="T13" fmla="*/ 0 60000 65536"/>
                  <a:gd name="T14" fmla="*/ 0 60000 65536"/>
                  <a:gd name="T15" fmla="*/ 0 60000 65536"/>
                  <a:gd name="T16" fmla="*/ 0 60000 65536"/>
                  <a:gd name="T17" fmla="*/ 0 60000 65536"/>
                  <a:gd name="T18" fmla="*/ 0 w 138"/>
                  <a:gd name="T19" fmla="*/ 0 h 313"/>
                  <a:gd name="T20" fmla="*/ 138 w 138"/>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138" h="313">
                    <a:moveTo>
                      <a:pt x="0" y="313"/>
                    </a:moveTo>
                    <a:cubicBezTo>
                      <a:pt x="12" y="0"/>
                      <a:pt x="12" y="0"/>
                      <a:pt x="12" y="0"/>
                    </a:cubicBezTo>
                    <a:cubicBezTo>
                      <a:pt x="12" y="0"/>
                      <a:pt x="85" y="17"/>
                      <a:pt x="138" y="20"/>
                    </a:cubicBezTo>
                    <a:cubicBezTo>
                      <a:pt x="138" y="20"/>
                      <a:pt x="127" y="79"/>
                      <a:pt x="124" y="150"/>
                    </a:cubicBezTo>
                    <a:cubicBezTo>
                      <a:pt x="121" y="219"/>
                      <a:pt x="126" y="288"/>
                      <a:pt x="126" y="288"/>
                    </a:cubicBezTo>
                    <a:cubicBezTo>
                      <a:pt x="86" y="282"/>
                      <a:pt x="0" y="313"/>
                      <a:pt x="0" y="313"/>
                    </a:cubicBez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6" name="Freeform 306"/>
              <p:cNvSpPr>
                <a:spLocks noChangeArrowheads="1"/>
              </p:cNvSpPr>
              <p:nvPr/>
            </p:nvSpPr>
            <p:spPr bwMode="auto">
              <a:xfrm>
                <a:off x="121" y="343"/>
                <a:ext cx="823" cy="1128"/>
              </a:xfrm>
              <a:custGeom>
                <a:avLst/>
                <a:gdLst>
                  <a:gd name="T0" fmla="*/ 638 w 490"/>
                  <a:gd name="T1" fmla="*/ 25 h 635"/>
                  <a:gd name="T2" fmla="*/ 101 w 490"/>
                  <a:gd name="T3" fmla="*/ 382 h 635"/>
                  <a:gd name="T4" fmla="*/ 12 w 490"/>
                  <a:gd name="T5" fmla="*/ 899 h 635"/>
                  <a:gd name="T6" fmla="*/ 3 w 490"/>
                  <a:gd name="T7" fmla="*/ 981 h 635"/>
                  <a:gd name="T8" fmla="*/ 5 w 490"/>
                  <a:gd name="T9" fmla="*/ 1057 h 635"/>
                  <a:gd name="T10" fmla="*/ 71 w 490"/>
                  <a:gd name="T11" fmla="*/ 1561 h 635"/>
                  <a:gd name="T12" fmla="*/ 593 w 490"/>
                  <a:gd name="T13" fmla="*/ 1963 h 635"/>
                  <a:gd name="T14" fmla="*/ 1345 w 490"/>
                  <a:gd name="T15" fmla="*/ 1833 h 635"/>
                  <a:gd name="T16" fmla="*/ 1307 w 490"/>
                  <a:gd name="T17" fmla="*/ 1593 h 635"/>
                  <a:gd name="T18" fmla="*/ 635 w 490"/>
                  <a:gd name="T19" fmla="*/ 1659 h 635"/>
                  <a:gd name="T20" fmla="*/ 595 w 490"/>
                  <a:gd name="T21" fmla="*/ 1647 h 635"/>
                  <a:gd name="T22" fmla="*/ 490 w 490"/>
                  <a:gd name="T23" fmla="*/ 1577 h 635"/>
                  <a:gd name="T24" fmla="*/ 497 w 490"/>
                  <a:gd name="T25" fmla="*/ 1338 h 635"/>
                  <a:gd name="T26" fmla="*/ 527 w 490"/>
                  <a:gd name="T27" fmla="*/ 995 h 635"/>
                  <a:gd name="T28" fmla="*/ 511 w 490"/>
                  <a:gd name="T29" fmla="*/ 647 h 635"/>
                  <a:gd name="T30" fmla="*/ 516 w 490"/>
                  <a:gd name="T31" fmla="*/ 403 h 635"/>
                  <a:gd name="T32" fmla="*/ 626 w 490"/>
                  <a:gd name="T33" fmla="*/ 345 h 635"/>
                  <a:gd name="T34" fmla="*/ 1315 w 490"/>
                  <a:gd name="T35" fmla="*/ 423 h 635"/>
                  <a:gd name="T36" fmla="*/ 1382 w 490"/>
                  <a:gd name="T37" fmla="*/ 199 h 635"/>
                  <a:gd name="T38" fmla="*/ 638 w 490"/>
                  <a:gd name="T39" fmla="*/ 25 h 6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635"/>
                  <a:gd name="T62" fmla="*/ 490 w 490"/>
                  <a:gd name="T63" fmla="*/ 635 h 6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635">
                    <a:moveTo>
                      <a:pt x="226" y="8"/>
                    </a:moveTo>
                    <a:cubicBezTo>
                      <a:pt x="141" y="17"/>
                      <a:pt x="36" y="121"/>
                      <a:pt x="36" y="121"/>
                    </a:cubicBezTo>
                    <a:cubicBezTo>
                      <a:pt x="20" y="197"/>
                      <a:pt x="9" y="243"/>
                      <a:pt x="4" y="285"/>
                    </a:cubicBezTo>
                    <a:cubicBezTo>
                      <a:pt x="4" y="285"/>
                      <a:pt x="1" y="302"/>
                      <a:pt x="1" y="311"/>
                    </a:cubicBezTo>
                    <a:cubicBezTo>
                      <a:pt x="0" y="319"/>
                      <a:pt x="2" y="335"/>
                      <a:pt x="2" y="335"/>
                    </a:cubicBezTo>
                    <a:cubicBezTo>
                      <a:pt x="5" y="375"/>
                      <a:pt x="12" y="419"/>
                      <a:pt x="25" y="495"/>
                    </a:cubicBezTo>
                    <a:cubicBezTo>
                      <a:pt x="25" y="495"/>
                      <a:pt x="127" y="610"/>
                      <a:pt x="210" y="622"/>
                    </a:cubicBezTo>
                    <a:cubicBezTo>
                      <a:pt x="294" y="635"/>
                      <a:pt x="477" y="581"/>
                      <a:pt x="477" y="581"/>
                    </a:cubicBezTo>
                    <a:cubicBezTo>
                      <a:pt x="463" y="505"/>
                      <a:pt x="463" y="505"/>
                      <a:pt x="463" y="505"/>
                    </a:cubicBezTo>
                    <a:cubicBezTo>
                      <a:pt x="463" y="505"/>
                      <a:pt x="295" y="542"/>
                      <a:pt x="225" y="526"/>
                    </a:cubicBezTo>
                    <a:cubicBezTo>
                      <a:pt x="220" y="525"/>
                      <a:pt x="215" y="524"/>
                      <a:pt x="211" y="522"/>
                    </a:cubicBezTo>
                    <a:cubicBezTo>
                      <a:pt x="198" y="516"/>
                      <a:pt x="185" y="508"/>
                      <a:pt x="174" y="500"/>
                    </a:cubicBezTo>
                    <a:cubicBezTo>
                      <a:pt x="157" y="479"/>
                      <a:pt x="168" y="452"/>
                      <a:pt x="176" y="424"/>
                    </a:cubicBezTo>
                    <a:cubicBezTo>
                      <a:pt x="185" y="390"/>
                      <a:pt x="186" y="351"/>
                      <a:pt x="187" y="315"/>
                    </a:cubicBezTo>
                    <a:cubicBezTo>
                      <a:pt x="188" y="278"/>
                      <a:pt x="189" y="239"/>
                      <a:pt x="181" y="205"/>
                    </a:cubicBezTo>
                    <a:cubicBezTo>
                      <a:pt x="175" y="176"/>
                      <a:pt x="165" y="148"/>
                      <a:pt x="183" y="128"/>
                    </a:cubicBezTo>
                    <a:cubicBezTo>
                      <a:pt x="195" y="121"/>
                      <a:pt x="208" y="114"/>
                      <a:pt x="222" y="109"/>
                    </a:cubicBezTo>
                    <a:cubicBezTo>
                      <a:pt x="282" y="86"/>
                      <a:pt x="466" y="134"/>
                      <a:pt x="466" y="134"/>
                    </a:cubicBezTo>
                    <a:cubicBezTo>
                      <a:pt x="490" y="63"/>
                      <a:pt x="490" y="63"/>
                      <a:pt x="490" y="63"/>
                    </a:cubicBezTo>
                    <a:cubicBezTo>
                      <a:pt x="490" y="63"/>
                      <a:pt x="310" y="0"/>
                      <a:pt x="226" y="8"/>
                    </a:cubicBezTo>
                    <a:close/>
                  </a:path>
                </a:pathLst>
              </a:custGeom>
              <a:solidFill>
                <a:srgbClr val="E1740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7" name="Freeform 307"/>
              <p:cNvSpPr>
                <a:spLocks noChangeArrowheads="1"/>
              </p:cNvSpPr>
              <p:nvPr/>
            </p:nvSpPr>
            <p:spPr bwMode="auto">
              <a:xfrm>
                <a:off x="906" y="462"/>
                <a:ext cx="37" cy="117"/>
              </a:xfrm>
              <a:custGeom>
                <a:avLst/>
                <a:gdLst>
                  <a:gd name="T0" fmla="*/ 37 w 37"/>
                  <a:gd name="T1" fmla="*/ 0 h 117"/>
                  <a:gd name="T2" fmla="*/ 23 w 37"/>
                  <a:gd name="T3" fmla="*/ 117 h 117"/>
                  <a:gd name="T4" fmla="*/ 0 w 37"/>
                  <a:gd name="T5" fmla="*/ 112 h 117"/>
                  <a:gd name="T6" fmla="*/ 37 w 37"/>
                  <a:gd name="T7" fmla="*/ 0 h 117"/>
                  <a:gd name="T8" fmla="*/ 0 60000 65536"/>
                  <a:gd name="T9" fmla="*/ 0 60000 65536"/>
                  <a:gd name="T10" fmla="*/ 0 60000 65536"/>
                  <a:gd name="T11" fmla="*/ 0 60000 65536"/>
                  <a:gd name="T12" fmla="*/ 0 w 37"/>
                  <a:gd name="T13" fmla="*/ 0 h 117"/>
                  <a:gd name="T14" fmla="*/ 37 w 37"/>
                  <a:gd name="T15" fmla="*/ 117 h 117"/>
                </a:gdLst>
                <a:ahLst/>
                <a:cxnLst>
                  <a:cxn ang="T8">
                    <a:pos x="T0" y="T1"/>
                  </a:cxn>
                  <a:cxn ang="T9">
                    <a:pos x="T2" y="T3"/>
                  </a:cxn>
                  <a:cxn ang="T10">
                    <a:pos x="T4" y="T5"/>
                  </a:cxn>
                  <a:cxn ang="T11">
                    <a:pos x="T6" y="T7"/>
                  </a:cxn>
                </a:cxnLst>
                <a:rect l="T12" t="T13" r="T14" b="T15"/>
                <a:pathLst>
                  <a:path w="37" h="117">
                    <a:moveTo>
                      <a:pt x="37" y="0"/>
                    </a:moveTo>
                    <a:lnTo>
                      <a:pt x="23" y="117"/>
                    </a:lnTo>
                    <a:lnTo>
                      <a:pt x="0" y="112"/>
                    </a:lnTo>
                    <a:lnTo>
                      <a:pt x="37" y="0"/>
                    </a:lnTo>
                    <a:close/>
                  </a:path>
                </a:pathLst>
              </a:custGeom>
              <a:solidFill>
                <a:srgbClr val="C1C1C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8" name="Freeform 308"/>
              <p:cNvSpPr>
                <a:spLocks noChangeArrowheads="1"/>
              </p:cNvSpPr>
              <p:nvPr/>
            </p:nvSpPr>
            <p:spPr bwMode="auto">
              <a:xfrm>
                <a:off x="395" y="467"/>
                <a:ext cx="527" cy="183"/>
              </a:xfrm>
              <a:custGeom>
                <a:avLst/>
                <a:gdLst>
                  <a:gd name="T0" fmla="*/ 195 w 314"/>
                  <a:gd name="T1" fmla="*/ 28 h 103"/>
                  <a:gd name="T2" fmla="*/ 34 w 314"/>
                  <a:gd name="T3" fmla="*/ 133 h 103"/>
                  <a:gd name="T4" fmla="*/ 34 w 314"/>
                  <a:gd name="T5" fmla="*/ 325 h 103"/>
                  <a:gd name="T6" fmla="*/ 57 w 314"/>
                  <a:gd name="T7" fmla="*/ 183 h 103"/>
                  <a:gd name="T8" fmla="*/ 166 w 314"/>
                  <a:gd name="T9" fmla="*/ 123 h 103"/>
                  <a:gd name="T10" fmla="*/ 854 w 314"/>
                  <a:gd name="T11" fmla="*/ 203 h 103"/>
                  <a:gd name="T12" fmla="*/ 884 w 314"/>
                  <a:gd name="T13" fmla="*/ 94 h 103"/>
                  <a:gd name="T14" fmla="*/ 195 w 314"/>
                  <a:gd name="T15" fmla="*/ 28 h 103"/>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03"/>
                  <a:gd name="T26" fmla="*/ 314 w 31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03">
                    <a:moveTo>
                      <a:pt x="69" y="9"/>
                    </a:moveTo>
                    <a:cubicBezTo>
                      <a:pt x="36" y="12"/>
                      <a:pt x="20" y="26"/>
                      <a:pt x="12" y="42"/>
                    </a:cubicBezTo>
                    <a:cubicBezTo>
                      <a:pt x="0" y="66"/>
                      <a:pt x="12" y="103"/>
                      <a:pt x="12" y="103"/>
                    </a:cubicBezTo>
                    <a:cubicBezTo>
                      <a:pt x="11" y="82"/>
                      <a:pt x="6" y="74"/>
                      <a:pt x="20" y="58"/>
                    </a:cubicBezTo>
                    <a:cubicBezTo>
                      <a:pt x="32" y="51"/>
                      <a:pt x="45" y="44"/>
                      <a:pt x="59" y="39"/>
                    </a:cubicBezTo>
                    <a:cubicBezTo>
                      <a:pt x="119" y="16"/>
                      <a:pt x="303" y="64"/>
                      <a:pt x="303" y="64"/>
                    </a:cubicBezTo>
                    <a:cubicBezTo>
                      <a:pt x="314" y="30"/>
                      <a:pt x="314" y="30"/>
                      <a:pt x="314" y="30"/>
                    </a:cubicBezTo>
                    <a:cubicBezTo>
                      <a:pt x="314" y="30"/>
                      <a:pt x="153" y="0"/>
                      <a:pt x="69" y="9"/>
                    </a:cubicBez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9" name="Freeform 309"/>
              <p:cNvSpPr>
                <a:spLocks noChangeArrowheads="1"/>
              </p:cNvSpPr>
              <p:nvPr/>
            </p:nvSpPr>
            <p:spPr bwMode="auto">
              <a:xfrm>
                <a:off x="121" y="712"/>
                <a:ext cx="801" cy="759"/>
              </a:xfrm>
              <a:custGeom>
                <a:avLst/>
                <a:gdLst>
                  <a:gd name="T0" fmla="*/ 92 w 477"/>
                  <a:gd name="T1" fmla="*/ 0 h 427"/>
                  <a:gd name="T2" fmla="*/ 12 w 477"/>
                  <a:gd name="T3" fmla="*/ 244 h 427"/>
                  <a:gd name="T4" fmla="*/ 3 w 477"/>
                  <a:gd name="T5" fmla="*/ 325 h 427"/>
                  <a:gd name="T6" fmla="*/ 5 w 477"/>
                  <a:gd name="T7" fmla="*/ 402 h 427"/>
                  <a:gd name="T8" fmla="*/ 71 w 477"/>
                  <a:gd name="T9" fmla="*/ 907 h 427"/>
                  <a:gd name="T10" fmla="*/ 593 w 477"/>
                  <a:gd name="T11" fmla="*/ 1308 h 427"/>
                  <a:gd name="T12" fmla="*/ 1345 w 477"/>
                  <a:gd name="T13" fmla="*/ 1178 h 427"/>
                  <a:gd name="T14" fmla="*/ 1323 w 477"/>
                  <a:gd name="T15" fmla="*/ 1049 h 427"/>
                  <a:gd name="T16" fmla="*/ 561 w 477"/>
                  <a:gd name="T17" fmla="*/ 1115 h 427"/>
                  <a:gd name="T18" fmla="*/ 524 w 477"/>
                  <a:gd name="T19" fmla="*/ 1102 h 427"/>
                  <a:gd name="T20" fmla="*/ 257 w 477"/>
                  <a:gd name="T21" fmla="*/ 859 h 427"/>
                  <a:gd name="T22" fmla="*/ 279 w 477"/>
                  <a:gd name="T23" fmla="*/ 451 h 427"/>
                  <a:gd name="T24" fmla="*/ 269 w 477"/>
                  <a:gd name="T25" fmla="*/ 98 h 427"/>
                  <a:gd name="T26" fmla="*/ 92 w 477"/>
                  <a:gd name="T27" fmla="*/ 0 h 4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7"/>
                  <a:gd name="T43" fmla="*/ 0 h 427"/>
                  <a:gd name="T44" fmla="*/ 477 w 477"/>
                  <a:gd name="T45" fmla="*/ 427 h 4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7" h="427">
                    <a:moveTo>
                      <a:pt x="33" y="0"/>
                    </a:moveTo>
                    <a:cubicBezTo>
                      <a:pt x="19" y="27"/>
                      <a:pt x="7" y="56"/>
                      <a:pt x="4" y="77"/>
                    </a:cubicBezTo>
                    <a:cubicBezTo>
                      <a:pt x="4" y="77"/>
                      <a:pt x="1" y="94"/>
                      <a:pt x="1" y="103"/>
                    </a:cubicBezTo>
                    <a:cubicBezTo>
                      <a:pt x="0" y="111"/>
                      <a:pt x="2" y="127"/>
                      <a:pt x="2" y="127"/>
                    </a:cubicBezTo>
                    <a:cubicBezTo>
                      <a:pt x="5" y="167"/>
                      <a:pt x="12" y="211"/>
                      <a:pt x="25" y="287"/>
                    </a:cubicBezTo>
                    <a:cubicBezTo>
                      <a:pt x="25" y="287"/>
                      <a:pt x="127" y="402"/>
                      <a:pt x="210" y="414"/>
                    </a:cubicBezTo>
                    <a:cubicBezTo>
                      <a:pt x="294" y="427"/>
                      <a:pt x="477" y="373"/>
                      <a:pt x="477" y="373"/>
                    </a:cubicBezTo>
                    <a:cubicBezTo>
                      <a:pt x="469" y="332"/>
                      <a:pt x="469" y="332"/>
                      <a:pt x="469" y="332"/>
                    </a:cubicBezTo>
                    <a:cubicBezTo>
                      <a:pt x="469" y="332"/>
                      <a:pt x="337" y="388"/>
                      <a:pt x="199" y="353"/>
                    </a:cubicBezTo>
                    <a:cubicBezTo>
                      <a:pt x="194" y="352"/>
                      <a:pt x="190" y="350"/>
                      <a:pt x="186" y="349"/>
                    </a:cubicBezTo>
                    <a:cubicBezTo>
                      <a:pt x="172" y="343"/>
                      <a:pt x="90" y="289"/>
                      <a:pt x="91" y="272"/>
                    </a:cubicBezTo>
                    <a:cubicBezTo>
                      <a:pt x="83" y="241"/>
                      <a:pt x="102" y="226"/>
                      <a:pt x="99" y="143"/>
                    </a:cubicBezTo>
                    <a:cubicBezTo>
                      <a:pt x="98" y="112"/>
                      <a:pt x="108" y="82"/>
                      <a:pt x="95" y="31"/>
                    </a:cubicBezTo>
                    <a:cubicBezTo>
                      <a:pt x="95" y="31"/>
                      <a:pt x="35" y="2"/>
                      <a:pt x="33" y="0"/>
                    </a:cubicBez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0" name="Freeform 310"/>
              <p:cNvSpPr>
                <a:spLocks noChangeArrowheads="1"/>
              </p:cNvSpPr>
              <p:nvPr/>
            </p:nvSpPr>
            <p:spPr bwMode="auto">
              <a:xfrm>
                <a:off x="104" y="526"/>
                <a:ext cx="79" cy="723"/>
              </a:xfrm>
              <a:custGeom>
                <a:avLst/>
                <a:gdLst>
                  <a:gd name="T0" fmla="*/ 108 w 47"/>
                  <a:gd name="T1" fmla="*/ 0 h 407"/>
                  <a:gd name="T2" fmla="*/ 133 w 47"/>
                  <a:gd name="T3" fmla="*/ 64 h 407"/>
                  <a:gd name="T4" fmla="*/ 57 w 47"/>
                  <a:gd name="T5" fmla="*/ 643 h 407"/>
                  <a:gd name="T6" fmla="*/ 108 w 47"/>
                  <a:gd name="T7" fmla="*/ 1224 h 407"/>
                  <a:gd name="T8" fmla="*/ 79 w 47"/>
                  <a:gd name="T9" fmla="*/ 1284 h 407"/>
                  <a:gd name="T10" fmla="*/ 50 w 47"/>
                  <a:gd name="T11" fmla="*/ 1220 h 407"/>
                  <a:gd name="T12" fmla="*/ 5 w 47"/>
                  <a:gd name="T13" fmla="*/ 643 h 407"/>
                  <a:gd name="T14" fmla="*/ 76 w 47"/>
                  <a:gd name="T15" fmla="*/ 60 h 407"/>
                  <a:gd name="T16" fmla="*/ 108 w 47"/>
                  <a:gd name="T17" fmla="*/ 0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07"/>
                  <a:gd name="T29" fmla="*/ 47 w 4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07">
                    <a:moveTo>
                      <a:pt x="38" y="0"/>
                    </a:moveTo>
                    <a:cubicBezTo>
                      <a:pt x="43" y="0"/>
                      <a:pt x="47" y="9"/>
                      <a:pt x="47" y="20"/>
                    </a:cubicBezTo>
                    <a:cubicBezTo>
                      <a:pt x="47" y="20"/>
                      <a:pt x="23" y="92"/>
                      <a:pt x="20" y="204"/>
                    </a:cubicBezTo>
                    <a:cubicBezTo>
                      <a:pt x="17" y="316"/>
                      <a:pt x="38" y="388"/>
                      <a:pt x="38" y="388"/>
                    </a:cubicBezTo>
                    <a:cubicBezTo>
                      <a:pt x="38" y="398"/>
                      <a:pt x="33" y="407"/>
                      <a:pt x="28" y="407"/>
                    </a:cubicBezTo>
                    <a:cubicBezTo>
                      <a:pt x="22" y="407"/>
                      <a:pt x="18" y="398"/>
                      <a:pt x="18" y="387"/>
                    </a:cubicBezTo>
                    <a:cubicBezTo>
                      <a:pt x="18" y="387"/>
                      <a:pt x="0" y="311"/>
                      <a:pt x="2" y="204"/>
                    </a:cubicBezTo>
                    <a:cubicBezTo>
                      <a:pt x="5" y="97"/>
                      <a:pt x="27" y="19"/>
                      <a:pt x="27" y="19"/>
                    </a:cubicBezTo>
                    <a:cubicBezTo>
                      <a:pt x="27" y="8"/>
                      <a:pt x="32" y="0"/>
                      <a:pt x="38" y="0"/>
                    </a:cubicBez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1" name="Freeform 311"/>
              <p:cNvSpPr>
                <a:spLocks noChangeArrowheads="1"/>
              </p:cNvSpPr>
              <p:nvPr/>
            </p:nvSpPr>
            <p:spPr bwMode="auto">
              <a:xfrm>
                <a:off x="388" y="764"/>
                <a:ext cx="115" cy="85"/>
              </a:xfrm>
              <a:custGeom>
                <a:avLst/>
                <a:gdLst>
                  <a:gd name="T0" fmla="*/ 115 w 115"/>
                  <a:gd name="T1" fmla="*/ 74 h 85"/>
                  <a:gd name="T2" fmla="*/ 12 w 115"/>
                  <a:gd name="T3" fmla="*/ 0 h 85"/>
                  <a:gd name="T4" fmla="*/ 0 w 115"/>
                  <a:gd name="T5" fmla="*/ 3 h 85"/>
                  <a:gd name="T6" fmla="*/ 84 w 115"/>
                  <a:gd name="T7" fmla="*/ 62 h 85"/>
                  <a:gd name="T8" fmla="*/ 86 w 115"/>
                  <a:gd name="T9" fmla="*/ 67 h 85"/>
                  <a:gd name="T10" fmla="*/ 111 w 115"/>
                  <a:gd name="T11" fmla="*/ 85 h 85"/>
                  <a:gd name="T12" fmla="*/ 115 w 115"/>
                  <a:gd name="T13" fmla="*/ 74 h 85"/>
                  <a:gd name="T14" fmla="*/ 0 60000 65536"/>
                  <a:gd name="T15" fmla="*/ 0 60000 65536"/>
                  <a:gd name="T16" fmla="*/ 0 60000 65536"/>
                  <a:gd name="T17" fmla="*/ 0 60000 65536"/>
                  <a:gd name="T18" fmla="*/ 0 60000 65536"/>
                  <a:gd name="T19" fmla="*/ 0 60000 65536"/>
                  <a:gd name="T20" fmla="*/ 0 60000 65536"/>
                  <a:gd name="T21" fmla="*/ 0 w 115"/>
                  <a:gd name="T22" fmla="*/ 0 h 85"/>
                  <a:gd name="T23" fmla="*/ 115 w 11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85">
                    <a:moveTo>
                      <a:pt x="115" y="74"/>
                    </a:moveTo>
                    <a:lnTo>
                      <a:pt x="12" y="0"/>
                    </a:lnTo>
                    <a:lnTo>
                      <a:pt x="0" y="3"/>
                    </a:lnTo>
                    <a:lnTo>
                      <a:pt x="84" y="62"/>
                    </a:lnTo>
                    <a:lnTo>
                      <a:pt x="86" y="67"/>
                    </a:lnTo>
                    <a:lnTo>
                      <a:pt x="111" y="85"/>
                    </a:lnTo>
                    <a:lnTo>
                      <a:pt x="115" y="74"/>
                    </a:ln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2" name="Freeform 312"/>
              <p:cNvSpPr>
                <a:spLocks noChangeArrowheads="1"/>
              </p:cNvSpPr>
              <p:nvPr/>
            </p:nvSpPr>
            <p:spPr bwMode="auto">
              <a:xfrm>
                <a:off x="288" y="1048"/>
                <a:ext cx="134" cy="27"/>
              </a:xfrm>
              <a:custGeom>
                <a:avLst/>
                <a:gdLst>
                  <a:gd name="T0" fmla="*/ 131 w 134"/>
                  <a:gd name="T1" fmla="*/ 27 h 27"/>
                  <a:gd name="T2" fmla="*/ 6 w 134"/>
                  <a:gd name="T3" fmla="*/ 11 h 27"/>
                  <a:gd name="T4" fmla="*/ 0 w 134"/>
                  <a:gd name="T5" fmla="*/ 0 h 27"/>
                  <a:gd name="T6" fmla="*/ 99 w 134"/>
                  <a:gd name="T7" fmla="*/ 16 h 27"/>
                  <a:gd name="T8" fmla="*/ 104 w 134"/>
                  <a:gd name="T9" fmla="*/ 12 h 27"/>
                  <a:gd name="T10" fmla="*/ 134 w 134"/>
                  <a:gd name="T11" fmla="*/ 16 h 27"/>
                  <a:gd name="T12" fmla="*/ 131 w 134"/>
                  <a:gd name="T13" fmla="*/ 27 h 27"/>
                  <a:gd name="T14" fmla="*/ 0 60000 65536"/>
                  <a:gd name="T15" fmla="*/ 0 60000 65536"/>
                  <a:gd name="T16" fmla="*/ 0 60000 65536"/>
                  <a:gd name="T17" fmla="*/ 0 60000 65536"/>
                  <a:gd name="T18" fmla="*/ 0 60000 65536"/>
                  <a:gd name="T19" fmla="*/ 0 60000 65536"/>
                  <a:gd name="T20" fmla="*/ 0 60000 65536"/>
                  <a:gd name="T21" fmla="*/ 0 w 134"/>
                  <a:gd name="T22" fmla="*/ 0 h 27"/>
                  <a:gd name="T23" fmla="*/ 134 w 134"/>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27">
                    <a:moveTo>
                      <a:pt x="131" y="27"/>
                    </a:moveTo>
                    <a:lnTo>
                      <a:pt x="6" y="11"/>
                    </a:lnTo>
                    <a:lnTo>
                      <a:pt x="0" y="0"/>
                    </a:lnTo>
                    <a:lnTo>
                      <a:pt x="99" y="16"/>
                    </a:lnTo>
                    <a:lnTo>
                      <a:pt x="104" y="12"/>
                    </a:lnTo>
                    <a:lnTo>
                      <a:pt x="134" y="16"/>
                    </a:lnTo>
                    <a:lnTo>
                      <a:pt x="131" y="27"/>
                    </a:ln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3" name="Freeform 313"/>
              <p:cNvSpPr>
                <a:spLocks noChangeArrowheads="1"/>
              </p:cNvSpPr>
              <p:nvPr/>
            </p:nvSpPr>
            <p:spPr bwMode="auto">
              <a:xfrm>
                <a:off x="424" y="917"/>
                <a:ext cx="77" cy="76"/>
              </a:xfrm>
              <a:custGeom>
                <a:avLst/>
                <a:gdLst>
                  <a:gd name="T0" fmla="*/ 28 w 46"/>
                  <a:gd name="T1" fmla="*/ 122 h 43"/>
                  <a:gd name="T2" fmla="*/ 8 w 46"/>
                  <a:gd name="T3" fmla="*/ 49 h 43"/>
                  <a:gd name="T4" fmla="*/ 67 w 46"/>
                  <a:gd name="T5" fmla="*/ 9 h 43"/>
                  <a:gd name="T6" fmla="*/ 117 w 46"/>
                  <a:gd name="T7" fmla="*/ 94 h 43"/>
                  <a:gd name="T8" fmla="*/ 28 w 46"/>
                  <a:gd name="T9" fmla="*/ 122 h 43"/>
                  <a:gd name="T10" fmla="*/ 0 60000 65536"/>
                  <a:gd name="T11" fmla="*/ 0 60000 65536"/>
                  <a:gd name="T12" fmla="*/ 0 60000 65536"/>
                  <a:gd name="T13" fmla="*/ 0 60000 65536"/>
                  <a:gd name="T14" fmla="*/ 0 60000 65536"/>
                  <a:gd name="T15" fmla="*/ 0 w 46"/>
                  <a:gd name="T16" fmla="*/ 0 h 43"/>
                  <a:gd name="T17" fmla="*/ 46 w 46"/>
                  <a:gd name="T18" fmla="*/ 43 h 43"/>
                </a:gdLst>
                <a:ahLst/>
                <a:cxnLst>
                  <a:cxn ang="T10">
                    <a:pos x="T0" y="T1"/>
                  </a:cxn>
                  <a:cxn ang="T11">
                    <a:pos x="T2" y="T3"/>
                  </a:cxn>
                  <a:cxn ang="T12">
                    <a:pos x="T4" y="T5"/>
                  </a:cxn>
                  <a:cxn ang="T13">
                    <a:pos x="T6" y="T7"/>
                  </a:cxn>
                  <a:cxn ang="T14">
                    <a:pos x="T8" y="T9"/>
                  </a:cxn>
                </a:cxnLst>
                <a:rect l="T15" t="T16" r="T17" b="T18"/>
                <a:pathLst>
                  <a:path w="46" h="43">
                    <a:moveTo>
                      <a:pt x="10" y="39"/>
                    </a:moveTo>
                    <a:cubicBezTo>
                      <a:pt x="1" y="36"/>
                      <a:pt x="0" y="25"/>
                      <a:pt x="3" y="16"/>
                    </a:cubicBezTo>
                    <a:cubicBezTo>
                      <a:pt x="6" y="8"/>
                      <a:pt x="16" y="0"/>
                      <a:pt x="24" y="3"/>
                    </a:cubicBezTo>
                    <a:cubicBezTo>
                      <a:pt x="33" y="6"/>
                      <a:pt x="46" y="19"/>
                      <a:pt x="42" y="30"/>
                    </a:cubicBezTo>
                    <a:cubicBezTo>
                      <a:pt x="37" y="43"/>
                      <a:pt x="18" y="42"/>
                      <a:pt x="10" y="39"/>
                    </a:cubicBezTo>
                    <a:close/>
                  </a:path>
                </a:pathLst>
              </a:custGeom>
              <a:solidFill>
                <a:srgbClr val="E6B38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4" name="Freeform 314"/>
              <p:cNvSpPr>
                <a:spLocks noChangeArrowheads="1"/>
              </p:cNvSpPr>
              <p:nvPr/>
            </p:nvSpPr>
            <p:spPr bwMode="auto">
              <a:xfrm>
                <a:off x="163" y="696"/>
                <a:ext cx="308" cy="366"/>
              </a:xfrm>
              <a:custGeom>
                <a:avLst/>
                <a:gdLst>
                  <a:gd name="T0" fmla="*/ 125 w 183"/>
                  <a:gd name="T1" fmla="*/ 622 h 206"/>
                  <a:gd name="T2" fmla="*/ 54 w 183"/>
                  <a:gd name="T3" fmla="*/ 268 h 206"/>
                  <a:gd name="T4" fmla="*/ 308 w 183"/>
                  <a:gd name="T5" fmla="*/ 53 h 206"/>
                  <a:gd name="T6" fmla="*/ 507 w 183"/>
                  <a:gd name="T7" fmla="*/ 265 h 206"/>
                  <a:gd name="T8" fmla="*/ 490 w 183"/>
                  <a:gd name="T9" fmla="*/ 455 h 206"/>
                  <a:gd name="T10" fmla="*/ 385 w 183"/>
                  <a:gd name="T11" fmla="*/ 615 h 206"/>
                  <a:gd name="T12" fmla="*/ 125 w 183"/>
                  <a:gd name="T13" fmla="*/ 622 h 206"/>
                  <a:gd name="T14" fmla="*/ 0 60000 65536"/>
                  <a:gd name="T15" fmla="*/ 0 60000 65536"/>
                  <a:gd name="T16" fmla="*/ 0 60000 65536"/>
                  <a:gd name="T17" fmla="*/ 0 60000 65536"/>
                  <a:gd name="T18" fmla="*/ 0 60000 65536"/>
                  <a:gd name="T19" fmla="*/ 0 60000 65536"/>
                  <a:gd name="T20" fmla="*/ 0 60000 65536"/>
                  <a:gd name="T21" fmla="*/ 0 w 183"/>
                  <a:gd name="T22" fmla="*/ 0 h 206"/>
                  <a:gd name="T23" fmla="*/ 183 w 183"/>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206">
                    <a:moveTo>
                      <a:pt x="44" y="197"/>
                    </a:moveTo>
                    <a:cubicBezTo>
                      <a:pt x="0" y="180"/>
                      <a:pt x="1" y="132"/>
                      <a:pt x="19" y="85"/>
                    </a:cubicBezTo>
                    <a:cubicBezTo>
                      <a:pt x="37" y="38"/>
                      <a:pt x="65" y="0"/>
                      <a:pt x="109" y="17"/>
                    </a:cubicBezTo>
                    <a:cubicBezTo>
                      <a:pt x="132" y="26"/>
                      <a:pt x="177" y="74"/>
                      <a:pt x="179" y="84"/>
                    </a:cubicBezTo>
                    <a:cubicBezTo>
                      <a:pt x="183" y="101"/>
                      <a:pt x="181" y="123"/>
                      <a:pt x="173" y="144"/>
                    </a:cubicBezTo>
                    <a:cubicBezTo>
                      <a:pt x="164" y="168"/>
                      <a:pt x="146" y="191"/>
                      <a:pt x="136" y="195"/>
                    </a:cubicBezTo>
                    <a:cubicBezTo>
                      <a:pt x="127" y="199"/>
                      <a:pt x="67" y="206"/>
                      <a:pt x="44" y="197"/>
                    </a:cubicBezTo>
                    <a:close/>
                  </a:path>
                </a:pathLst>
              </a:custGeom>
              <a:solidFill>
                <a:srgbClr val="E6B38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5" name="Freeform 315"/>
              <p:cNvSpPr>
                <a:spLocks noChangeArrowheads="1"/>
              </p:cNvSpPr>
              <p:nvPr/>
            </p:nvSpPr>
            <p:spPr bwMode="auto">
              <a:xfrm>
                <a:off x="0" y="632"/>
                <a:ext cx="440" cy="441"/>
              </a:xfrm>
              <a:custGeom>
                <a:avLst/>
                <a:gdLst>
                  <a:gd name="T0" fmla="*/ 553 w 262"/>
                  <a:gd name="T1" fmla="*/ 749 h 248"/>
                  <a:gd name="T2" fmla="*/ 339 w 262"/>
                  <a:gd name="T3" fmla="*/ 720 h 248"/>
                  <a:gd name="T4" fmla="*/ 104 w 262"/>
                  <a:gd name="T5" fmla="*/ 288 h 248"/>
                  <a:gd name="T6" fmla="*/ 556 w 262"/>
                  <a:gd name="T7" fmla="*/ 142 h 248"/>
                  <a:gd name="T8" fmla="*/ 719 w 262"/>
                  <a:gd name="T9" fmla="*/ 285 h 248"/>
                  <a:gd name="T10" fmla="*/ 673 w 262"/>
                  <a:gd name="T11" fmla="*/ 535 h 248"/>
                  <a:gd name="T12" fmla="*/ 553 w 262"/>
                  <a:gd name="T13" fmla="*/ 749 h 248"/>
                  <a:gd name="T14" fmla="*/ 0 60000 65536"/>
                  <a:gd name="T15" fmla="*/ 0 60000 65536"/>
                  <a:gd name="T16" fmla="*/ 0 60000 65536"/>
                  <a:gd name="T17" fmla="*/ 0 60000 65536"/>
                  <a:gd name="T18" fmla="*/ 0 60000 65536"/>
                  <a:gd name="T19" fmla="*/ 0 60000 65536"/>
                  <a:gd name="T20" fmla="*/ 0 60000 65536"/>
                  <a:gd name="T21" fmla="*/ 0 w 262"/>
                  <a:gd name="T22" fmla="*/ 0 h 248"/>
                  <a:gd name="T23" fmla="*/ 262 w 262"/>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 h="248">
                    <a:moveTo>
                      <a:pt x="196" y="237"/>
                    </a:moveTo>
                    <a:cubicBezTo>
                      <a:pt x="179" y="248"/>
                      <a:pt x="136" y="235"/>
                      <a:pt x="120" y="228"/>
                    </a:cubicBezTo>
                    <a:cubicBezTo>
                      <a:pt x="104" y="221"/>
                      <a:pt x="0" y="192"/>
                      <a:pt x="37" y="91"/>
                    </a:cubicBezTo>
                    <a:cubicBezTo>
                      <a:pt x="71" y="0"/>
                      <a:pt x="167" y="34"/>
                      <a:pt x="197" y="45"/>
                    </a:cubicBezTo>
                    <a:cubicBezTo>
                      <a:pt x="227" y="56"/>
                      <a:pt x="255" y="76"/>
                      <a:pt x="255" y="90"/>
                    </a:cubicBezTo>
                    <a:cubicBezTo>
                      <a:pt x="207" y="96"/>
                      <a:pt x="262" y="109"/>
                      <a:pt x="239" y="169"/>
                    </a:cubicBezTo>
                    <a:cubicBezTo>
                      <a:pt x="217" y="228"/>
                      <a:pt x="165" y="203"/>
                      <a:pt x="196" y="237"/>
                    </a:cubicBezTo>
                    <a:close/>
                  </a:path>
                </a:pathLst>
              </a:custGeom>
              <a:solidFill>
                <a:srgbClr val="494C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6" name="Freeform 316"/>
              <p:cNvSpPr>
                <a:spLocks noChangeArrowheads="1"/>
              </p:cNvSpPr>
              <p:nvPr/>
            </p:nvSpPr>
            <p:spPr bwMode="auto">
              <a:xfrm>
                <a:off x="0" y="794"/>
                <a:ext cx="402" cy="279"/>
              </a:xfrm>
              <a:custGeom>
                <a:avLst/>
                <a:gdLst>
                  <a:gd name="T0" fmla="*/ 555 w 239"/>
                  <a:gd name="T1" fmla="*/ 460 h 157"/>
                  <a:gd name="T2" fmla="*/ 340 w 239"/>
                  <a:gd name="T3" fmla="*/ 432 h 157"/>
                  <a:gd name="T4" fmla="*/ 104 w 239"/>
                  <a:gd name="T5" fmla="*/ 0 h 157"/>
                  <a:gd name="T6" fmla="*/ 676 w 239"/>
                  <a:gd name="T7" fmla="*/ 247 h 157"/>
                  <a:gd name="T8" fmla="*/ 555 w 239"/>
                  <a:gd name="T9" fmla="*/ 460 h 157"/>
                  <a:gd name="T10" fmla="*/ 0 60000 65536"/>
                  <a:gd name="T11" fmla="*/ 0 60000 65536"/>
                  <a:gd name="T12" fmla="*/ 0 60000 65536"/>
                  <a:gd name="T13" fmla="*/ 0 60000 65536"/>
                  <a:gd name="T14" fmla="*/ 0 60000 65536"/>
                  <a:gd name="T15" fmla="*/ 0 w 239"/>
                  <a:gd name="T16" fmla="*/ 0 h 157"/>
                  <a:gd name="T17" fmla="*/ 239 w 239"/>
                  <a:gd name="T18" fmla="*/ 157 h 157"/>
                </a:gdLst>
                <a:ahLst/>
                <a:cxnLst>
                  <a:cxn ang="T10">
                    <a:pos x="T0" y="T1"/>
                  </a:cxn>
                  <a:cxn ang="T11">
                    <a:pos x="T2" y="T3"/>
                  </a:cxn>
                  <a:cxn ang="T12">
                    <a:pos x="T4" y="T5"/>
                  </a:cxn>
                  <a:cxn ang="T13">
                    <a:pos x="T6" y="T7"/>
                  </a:cxn>
                  <a:cxn ang="T14">
                    <a:pos x="T8" y="T9"/>
                  </a:cxn>
                </a:cxnLst>
                <a:rect l="T15" t="T16" r="T17" b="T18"/>
                <a:pathLst>
                  <a:path w="239" h="157">
                    <a:moveTo>
                      <a:pt x="196" y="146"/>
                    </a:moveTo>
                    <a:cubicBezTo>
                      <a:pt x="179" y="157"/>
                      <a:pt x="136" y="144"/>
                      <a:pt x="120" y="137"/>
                    </a:cubicBezTo>
                    <a:cubicBezTo>
                      <a:pt x="104" y="130"/>
                      <a:pt x="0" y="101"/>
                      <a:pt x="37" y="0"/>
                    </a:cubicBezTo>
                    <a:cubicBezTo>
                      <a:pt x="36" y="67"/>
                      <a:pt x="164" y="133"/>
                      <a:pt x="239" y="78"/>
                    </a:cubicBezTo>
                    <a:cubicBezTo>
                      <a:pt x="217" y="137"/>
                      <a:pt x="165" y="112"/>
                      <a:pt x="196" y="146"/>
                    </a:cubicBezTo>
                    <a:close/>
                  </a:path>
                </a:pathLst>
              </a:custGeom>
              <a:solidFill>
                <a:srgbClr val="3235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7" name="Freeform 317"/>
              <p:cNvSpPr>
                <a:spLocks noChangeArrowheads="1"/>
              </p:cNvSpPr>
              <p:nvPr/>
            </p:nvSpPr>
            <p:spPr bwMode="auto">
              <a:xfrm>
                <a:off x="462" y="917"/>
                <a:ext cx="17" cy="30"/>
              </a:xfrm>
              <a:custGeom>
                <a:avLst/>
                <a:gdLst>
                  <a:gd name="T0" fmla="*/ 0 w 10"/>
                  <a:gd name="T1" fmla="*/ 32 h 17"/>
                  <a:gd name="T2" fmla="*/ 9 w 10"/>
                  <a:gd name="T3" fmla="*/ 4 h 17"/>
                  <a:gd name="T4" fmla="*/ 26 w 10"/>
                  <a:gd name="T5" fmla="*/ 25 h 17"/>
                  <a:gd name="T6" fmla="*/ 17 w 10"/>
                  <a:gd name="T7" fmla="*/ 53 h 17"/>
                  <a:gd name="T8" fmla="*/ 0 w 10"/>
                  <a:gd name="T9" fmla="*/ 32 h 17"/>
                  <a:gd name="T10" fmla="*/ 0 60000 65536"/>
                  <a:gd name="T11" fmla="*/ 0 60000 65536"/>
                  <a:gd name="T12" fmla="*/ 0 60000 65536"/>
                  <a:gd name="T13" fmla="*/ 0 60000 65536"/>
                  <a:gd name="T14" fmla="*/ 0 60000 65536"/>
                  <a:gd name="T15" fmla="*/ 0 w 10"/>
                  <a:gd name="T16" fmla="*/ 0 h 17"/>
                  <a:gd name="T17" fmla="*/ 10 w 10"/>
                  <a:gd name="T18" fmla="*/ 17 h 17"/>
                </a:gdLst>
                <a:ahLst/>
                <a:cxnLst>
                  <a:cxn ang="T10">
                    <a:pos x="T0" y="T1"/>
                  </a:cxn>
                  <a:cxn ang="T11">
                    <a:pos x="T2" y="T3"/>
                  </a:cxn>
                  <a:cxn ang="T12">
                    <a:pos x="T4" y="T5"/>
                  </a:cxn>
                  <a:cxn ang="T13">
                    <a:pos x="T6" y="T7"/>
                  </a:cxn>
                  <a:cxn ang="T14">
                    <a:pos x="T8" y="T9"/>
                  </a:cxn>
                </a:cxnLst>
                <a:rect l="T15" t="T16" r="T17" b="T18"/>
                <a:pathLst>
                  <a:path w="10" h="17">
                    <a:moveTo>
                      <a:pt x="0" y="10"/>
                    </a:moveTo>
                    <a:cubicBezTo>
                      <a:pt x="0" y="5"/>
                      <a:pt x="1" y="1"/>
                      <a:pt x="3" y="1"/>
                    </a:cubicBezTo>
                    <a:cubicBezTo>
                      <a:pt x="6" y="0"/>
                      <a:pt x="8" y="3"/>
                      <a:pt x="9" y="8"/>
                    </a:cubicBezTo>
                    <a:cubicBezTo>
                      <a:pt x="10" y="13"/>
                      <a:pt x="9" y="17"/>
                      <a:pt x="6" y="17"/>
                    </a:cubicBezTo>
                    <a:cubicBezTo>
                      <a:pt x="4" y="17"/>
                      <a:pt x="1" y="14"/>
                      <a:pt x="0" y="10"/>
                    </a:cubicBezTo>
                    <a:close/>
                  </a:path>
                </a:pathLst>
              </a:custGeom>
              <a:solidFill>
                <a:srgbClr val="494C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8" name="Freeform 318"/>
              <p:cNvSpPr>
                <a:spLocks noChangeArrowheads="1"/>
              </p:cNvSpPr>
              <p:nvPr/>
            </p:nvSpPr>
            <p:spPr bwMode="auto">
              <a:xfrm>
                <a:off x="439" y="972"/>
                <a:ext cx="27" cy="24"/>
              </a:xfrm>
              <a:custGeom>
                <a:avLst/>
                <a:gdLst>
                  <a:gd name="T0" fmla="*/ 14 w 16"/>
                  <a:gd name="T1" fmla="*/ 9 h 14"/>
                  <a:gd name="T2" fmla="*/ 3 w 16"/>
                  <a:gd name="T3" fmla="*/ 36 h 14"/>
                  <a:gd name="T4" fmla="*/ 32 w 16"/>
                  <a:gd name="T5" fmla="*/ 29 h 14"/>
                  <a:gd name="T6" fmla="*/ 41 w 16"/>
                  <a:gd name="T7" fmla="*/ 5 h 14"/>
                  <a:gd name="T8" fmla="*/ 14 w 16"/>
                  <a:gd name="T9" fmla="*/ 9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5" y="3"/>
                    </a:moveTo>
                    <a:cubicBezTo>
                      <a:pt x="1" y="6"/>
                      <a:pt x="0" y="10"/>
                      <a:pt x="1" y="12"/>
                    </a:cubicBezTo>
                    <a:cubicBezTo>
                      <a:pt x="3" y="14"/>
                      <a:pt x="7" y="13"/>
                      <a:pt x="11" y="10"/>
                    </a:cubicBezTo>
                    <a:cubicBezTo>
                      <a:pt x="14" y="8"/>
                      <a:pt x="16" y="4"/>
                      <a:pt x="14" y="2"/>
                    </a:cubicBezTo>
                    <a:cubicBezTo>
                      <a:pt x="13" y="0"/>
                      <a:pt x="9" y="1"/>
                      <a:pt x="5" y="3"/>
                    </a:cubicBezTo>
                    <a:close/>
                  </a:path>
                </a:pathLst>
              </a:custGeom>
              <a:solidFill>
                <a:srgbClr val="494C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9" name="Freeform 319"/>
              <p:cNvSpPr>
                <a:spLocks noChangeArrowheads="1"/>
              </p:cNvSpPr>
              <p:nvPr/>
            </p:nvSpPr>
            <p:spPr bwMode="auto">
              <a:xfrm>
                <a:off x="415" y="838"/>
                <a:ext cx="89" cy="237"/>
              </a:xfrm>
              <a:custGeom>
                <a:avLst/>
                <a:gdLst>
                  <a:gd name="T0" fmla="*/ 3 w 53"/>
                  <a:gd name="T1" fmla="*/ 422 h 133"/>
                  <a:gd name="T2" fmla="*/ 3 w 53"/>
                  <a:gd name="T3" fmla="*/ 415 h 133"/>
                  <a:gd name="T4" fmla="*/ 82 w 53"/>
                  <a:gd name="T5" fmla="*/ 212 h 133"/>
                  <a:gd name="T6" fmla="*/ 141 w 53"/>
                  <a:gd name="T7" fmla="*/ 4 h 133"/>
                  <a:gd name="T8" fmla="*/ 146 w 53"/>
                  <a:gd name="T9" fmla="*/ 0 h 133"/>
                  <a:gd name="T10" fmla="*/ 149 w 53"/>
                  <a:gd name="T11" fmla="*/ 7 h 133"/>
                  <a:gd name="T12" fmla="*/ 92 w 53"/>
                  <a:gd name="T13" fmla="*/ 219 h 133"/>
                  <a:gd name="T14" fmla="*/ 8 w 53"/>
                  <a:gd name="T15" fmla="*/ 419 h 133"/>
                  <a:gd name="T16" fmla="*/ 3 w 53"/>
                  <a:gd name="T17" fmla="*/ 422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33"/>
                  <a:gd name="T29" fmla="*/ 53 w 53"/>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33">
                    <a:moveTo>
                      <a:pt x="1" y="133"/>
                    </a:moveTo>
                    <a:cubicBezTo>
                      <a:pt x="1" y="133"/>
                      <a:pt x="0" y="132"/>
                      <a:pt x="1" y="131"/>
                    </a:cubicBezTo>
                    <a:cubicBezTo>
                      <a:pt x="1" y="131"/>
                      <a:pt x="17" y="97"/>
                      <a:pt x="29" y="67"/>
                    </a:cubicBezTo>
                    <a:cubicBezTo>
                      <a:pt x="40" y="37"/>
                      <a:pt x="50" y="1"/>
                      <a:pt x="50" y="1"/>
                    </a:cubicBezTo>
                    <a:cubicBezTo>
                      <a:pt x="50" y="0"/>
                      <a:pt x="51" y="0"/>
                      <a:pt x="52" y="0"/>
                    </a:cubicBezTo>
                    <a:cubicBezTo>
                      <a:pt x="53" y="1"/>
                      <a:pt x="53" y="1"/>
                      <a:pt x="53" y="2"/>
                    </a:cubicBezTo>
                    <a:cubicBezTo>
                      <a:pt x="53" y="2"/>
                      <a:pt x="49" y="29"/>
                      <a:pt x="33" y="69"/>
                    </a:cubicBezTo>
                    <a:cubicBezTo>
                      <a:pt x="18" y="109"/>
                      <a:pt x="3" y="132"/>
                      <a:pt x="3" y="132"/>
                    </a:cubicBezTo>
                    <a:cubicBezTo>
                      <a:pt x="3" y="133"/>
                      <a:pt x="2" y="133"/>
                      <a:pt x="1" y="133"/>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0" name="Freeform 320"/>
              <p:cNvSpPr>
                <a:spLocks noChangeArrowheads="1"/>
              </p:cNvSpPr>
              <p:nvPr/>
            </p:nvSpPr>
            <p:spPr bwMode="auto">
              <a:xfrm>
                <a:off x="2226" y="2433"/>
                <a:ext cx="39" cy="34"/>
              </a:xfrm>
              <a:custGeom>
                <a:avLst/>
                <a:gdLst>
                  <a:gd name="T0" fmla="*/ 32 w 23"/>
                  <a:gd name="T1" fmla="*/ 61 h 19"/>
                  <a:gd name="T2" fmla="*/ 32 w 23"/>
                  <a:gd name="T3" fmla="*/ 54 h 19"/>
                  <a:gd name="T4" fmla="*/ 58 w 23"/>
                  <a:gd name="T5" fmla="*/ 29 h 19"/>
                  <a:gd name="T6" fmla="*/ 42 w 23"/>
                  <a:gd name="T7" fmla="*/ 4 h 19"/>
                  <a:gd name="T8" fmla="*/ 32 w 23"/>
                  <a:gd name="T9" fmla="*/ 4 h 19"/>
                  <a:gd name="T10" fmla="*/ 8 w 23"/>
                  <a:gd name="T11" fmla="*/ 16 h 19"/>
                  <a:gd name="T12" fmla="*/ 32 w 23"/>
                  <a:gd name="T13" fmla="*/ 61 h 19"/>
                  <a:gd name="T14" fmla="*/ 0 60000 65536"/>
                  <a:gd name="T15" fmla="*/ 0 60000 65536"/>
                  <a:gd name="T16" fmla="*/ 0 60000 65536"/>
                  <a:gd name="T17" fmla="*/ 0 60000 65536"/>
                  <a:gd name="T18" fmla="*/ 0 60000 65536"/>
                  <a:gd name="T19" fmla="*/ 0 60000 65536"/>
                  <a:gd name="T20" fmla="*/ 0 60000 65536"/>
                  <a:gd name="T21" fmla="*/ 0 w 23"/>
                  <a:gd name="T22" fmla="*/ 0 h 19"/>
                  <a:gd name="T23" fmla="*/ 23 w 23"/>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9">
                    <a:moveTo>
                      <a:pt x="11" y="19"/>
                    </a:moveTo>
                    <a:cubicBezTo>
                      <a:pt x="11" y="17"/>
                      <a:pt x="11" y="17"/>
                      <a:pt x="11" y="17"/>
                    </a:cubicBezTo>
                    <a:cubicBezTo>
                      <a:pt x="11" y="17"/>
                      <a:pt x="17" y="14"/>
                      <a:pt x="20" y="9"/>
                    </a:cubicBezTo>
                    <a:cubicBezTo>
                      <a:pt x="23" y="4"/>
                      <a:pt x="17" y="1"/>
                      <a:pt x="15" y="1"/>
                    </a:cubicBezTo>
                    <a:cubicBezTo>
                      <a:pt x="12" y="2"/>
                      <a:pt x="11" y="1"/>
                      <a:pt x="11" y="1"/>
                    </a:cubicBezTo>
                    <a:cubicBezTo>
                      <a:pt x="11" y="1"/>
                      <a:pt x="7" y="0"/>
                      <a:pt x="3" y="5"/>
                    </a:cubicBezTo>
                    <a:cubicBezTo>
                      <a:pt x="0" y="9"/>
                      <a:pt x="11" y="19"/>
                      <a:pt x="11" y="19"/>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1" name="Freeform 321"/>
              <p:cNvSpPr>
                <a:spLocks noChangeArrowheads="1"/>
              </p:cNvSpPr>
              <p:nvPr/>
            </p:nvSpPr>
            <p:spPr bwMode="auto">
              <a:xfrm>
                <a:off x="2110" y="2373"/>
                <a:ext cx="176" cy="234"/>
              </a:xfrm>
              <a:custGeom>
                <a:avLst/>
                <a:gdLst>
                  <a:gd name="T0" fmla="*/ 292 w 105"/>
                  <a:gd name="T1" fmla="*/ 314 h 132"/>
                  <a:gd name="T2" fmla="*/ 283 w 105"/>
                  <a:gd name="T3" fmla="*/ 342 h 132"/>
                  <a:gd name="T4" fmla="*/ 163 w 105"/>
                  <a:gd name="T5" fmla="*/ 408 h 132"/>
                  <a:gd name="T6" fmla="*/ 137 w 105"/>
                  <a:gd name="T7" fmla="*/ 399 h 132"/>
                  <a:gd name="T8" fmla="*/ 3 w 105"/>
                  <a:gd name="T9" fmla="*/ 101 h 132"/>
                  <a:gd name="T10" fmla="*/ 12 w 105"/>
                  <a:gd name="T11" fmla="*/ 73 h 132"/>
                  <a:gd name="T12" fmla="*/ 132 w 105"/>
                  <a:gd name="T13" fmla="*/ 4 h 132"/>
                  <a:gd name="T14" fmla="*/ 158 w 105"/>
                  <a:gd name="T15" fmla="*/ 12 h 132"/>
                  <a:gd name="T16" fmla="*/ 292 w 105"/>
                  <a:gd name="T17" fmla="*/ 314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32"/>
                  <a:gd name="T29" fmla="*/ 105 w 105"/>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32">
                    <a:moveTo>
                      <a:pt x="104" y="100"/>
                    </a:moveTo>
                    <a:cubicBezTo>
                      <a:pt x="105" y="103"/>
                      <a:pt x="104" y="107"/>
                      <a:pt x="101" y="109"/>
                    </a:cubicBezTo>
                    <a:cubicBezTo>
                      <a:pt x="58" y="130"/>
                      <a:pt x="58" y="130"/>
                      <a:pt x="58" y="130"/>
                    </a:cubicBezTo>
                    <a:cubicBezTo>
                      <a:pt x="55" y="132"/>
                      <a:pt x="51" y="130"/>
                      <a:pt x="49" y="127"/>
                    </a:cubicBezTo>
                    <a:cubicBezTo>
                      <a:pt x="1" y="32"/>
                      <a:pt x="1" y="32"/>
                      <a:pt x="1" y="32"/>
                    </a:cubicBezTo>
                    <a:cubicBezTo>
                      <a:pt x="0" y="28"/>
                      <a:pt x="1" y="24"/>
                      <a:pt x="4" y="23"/>
                    </a:cubicBezTo>
                    <a:cubicBezTo>
                      <a:pt x="47" y="1"/>
                      <a:pt x="47" y="1"/>
                      <a:pt x="47" y="1"/>
                    </a:cubicBezTo>
                    <a:cubicBezTo>
                      <a:pt x="50" y="0"/>
                      <a:pt x="54" y="1"/>
                      <a:pt x="56" y="4"/>
                    </a:cubicBezTo>
                    <a:lnTo>
                      <a:pt x="104" y="100"/>
                    </a:ln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2" name="Freeform 322"/>
              <p:cNvSpPr>
                <a:spLocks noChangeArrowheads="1"/>
              </p:cNvSpPr>
              <p:nvPr/>
            </p:nvSpPr>
            <p:spPr bwMode="auto">
              <a:xfrm>
                <a:off x="2115" y="2387"/>
                <a:ext cx="163" cy="197"/>
              </a:xfrm>
              <a:custGeom>
                <a:avLst/>
                <a:gdLst>
                  <a:gd name="T0" fmla="*/ 163 w 163"/>
                  <a:gd name="T1" fmla="*/ 149 h 197"/>
                  <a:gd name="T2" fmla="*/ 71 w 163"/>
                  <a:gd name="T3" fmla="*/ 197 h 197"/>
                  <a:gd name="T4" fmla="*/ 0 w 163"/>
                  <a:gd name="T5" fmla="*/ 48 h 197"/>
                  <a:gd name="T6" fmla="*/ 93 w 163"/>
                  <a:gd name="T7" fmla="*/ 0 h 197"/>
                  <a:gd name="T8" fmla="*/ 163 w 163"/>
                  <a:gd name="T9" fmla="*/ 149 h 197"/>
                  <a:gd name="T10" fmla="*/ 0 60000 65536"/>
                  <a:gd name="T11" fmla="*/ 0 60000 65536"/>
                  <a:gd name="T12" fmla="*/ 0 60000 65536"/>
                  <a:gd name="T13" fmla="*/ 0 60000 65536"/>
                  <a:gd name="T14" fmla="*/ 0 60000 65536"/>
                  <a:gd name="T15" fmla="*/ 0 w 163"/>
                  <a:gd name="T16" fmla="*/ 0 h 197"/>
                  <a:gd name="T17" fmla="*/ 163 w 163"/>
                  <a:gd name="T18" fmla="*/ 197 h 197"/>
                </a:gdLst>
                <a:ahLst/>
                <a:cxnLst>
                  <a:cxn ang="T10">
                    <a:pos x="T0" y="T1"/>
                  </a:cxn>
                  <a:cxn ang="T11">
                    <a:pos x="T2" y="T3"/>
                  </a:cxn>
                  <a:cxn ang="T12">
                    <a:pos x="T4" y="T5"/>
                  </a:cxn>
                  <a:cxn ang="T13">
                    <a:pos x="T6" y="T7"/>
                  </a:cxn>
                  <a:cxn ang="T14">
                    <a:pos x="T8" y="T9"/>
                  </a:cxn>
                </a:cxnLst>
                <a:rect l="T15" t="T16" r="T17" b="T18"/>
                <a:pathLst>
                  <a:path w="163" h="197">
                    <a:moveTo>
                      <a:pt x="163" y="149"/>
                    </a:moveTo>
                    <a:lnTo>
                      <a:pt x="71" y="197"/>
                    </a:lnTo>
                    <a:lnTo>
                      <a:pt x="0" y="48"/>
                    </a:lnTo>
                    <a:lnTo>
                      <a:pt x="93" y="0"/>
                    </a:lnTo>
                    <a:lnTo>
                      <a:pt x="163" y="149"/>
                    </a:ln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3" name="Freeform 323"/>
              <p:cNvSpPr>
                <a:spLocks noChangeArrowheads="1"/>
              </p:cNvSpPr>
              <p:nvPr/>
            </p:nvSpPr>
            <p:spPr bwMode="auto">
              <a:xfrm>
                <a:off x="2186" y="2387"/>
                <a:ext cx="92" cy="197"/>
              </a:xfrm>
              <a:custGeom>
                <a:avLst/>
                <a:gdLst>
                  <a:gd name="T0" fmla="*/ 92 w 92"/>
                  <a:gd name="T1" fmla="*/ 149 h 197"/>
                  <a:gd name="T2" fmla="*/ 0 w 92"/>
                  <a:gd name="T3" fmla="*/ 197 h 197"/>
                  <a:gd name="T4" fmla="*/ 22 w 92"/>
                  <a:gd name="T5" fmla="*/ 0 h 197"/>
                  <a:gd name="T6" fmla="*/ 92 w 92"/>
                  <a:gd name="T7" fmla="*/ 149 h 197"/>
                  <a:gd name="T8" fmla="*/ 0 60000 65536"/>
                  <a:gd name="T9" fmla="*/ 0 60000 65536"/>
                  <a:gd name="T10" fmla="*/ 0 60000 65536"/>
                  <a:gd name="T11" fmla="*/ 0 60000 65536"/>
                  <a:gd name="T12" fmla="*/ 0 w 92"/>
                  <a:gd name="T13" fmla="*/ 0 h 197"/>
                  <a:gd name="T14" fmla="*/ 92 w 92"/>
                  <a:gd name="T15" fmla="*/ 197 h 197"/>
                </a:gdLst>
                <a:ahLst/>
                <a:cxnLst>
                  <a:cxn ang="T8">
                    <a:pos x="T0" y="T1"/>
                  </a:cxn>
                  <a:cxn ang="T9">
                    <a:pos x="T2" y="T3"/>
                  </a:cxn>
                  <a:cxn ang="T10">
                    <a:pos x="T4" y="T5"/>
                  </a:cxn>
                  <a:cxn ang="T11">
                    <a:pos x="T6" y="T7"/>
                  </a:cxn>
                </a:cxnLst>
                <a:rect l="T12" t="T13" r="T14" b="T15"/>
                <a:pathLst>
                  <a:path w="92" h="197">
                    <a:moveTo>
                      <a:pt x="92" y="149"/>
                    </a:moveTo>
                    <a:lnTo>
                      <a:pt x="0" y="197"/>
                    </a:lnTo>
                    <a:lnTo>
                      <a:pt x="22" y="0"/>
                    </a:lnTo>
                    <a:lnTo>
                      <a:pt x="92" y="149"/>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4" name="Freeform 324"/>
              <p:cNvSpPr>
                <a:spLocks noChangeArrowheads="1"/>
              </p:cNvSpPr>
              <p:nvPr/>
            </p:nvSpPr>
            <p:spPr bwMode="auto">
              <a:xfrm>
                <a:off x="2129" y="2405"/>
                <a:ext cx="20" cy="14"/>
              </a:xfrm>
              <a:custGeom>
                <a:avLst/>
                <a:gdLst>
                  <a:gd name="T0" fmla="*/ 33 w 12"/>
                  <a:gd name="T1" fmla="*/ 4 h 8"/>
                  <a:gd name="T2" fmla="*/ 33 w 12"/>
                  <a:gd name="T3" fmla="*/ 9 h 8"/>
                  <a:gd name="T4" fmla="*/ 5 w 12"/>
                  <a:gd name="T5" fmla="*/ 25 h 8"/>
                  <a:gd name="T6" fmla="*/ 0 w 12"/>
                  <a:gd name="T7" fmla="*/ 21 h 8"/>
                  <a:gd name="T8" fmla="*/ 3 w 12"/>
                  <a:gd name="T9" fmla="*/ 19 h 8"/>
                  <a:gd name="T10" fmla="*/ 30 w 12"/>
                  <a:gd name="T11" fmla="*/ 4 h 8"/>
                  <a:gd name="T12" fmla="*/ 33 w 12"/>
                  <a:gd name="T13" fmla="*/ 4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12" y="1"/>
                    </a:moveTo>
                    <a:cubicBezTo>
                      <a:pt x="12" y="2"/>
                      <a:pt x="12" y="3"/>
                      <a:pt x="12" y="3"/>
                    </a:cubicBezTo>
                    <a:cubicBezTo>
                      <a:pt x="2" y="8"/>
                      <a:pt x="2" y="8"/>
                      <a:pt x="2" y="8"/>
                    </a:cubicBezTo>
                    <a:cubicBezTo>
                      <a:pt x="1" y="8"/>
                      <a:pt x="0" y="8"/>
                      <a:pt x="0" y="7"/>
                    </a:cubicBezTo>
                    <a:cubicBezTo>
                      <a:pt x="0" y="7"/>
                      <a:pt x="0" y="6"/>
                      <a:pt x="1" y="6"/>
                    </a:cubicBezTo>
                    <a:cubicBezTo>
                      <a:pt x="11" y="1"/>
                      <a:pt x="11" y="1"/>
                      <a:pt x="11" y="1"/>
                    </a:cubicBezTo>
                    <a:cubicBezTo>
                      <a:pt x="11" y="0"/>
                      <a:pt x="12" y="1"/>
                      <a:pt x="12" y="1"/>
                    </a:cubicBezTo>
                    <a:close/>
                  </a:path>
                </a:pathLst>
              </a:custGeom>
              <a:solidFill>
                <a:srgbClr val="C3BDA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5" name="Freeform 325"/>
              <p:cNvSpPr>
                <a:spLocks noChangeArrowheads="1"/>
              </p:cNvSpPr>
              <p:nvPr/>
            </p:nvSpPr>
            <p:spPr bwMode="auto">
              <a:xfrm>
                <a:off x="2177" y="2385"/>
                <a:ext cx="9" cy="9"/>
              </a:xfrm>
              <a:custGeom>
                <a:avLst/>
                <a:gdLst>
                  <a:gd name="T0" fmla="*/ 16 w 5"/>
                  <a:gd name="T1" fmla="*/ 7 h 5"/>
                  <a:gd name="T2" fmla="*/ 13 w 5"/>
                  <a:gd name="T3" fmla="*/ 16 h 5"/>
                  <a:gd name="T4" fmla="*/ 4 w 5"/>
                  <a:gd name="T5" fmla="*/ 13 h 5"/>
                  <a:gd name="T6" fmla="*/ 7 w 5"/>
                  <a:gd name="T7" fmla="*/ 4 h 5"/>
                  <a:gd name="T8" fmla="*/ 16 w 5"/>
                  <a:gd name="T9" fmla="*/ 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cubicBezTo>
                      <a:pt x="5" y="3"/>
                      <a:pt x="5" y="4"/>
                      <a:pt x="4" y="5"/>
                    </a:cubicBezTo>
                    <a:cubicBezTo>
                      <a:pt x="3" y="5"/>
                      <a:pt x="1" y="5"/>
                      <a:pt x="1" y="4"/>
                    </a:cubicBezTo>
                    <a:cubicBezTo>
                      <a:pt x="0" y="3"/>
                      <a:pt x="1" y="1"/>
                      <a:pt x="2" y="1"/>
                    </a:cubicBezTo>
                    <a:cubicBezTo>
                      <a:pt x="3" y="0"/>
                      <a:pt x="4" y="1"/>
                      <a:pt x="5" y="2"/>
                    </a:cubicBezTo>
                    <a:close/>
                  </a:path>
                </a:pathLst>
              </a:custGeom>
              <a:solidFill>
                <a:srgbClr val="C3BDA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6" name="Freeform 326"/>
              <p:cNvSpPr>
                <a:spLocks noChangeArrowheads="1"/>
              </p:cNvSpPr>
              <p:nvPr/>
            </p:nvSpPr>
            <p:spPr bwMode="auto">
              <a:xfrm>
                <a:off x="2223" y="2559"/>
                <a:ext cx="28" cy="23"/>
              </a:xfrm>
              <a:custGeom>
                <a:avLst/>
                <a:gdLst>
                  <a:gd name="T0" fmla="*/ 43 w 17"/>
                  <a:gd name="T1" fmla="*/ 9 h 13"/>
                  <a:gd name="T2" fmla="*/ 38 w 17"/>
                  <a:gd name="T3" fmla="*/ 25 h 13"/>
                  <a:gd name="T4" fmla="*/ 16 w 17"/>
                  <a:gd name="T5" fmla="*/ 37 h 13"/>
                  <a:gd name="T6" fmla="*/ 3 w 17"/>
                  <a:gd name="T7" fmla="*/ 32 h 13"/>
                  <a:gd name="T8" fmla="*/ 8 w 17"/>
                  <a:gd name="T9" fmla="*/ 16 h 13"/>
                  <a:gd name="T10" fmla="*/ 30 w 17"/>
                  <a:gd name="T11" fmla="*/ 4 h 13"/>
                  <a:gd name="T12" fmla="*/ 43 w 17"/>
                  <a:gd name="T13" fmla="*/ 9 h 13"/>
                  <a:gd name="T14" fmla="*/ 0 60000 65536"/>
                  <a:gd name="T15" fmla="*/ 0 60000 65536"/>
                  <a:gd name="T16" fmla="*/ 0 60000 65536"/>
                  <a:gd name="T17" fmla="*/ 0 60000 65536"/>
                  <a:gd name="T18" fmla="*/ 0 60000 65536"/>
                  <a:gd name="T19" fmla="*/ 0 60000 65536"/>
                  <a:gd name="T20" fmla="*/ 0 60000 65536"/>
                  <a:gd name="T21" fmla="*/ 0 w 17"/>
                  <a:gd name="T22" fmla="*/ 0 h 13"/>
                  <a:gd name="T23" fmla="*/ 17 w 1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
                    <a:moveTo>
                      <a:pt x="16" y="3"/>
                    </a:moveTo>
                    <a:cubicBezTo>
                      <a:pt x="17" y="5"/>
                      <a:pt x="16" y="7"/>
                      <a:pt x="14" y="8"/>
                    </a:cubicBezTo>
                    <a:cubicBezTo>
                      <a:pt x="6" y="12"/>
                      <a:pt x="6" y="12"/>
                      <a:pt x="6" y="12"/>
                    </a:cubicBezTo>
                    <a:cubicBezTo>
                      <a:pt x="4" y="13"/>
                      <a:pt x="2" y="12"/>
                      <a:pt x="1" y="10"/>
                    </a:cubicBezTo>
                    <a:cubicBezTo>
                      <a:pt x="0" y="8"/>
                      <a:pt x="1" y="6"/>
                      <a:pt x="3" y="5"/>
                    </a:cubicBezTo>
                    <a:cubicBezTo>
                      <a:pt x="11" y="1"/>
                      <a:pt x="11" y="1"/>
                      <a:pt x="11" y="1"/>
                    </a:cubicBezTo>
                    <a:cubicBezTo>
                      <a:pt x="12" y="0"/>
                      <a:pt x="15" y="1"/>
                      <a:pt x="16" y="3"/>
                    </a:cubicBezTo>
                    <a:close/>
                  </a:path>
                </a:pathLst>
              </a:custGeom>
              <a:solidFill>
                <a:srgbClr val="C3BDA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7" name="Freeform 327"/>
              <p:cNvSpPr>
                <a:spLocks noChangeArrowheads="1"/>
              </p:cNvSpPr>
              <p:nvPr/>
            </p:nvSpPr>
            <p:spPr bwMode="auto">
              <a:xfrm>
                <a:off x="2233" y="2559"/>
                <a:ext cx="18" cy="22"/>
              </a:xfrm>
              <a:custGeom>
                <a:avLst/>
                <a:gdLst>
                  <a:gd name="T0" fmla="*/ 26 w 11"/>
                  <a:gd name="T1" fmla="*/ 11 h 12"/>
                  <a:gd name="T2" fmla="*/ 21 w 11"/>
                  <a:gd name="T3" fmla="*/ 28 h 12"/>
                  <a:gd name="T4" fmla="*/ 0 w 11"/>
                  <a:gd name="T5" fmla="*/ 40 h 12"/>
                  <a:gd name="T6" fmla="*/ 13 w 11"/>
                  <a:gd name="T7" fmla="*/ 4 h 12"/>
                  <a:gd name="T8" fmla="*/ 26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0" y="3"/>
                    </a:moveTo>
                    <a:cubicBezTo>
                      <a:pt x="11" y="5"/>
                      <a:pt x="10" y="7"/>
                      <a:pt x="8" y="8"/>
                    </a:cubicBezTo>
                    <a:cubicBezTo>
                      <a:pt x="0" y="12"/>
                      <a:pt x="0" y="12"/>
                      <a:pt x="0" y="12"/>
                    </a:cubicBezTo>
                    <a:cubicBezTo>
                      <a:pt x="5" y="1"/>
                      <a:pt x="5" y="1"/>
                      <a:pt x="5" y="1"/>
                    </a:cubicBezTo>
                    <a:cubicBezTo>
                      <a:pt x="7" y="0"/>
                      <a:pt x="9" y="1"/>
                      <a:pt x="10" y="3"/>
                    </a:cubicBezTo>
                    <a:close/>
                  </a:path>
                </a:pathLst>
              </a:custGeom>
              <a:solidFill>
                <a:srgbClr val="AEB2A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8" name="Freeform 328"/>
              <p:cNvSpPr>
                <a:spLocks noChangeArrowheads="1"/>
              </p:cNvSpPr>
              <p:nvPr/>
            </p:nvSpPr>
            <p:spPr bwMode="auto">
              <a:xfrm>
                <a:off x="2108" y="2453"/>
                <a:ext cx="157" cy="424"/>
              </a:xfrm>
              <a:custGeom>
                <a:avLst/>
                <a:gdLst>
                  <a:gd name="T0" fmla="*/ 74 w 93"/>
                  <a:gd name="T1" fmla="*/ 325 h 239"/>
                  <a:gd name="T2" fmla="*/ 59 w 93"/>
                  <a:gd name="T3" fmla="*/ 289 h 239"/>
                  <a:gd name="T4" fmla="*/ 24 w 93"/>
                  <a:gd name="T5" fmla="*/ 188 h 239"/>
                  <a:gd name="T6" fmla="*/ 24 w 93"/>
                  <a:gd name="T7" fmla="*/ 163 h 239"/>
                  <a:gd name="T8" fmla="*/ 24 w 93"/>
                  <a:gd name="T9" fmla="*/ 105 h 239"/>
                  <a:gd name="T10" fmla="*/ 24 w 93"/>
                  <a:gd name="T11" fmla="*/ 82 h 239"/>
                  <a:gd name="T12" fmla="*/ 32 w 93"/>
                  <a:gd name="T13" fmla="*/ 44 h 239"/>
                  <a:gd name="T14" fmla="*/ 29 w 93"/>
                  <a:gd name="T15" fmla="*/ 7 h 239"/>
                  <a:gd name="T16" fmla="*/ 46 w 93"/>
                  <a:gd name="T17" fmla="*/ 4 h 239"/>
                  <a:gd name="T18" fmla="*/ 69 w 93"/>
                  <a:gd name="T19" fmla="*/ 90 h 239"/>
                  <a:gd name="T20" fmla="*/ 71 w 93"/>
                  <a:gd name="T21" fmla="*/ 142 h 239"/>
                  <a:gd name="T22" fmla="*/ 79 w 93"/>
                  <a:gd name="T23" fmla="*/ 160 h 239"/>
                  <a:gd name="T24" fmla="*/ 88 w 93"/>
                  <a:gd name="T25" fmla="*/ 138 h 239"/>
                  <a:gd name="T26" fmla="*/ 142 w 93"/>
                  <a:gd name="T27" fmla="*/ 261 h 239"/>
                  <a:gd name="T28" fmla="*/ 162 w 93"/>
                  <a:gd name="T29" fmla="*/ 268 h 239"/>
                  <a:gd name="T30" fmla="*/ 265 w 93"/>
                  <a:gd name="T31" fmla="*/ 215 h 239"/>
                  <a:gd name="T32" fmla="*/ 245 w 93"/>
                  <a:gd name="T33" fmla="*/ 280 h 239"/>
                  <a:gd name="T34" fmla="*/ 219 w 93"/>
                  <a:gd name="T35" fmla="*/ 334 h 239"/>
                  <a:gd name="T36" fmla="*/ 203 w 93"/>
                  <a:gd name="T37" fmla="*/ 371 h 239"/>
                  <a:gd name="T38" fmla="*/ 196 w 93"/>
                  <a:gd name="T39" fmla="*/ 410 h 239"/>
                  <a:gd name="T40" fmla="*/ 171 w 93"/>
                  <a:gd name="T41" fmla="*/ 683 h 239"/>
                  <a:gd name="T42" fmla="*/ 140 w 93"/>
                  <a:gd name="T43" fmla="*/ 727 h 239"/>
                  <a:gd name="T44" fmla="*/ 0 w 93"/>
                  <a:gd name="T45" fmla="*/ 731 h 239"/>
                  <a:gd name="T46" fmla="*/ 49 w 93"/>
                  <a:gd name="T47" fmla="*/ 497 h 239"/>
                  <a:gd name="T48" fmla="*/ 74 w 93"/>
                  <a:gd name="T49" fmla="*/ 325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239"/>
                  <a:gd name="T77" fmla="*/ 93 w 93"/>
                  <a:gd name="T78" fmla="*/ 239 h 2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239">
                    <a:moveTo>
                      <a:pt x="26" y="103"/>
                    </a:moveTo>
                    <a:cubicBezTo>
                      <a:pt x="26" y="103"/>
                      <a:pt x="25" y="97"/>
                      <a:pt x="21" y="92"/>
                    </a:cubicBezTo>
                    <a:cubicBezTo>
                      <a:pt x="18" y="87"/>
                      <a:pt x="8" y="63"/>
                      <a:pt x="8" y="60"/>
                    </a:cubicBezTo>
                    <a:cubicBezTo>
                      <a:pt x="7" y="56"/>
                      <a:pt x="8" y="54"/>
                      <a:pt x="8" y="52"/>
                    </a:cubicBezTo>
                    <a:cubicBezTo>
                      <a:pt x="9" y="50"/>
                      <a:pt x="8" y="36"/>
                      <a:pt x="8" y="33"/>
                    </a:cubicBezTo>
                    <a:cubicBezTo>
                      <a:pt x="8" y="31"/>
                      <a:pt x="7" y="30"/>
                      <a:pt x="8" y="26"/>
                    </a:cubicBezTo>
                    <a:cubicBezTo>
                      <a:pt x="9" y="22"/>
                      <a:pt x="11" y="16"/>
                      <a:pt x="11" y="14"/>
                    </a:cubicBezTo>
                    <a:cubicBezTo>
                      <a:pt x="11" y="12"/>
                      <a:pt x="10" y="5"/>
                      <a:pt x="10" y="2"/>
                    </a:cubicBezTo>
                    <a:cubicBezTo>
                      <a:pt x="10" y="0"/>
                      <a:pt x="15" y="0"/>
                      <a:pt x="16" y="1"/>
                    </a:cubicBezTo>
                    <a:cubicBezTo>
                      <a:pt x="16" y="1"/>
                      <a:pt x="27" y="5"/>
                      <a:pt x="24" y="29"/>
                    </a:cubicBezTo>
                    <a:cubicBezTo>
                      <a:pt x="24" y="33"/>
                      <a:pt x="25" y="37"/>
                      <a:pt x="25" y="45"/>
                    </a:cubicBezTo>
                    <a:cubicBezTo>
                      <a:pt x="25" y="45"/>
                      <a:pt x="27" y="49"/>
                      <a:pt x="28" y="51"/>
                    </a:cubicBezTo>
                    <a:cubicBezTo>
                      <a:pt x="28" y="52"/>
                      <a:pt x="30" y="48"/>
                      <a:pt x="31" y="44"/>
                    </a:cubicBezTo>
                    <a:cubicBezTo>
                      <a:pt x="50" y="83"/>
                      <a:pt x="50" y="83"/>
                      <a:pt x="50" y="83"/>
                    </a:cubicBezTo>
                    <a:cubicBezTo>
                      <a:pt x="50" y="83"/>
                      <a:pt x="52" y="86"/>
                      <a:pt x="57" y="85"/>
                    </a:cubicBezTo>
                    <a:cubicBezTo>
                      <a:pt x="93" y="68"/>
                      <a:pt x="93" y="68"/>
                      <a:pt x="93" y="68"/>
                    </a:cubicBezTo>
                    <a:cubicBezTo>
                      <a:pt x="93" y="68"/>
                      <a:pt x="91" y="81"/>
                      <a:pt x="86" y="89"/>
                    </a:cubicBezTo>
                    <a:cubicBezTo>
                      <a:pt x="81" y="98"/>
                      <a:pt x="78" y="103"/>
                      <a:pt x="77" y="106"/>
                    </a:cubicBezTo>
                    <a:cubicBezTo>
                      <a:pt x="76" y="110"/>
                      <a:pt x="74" y="114"/>
                      <a:pt x="71" y="118"/>
                    </a:cubicBezTo>
                    <a:cubicBezTo>
                      <a:pt x="69" y="122"/>
                      <a:pt x="69" y="128"/>
                      <a:pt x="69" y="130"/>
                    </a:cubicBezTo>
                    <a:cubicBezTo>
                      <a:pt x="68" y="133"/>
                      <a:pt x="62" y="208"/>
                      <a:pt x="60" y="217"/>
                    </a:cubicBezTo>
                    <a:cubicBezTo>
                      <a:pt x="58" y="225"/>
                      <a:pt x="50" y="224"/>
                      <a:pt x="49" y="231"/>
                    </a:cubicBezTo>
                    <a:cubicBezTo>
                      <a:pt x="47" y="239"/>
                      <a:pt x="0" y="232"/>
                      <a:pt x="0" y="232"/>
                    </a:cubicBezTo>
                    <a:cubicBezTo>
                      <a:pt x="0" y="232"/>
                      <a:pt x="14" y="174"/>
                      <a:pt x="17" y="158"/>
                    </a:cubicBezTo>
                    <a:cubicBezTo>
                      <a:pt x="19" y="141"/>
                      <a:pt x="24" y="123"/>
                      <a:pt x="26" y="103"/>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9" name="Freeform 329"/>
              <p:cNvSpPr>
                <a:spLocks noChangeArrowheads="1"/>
              </p:cNvSpPr>
              <p:nvPr/>
            </p:nvSpPr>
            <p:spPr bwMode="auto">
              <a:xfrm>
                <a:off x="2209" y="2378"/>
                <a:ext cx="24" cy="45"/>
              </a:xfrm>
              <a:custGeom>
                <a:avLst/>
                <a:gdLst>
                  <a:gd name="T0" fmla="*/ 0 w 14"/>
                  <a:gd name="T1" fmla="*/ 25 h 25"/>
                  <a:gd name="T2" fmla="*/ 26 w 14"/>
                  <a:gd name="T3" fmla="*/ 9 h 25"/>
                  <a:gd name="T4" fmla="*/ 36 w 14"/>
                  <a:gd name="T5" fmla="*/ 49 h 25"/>
                  <a:gd name="T6" fmla="*/ 24 w 14"/>
                  <a:gd name="T7" fmla="*/ 77 h 25"/>
                  <a:gd name="T8" fmla="*/ 0 w 14"/>
                  <a:gd name="T9" fmla="*/ 25 h 25"/>
                  <a:gd name="T10" fmla="*/ 0 60000 65536"/>
                  <a:gd name="T11" fmla="*/ 0 60000 65536"/>
                  <a:gd name="T12" fmla="*/ 0 60000 65536"/>
                  <a:gd name="T13" fmla="*/ 0 60000 65536"/>
                  <a:gd name="T14" fmla="*/ 0 60000 65536"/>
                  <a:gd name="T15" fmla="*/ 0 w 14"/>
                  <a:gd name="T16" fmla="*/ 0 h 25"/>
                  <a:gd name="T17" fmla="*/ 14 w 14"/>
                  <a:gd name="T18" fmla="*/ 25 h 25"/>
                </a:gdLst>
                <a:ahLst/>
                <a:cxnLst>
                  <a:cxn ang="T10">
                    <a:pos x="T0" y="T1"/>
                  </a:cxn>
                  <a:cxn ang="T11">
                    <a:pos x="T2" y="T3"/>
                  </a:cxn>
                  <a:cxn ang="T12">
                    <a:pos x="T4" y="T5"/>
                  </a:cxn>
                  <a:cxn ang="T13">
                    <a:pos x="T6" y="T7"/>
                  </a:cxn>
                  <a:cxn ang="T14">
                    <a:pos x="T8" y="T9"/>
                  </a:cxn>
                </a:cxnLst>
                <a:rect l="T15" t="T16" r="T17" b="T18"/>
                <a:pathLst>
                  <a:path w="14" h="25">
                    <a:moveTo>
                      <a:pt x="0" y="8"/>
                    </a:moveTo>
                    <a:cubicBezTo>
                      <a:pt x="0" y="8"/>
                      <a:pt x="5" y="0"/>
                      <a:pt x="9" y="3"/>
                    </a:cubicBezTo>
                    <a:cubicBezTo>
                      <a:pt x="14" y="5"/>
                      <a:pt x="14" y="10"/>
                      <a:pt x="12" y="15"/>
                    </a:cubicBezTo>
                    <a:cubicBezTo>
                      <a:pt x="10" y="20"/>
                      <a:pt x="9" y="24"/>
                      <a:pt x="8" y="24"/>
                    </a:cubicBezTo>
                    <a:cubicBezTo>
                      <a:pt x="7" y="25"/>
                      <a:pt x="0" y="8"/>
                      <a:pt x="0" y="8"/>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0" name="Freeform 330"/>
              <p:cNvSpPr>
                <a:spLocks noChangeArrowheads="1"/>
              </p:cNvSpPr>
              <p:nvPr/>
            </p:nvSpPr>
            <p:spPr bwMode="auto">
              <a:xfrm>
                <a:off x="2238" y="2471"/>
                <a:ext cx="35" cy="40"/>
              </a:xfrm>
              <a:custGeom>
                <a:avLst/>
                <a:gdLst>
                  <a:gd name="T0" fmla="*/ 37 w 21"/>
                  <a:gd name="T1" fmla="*/ 64 h 23"/>
                  <a:gd name="T2" fmla="*/ 38 w 21"/>
                  <a:gd name="T3" fmla="*/ 57 h 23"/>
                  <a:gd name="T4" fmla="*/ 42 w 21"/>
                  <a:gd name="T5" fmla="*/ 57 h 23"/>
                  <a:gd name="T6" fmla="*/ 47 w 21"/>
                  <a:gd name="T7" fmla="*/ 49 h 23"/>
                  <a:gd name="T8" fmla="*/ 55 w 21"/>
                  <a:gd name="T9" fmla="*/ 21 h 23"/>
                  <a:gd name="T10" fmla="*/ 38 w 21"/>
                  <a:gd name="T11" fmla="*/ 5 h 23"/>
                  <a:gd name="T12" fmla="*/ 20 w 21"/>
                  <a:gd name="T13" fmla="*/ 9 h 23"/>
                  <a:gd name="T14" fmla="*/ 20 w 21"/>
                  <a:gd name="T15" fmla="*/ 16 h 23"/>
                  <a:gd name="T16" fmla="*/ 13 w 21"/>
                  <a:gd name="T17" fmla="*/ 33 h 23"/>
                  <a:gd name="T18" fmla="*/ 17 w 21"/>
                  <a:gd name="T19" fmla="*/ 64 h 23"/>
                  <a:gd name="T20" fmla="*/ 37 w 21"/>
                  <a:gd name="T21" fmla="*/ 64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3"/>
                  <a:gd name="T35" fmla="*/ 21 w 2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3">
                    <a:moveTo>
                      <a:pt x="13" y="21"/>
                    </a:moveTo>
                    <a:cubicBezTo>
                      <a:pt x="14" y="19"/>
                      <a:pt x="14" y="19"/>
                      <a:pt x="14" y="19"/>
                    </a:cubicBezTo>
                    <a:cubicBezTo>
                      <a:pt x="15" y="19"/>
                      <a:pt x="15" y="19"/>
                      <a:pt x="15" y="19"/>
                    </a:cubicBezTo>
                    <a:cubicBezTo>
                      <a:pt x="15" y="19"/>
                      <a:pt x="15" y="18"/>
                      <a:pt x="17" y="16"/>
                    </a:cubicBezTo>
                    <a:cubicBezTo>
                      <a:pt x="19" y="13"/>
                      <a:pt x="21" y="10"/>
                      <a:pt x="20" y="7"/>
                    </a:cubicBezTo>
                    <a:cubicBezTo>
                      <a:pt x="19" y="4"/>
                      <a:pt x="16" y="2"/>
                      <a:pt x="14" y="2"/>
                    </a:cubicBezTo>
                    <a:cubicBezTo>
                      <a:pt x="11" y="2"/>
                      <a:pt x="11" y="0"/>
                      <a:pt x="7" y="3"/>
                    </a:cubicBezTo>
                    <a:cubicBezTo>
                      <a:pt x="7" y="5"/>
                      <a:pt x="7" y="5"/>
                      <a:pt x="7" y="5"/>
                    </a:cubicBezTo>
                    <a:cubicBezTo>
                      <a:pt x="7" y="5"/>
                      <a:pt x="10" y="6"/>
                      <a:pt x="5" y="11"/>
                    </a:cubicBezTo>
                    <a:cubicBezTo>
                      <a:pt x="0" y="16"/>
                      <a:pt x="4" y="20"/>
                      <a:pt x="6" y="21"/>
                    </a:cubicBezTo>
                    <a:cubicBezTo>
                      <a:pt x="10" y="23"/>
                      <a:pt x="13" y="21"/>
                      <a:pt x="13" y="21"/>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1" name="Freeform 331"/>
              <p:cNvSpPr>
                <a:spLocks noChangeArrowheads="1"/>
              </p:cNvSpPr>
              <p:nvPr/>
            </p:nvSpPr>
            <p:spPr bwMode="auto">
              <a:xfrm>
                <a:off x="2249" y="2502"/>
                <a:ext cx="41" cy="38"/>
              </a:xfrm>
              <a:custGeom>
                <a:avLst/>
                <a:gdLst>
                  <a:gd name="T0" fmla="*/ 44 w 24"/>
                  <a:gd name="T1" fmla="*/ 56 h 21"/>
                  <a:gd name="T2" fmla="*/ 32 w 24"/>
                  <a:gd name="T3" fmla="*/ 65 h 21"/>
                  <a:gd name="T4" fmla="*/ 5 w 24"/>
                  <a:gd name="T5" fmla="*/ 60 h 21"/>
                  <a:gd name="T6" fmla="*/ 9 w 24"/>
                  <a:gd name="T7" fmla="*/ 40 h 21"/>
                  <a:gd name="T8" fmla="*/ 24 w 24"/>
                  <a:gd name="T9" fmla="*/ 20 h 21"/>
                  <a:gd name="T10" fmla="*/ 26 w 24"/>
                  <a:gd name="T11" fmla="*/ 13 h 21"/>
                  <a:gd name="T12" fmla="*/ 38 w 24"/>
                  <a:gd name="T13" fmla="*/ 9 h 21"/>
                  <a:gd name="T14" fmla="*/ 62 w 24"/>
                  <a:gd name="T15" fmla="*/ 9 h 21"/>
                  <a:gd name="T16" fmla="*/ 65 w 24"/>
                  <a:gd name="T17" fmla="*/ 40 h 21"/>
                  <a:gd name="T18" fmla="*/ 50 w 24"/>
                  <a:gd name="T19" fmla="*/ 65 h 21"/>
                  <a:gd name="T20" fmla="*/ 44 w 24"/>
                  <a:gd name="T21" fmla="*/ 56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1"/>
                  <a:gd name="T35" fmla="*/ 24 w 2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1">
                    <a:moveTo>
                      <a:pt x="15" y="17"/>
                    </a:moveTo>
                    <a:cubicBezTo>
                      <a:pt x="15" y="17"/>
                      <a:pt x="12" y="19"/>
                      <a:pt x="11" y="20"/>
                    </a:cubicBezTo>
                    <a:cubicBezTo>
                      <a:pt x="9" y="20"/>
                      <a:pt x="5" y="21"/>
                      <a:pt x="2" y="18"/>
                    </a:cubicBezTo>
                    <a:cubicBezTo>
                      <a:pt x="0" y="15"/>
                      <a:pt x="3" y="12"/>
                      <a:pt x="3" y="12"/>
                    </a:cubicBezTo>
                    <a:cubicBezTo>
                      <a:pt x="3" y="12"/>
                      <a:pt x="7" y="8"/>
                      <a:pt x="8" y="6"/>
                    </a:cubicBezTo>
                    <a:cubicBezTo>
                      <a:pt x="10" y="5"/>
                      <a:pt x="9" y="4"/>
                      <a:pt x="9" y="4"/>
                    </a:cubicBezTo>
                    <a:cubicBezTo>
                      <a:pt x="9" y="4"/>
                      <a:pt x="11" y="4"/>
                      <a:pt x="13" y="3"/>
                    </a:cubicBezTo>
                    <a:cubicBezTo>
                      <a:pt x="14" y="2"/>
                      <a:pt x="17" y="0"/>
                      <a:pt x="21" y="3"/>
                    </a:cubicBezTo>
                    <a:cubicBezTo>
                      <a:pt x="24" y="7"/>
                      <a:pt x="23" y="10"/>
                      <a:pt x="22" y="12"/>
                    </a:cubicBezTo>
                    <a:cubicBezTo>
                      <a:pt x="21" y="14"/>
                      <a:pt x="18" y="19"/>
                      <a:pt x="17" y="20"/>
                    </a:cubicBezTo>
                    <a:lnTo>
                      <a:pt x="15" y="17"/>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2" name="Freeform 332"/>
              <p:cNvSpPr>
                <a:spLocks noChangeArrowheads="1"/>
              </p:cNvSpPr>
              <p:nvPr/>
            </p:nvSpPr>
            <p:spPr bwMode="auto">
              <a:xfrm>
                <a:off x="2624" y="2465"/>
                <a:ext cx="54" cy="80"/>
              </a:xfrm>
              <a:custGeom>
                <a:avLst/>
                <a:gdLst>
                  <a:gd name="T0" fmla="*/ 69 w 32"/>
                  <a:gd name="T1" fmla="*/ 142 h 45"/>
                  <a:gd name="T2" fmla="*/ 62 w 32"/>
                  <a:gd name="T3" fmla="*/ 110 h 45"/>
                  <a:gd name="T4" fmla="*/ 66 w 32"/>
                  <a:gd name="T5" fmla="*/ 76 h 45"/>
                  <a:gd name="T6" fmla="*/ 91 w 32"/>
                  <a:gd name="T7" fmla="*/ 73 h 45"/>
                  <a:gd name="T8" fmla="*/ 46 w 32"/>
                  <a:gd name="T9" fmla="*/ 0 h 45"/>
                  <a:gd name="T10" fmla="*/ 0 w 32"/>
                  <a:gd name="T11" fmla="*/ 21 h 45"/>
                  <a:gd name="T12" fmla="*/ 62 w 32"/>
                  <a:gd name="T13" fmla="*/ 142 h 45"/>
                  <a:gd name="T14" fmla="*/ 69 w 32"/>
                  <a:gd name="T15" fmla="*/ 142 h 45"/>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5"/>
                  <a:gd name="T26" fmla="*/ 32 w 32"/>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5">
                    <a:moveTo>
                      <a:pt x="24" y="45"/>
                    </a:moveTo>
                    <a:cubicBezTo>
                      <a:pt x="26" y="44"/>
                      <a:pt x="25" y="38"/>
                      <a:pt x="22" y="35"/>
                    </a:cubicBezTo>
                    <a:cubicBezTo>
                      <a:pt x="23" y="32"/>
                      <a:pt x="23" y="27"/>
                      <a:pt x="23" y="24"/>
                    </a:cubicBezTo>
                    <a:cubicBezTo>
                      <a:pt x="27" y="26"/>
                      <a:pt x="32" y="23"/>
                      <a:pt x="32" y="23"/>
                    </a:cubicBezTo>
                    <a:cubicBezTo>
                      <a:pt x="16" y="0"/>
                      <a:pt x="16" y="0"/>
                      <a:pt x="16" y="0"/>
                    </a:cubicBezTo>
                    <a:cubicBezTo>
                      <a:pt x="0" y="7"/>
                      <a:pt x="0" y="7"/>
                      <a:pt x="0" y="7"/>
                    </a:cubicBezTo>
                    <a:cubicBezTo>
                      <a:pt x="22" y="45"/>
                      <a:pt x="22" y="45"/>
                      <a:pt x="22" y="45"/>
                    </a:cubicBezTo>
                    <a:lnTo>
                      <a:pt x="24" y="45"/>
                    </a:lnTo>
                    <a:close/>
                  </a:path>
                </a:pathLst>
              </a:custGeom>
              <a:solidFill>
                <a:srgbClr val="CC74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3" name="Freeform 333"/>
              <p:cNvSpPr>
                <a:spLocks noChangeArrowheads="1"/>
              </p:cNvSpPr>
              <p:nvPr/>
            </p:nvSpPr>
            <p:spPr bwMode="auto">
              <a:xfrm>
                <a:off x="2599" y="2467"/>
                <a:ext cx="304" cy="336"/>
              </a:xfrm>
              <a:custGeom>
                <a:avLst/>
                <a:gdLst>
                  <a:gd name="T0" fmla="*/ 232 w 181"/>
                  <a:gd name="T1" fmla="*/ 379 h 189"/>
                  <a:gd name="T2" fmla="*/ 203 w 181"/>
                  <a:gd name="T3" fmla="*/ 334 h 189"/>
                  <a:gd name="T4" fmla="*/ 136 w 181"/>
                  <a:gd name="T5" fmla="*/ 277 h 189"/>
                  <a:gd name="T6" fmla="*/ 92 w 181"/>
                  <a:gd name="T7" fmla="*/ 228 h 189"/>
                  <a:gd name="T8" fmla="*/ 76 w 181"/>
                  <a:gd name="T9" fmla="*/ 203 h 189"/>
                  <a:gd name="T10" fmla="*/ 50 w 181"/>
                  <a:gd name="T11" fmla="*/ 151 h 189"/>
                  <a:gd name="T12" fmla="*/ 34 w 181"/>
                  <a:gd name="T13" fmla="*/ 121 h 189"/>
                  <a:gd name="T14" fmla="*/ 22 w 181"/>
                  <a:gd name="T15" fmla="*/ 101 h 189"/>
                  <a:gd name="T16" fmla="*/ 12 w 181"/>
                  <a:gd name="T17" fmla="*/ 53 h 189"/>
                  <a:gd name="T18" fmla="*/ 3 w 181"/>
                  <a:gd name="T19" fmla="*/ 32 h 189"/>
                  <a:gd name="T20" fmla="*/ 12 w 181"/>
                  <a:gd name="T21" fmla="*/ 12 h 189"/>
                  <a:gd name="T22" fmla="*/ 42 w 181"/>
                  <a:gd name="T23" fmla="*/ 12 h 189"/>
                  <a:gd name="T24" fmla="*/ 62 w 181"/>
                  <a:gd name="T25" fmla="*/ 37 h 189"/>
                  <a:gd name="T26" fmla="*/ 74 w 181"/>
                  <a:gd name="T27" fmla="*/ 69 h 189"/>
                  <a:gd name="T28" fmla="*/ 82 w 181"/>
                  <a:gd name="T29" fmla="*/ 94 h 189"/>
                  <a:gd name="T30" fmla="*/ 104 w 181"/>
                  <a:gd name="T31" fmla="*/ 133 h 189"/>
                  <a:gd name="T32" fmla="*/ 116 w 181"/>
                  <a:gd name="T33" fmla="*/ 142 h 189"/>
                  <a:gd name="T34" fmla="*/ 136 w 181"/>
                  <a:gd name="T35" fmla="*/ 133 h 189"/>
                  <a:gd name="T36" fmla="*/ 144 w 181"/>
                  <a:gd name="T37" fmla="*/ 123 h 189"/>
                  <a:gd name="T38" fmla="*/ 146 w 181"/>
                  <a:gd name="T39" fmla="*/ 110 h 189"/>
                  <a:gd name="T40" fmla="*/ 136 w 181"/>
                  <a:gd name="T41" fmla="*/ 82 h 189"/>
                  <a:gd name="T42" fmla="*/ 121 w 181"/>
                  <a:gd name="T43" fmla="*/ 57 h 189"/>
                  <a:gd name="T44" fmla="*/ 107 w 181"/>
                  <a:gd name="T45" fmla="*/ 37 h 189"/>
                  <a:gd name="T46" fmla="*/ 166 w 181"/>
                  <a:gd name="T47" fmla="*/ 20 h 189"/>
                  <a:gd name="T48" fmla="*/ 190 w 181"/>
                  <a:gd name="T49" fmla="*/ 12 h 189"/>
                  <a:gd name="T50" fmla="*/ 223 w 181"/>
                  <a:gd name="T51" fmla="*/ 25 h 189"/>
                  <a:gd name="T52" fmla="*/ 240 w 181"/>
                  <a:gd name="T53" fmla="*/ 53 h 189"/>
                  <a:gd name="T54" fmla="*/ 269 w 181"/>
                  <a:gd name="T55" fmla="*/ 174 h 189"/>
                  <a:gd name="T56" fmla="*/ 307 w 181"/>
                  <a:gd name="T57" fmla="*/ 288 h 189"/>
                  <a:gd name="T58" fmla="*/ 336 w 181"/>
                  <a:gd name="T59" fmla="*/ 322 h 189"/>
                  <a:gd name="T60" fmla="*/ 381 w 181"/>
                  <a:gd name="T61" fmla="*/ 402 h 189"/>
                  <a:gd name="T62" fmla="*/ 511 w 181"/>
                  <a:gd name="T63" fmla="*/ 578 h 189"/>
                  <a:gd name="T64" fmla="*/ 353 w 181"/>
                  <a:gd name="T65" fmla="*/ 597 h 189"/>
                  <a:gd name="T66" fmla="*/ 294 w 181"/>
                  <a:gd name="T67" fmla="*/ 476 h 189"/>
                  <a:gd name="T68" fmla="*/ 232 w 181"/>
                  <a:gd name="T69" fmla="*/ 379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
                  <a:gd name="T106" fmla="*/ 0 h 189"/>
                  <a:gd name="T107" fmla="*/ 181 w 181"/>
                  <a:gd name="T108" fmla="*/ 189 h 1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 h="189">
                    <a:moveTo>
                      <a:pt x="82" y="120"/>
                    </a:moveTo>
                    <a:cubicBezTo>
                      <a:pt x="82" y="120"/>
                      <a:pt x="77" y="111"/>
                      <a:pt x="72" y="106"/>
                    </a:cubicBezTo>
                    <a:cubicBezTo>
                      <a:pt x="67" y="102"/>
                      <a:pt x="53" y="92"/>
                      <a:pt x="48" y="88"/>
                    </a:cubicBezTo>
                    <a:cubicBezTo>
                      <a:pt x="44" y="84"/>
                      <a:pt x="36" y="75"/>
                      <a:pt x="33" y="72"/>
                    </a:cubicBezTo>
                    <a:cubicBezTo>
                      <a:pt x="30" y="69"/>
                      <a:pt x="29" y="67"/>
                      <a:pt x="27" y="64"/>
                    </a:cubicBezTo>
                    <a:cubicBezTo>
                      <a:pt x="25" y="61"/>
                      <a:pt x="20" y="51"/>
                      <a:pt x="18" y="48"/>
                    </a:cubicBezTo>
                    <a:cubicBezTo>
                      <a:pt x="16" y="44"/>
                      <a:pt x="14" y="41"/>
                      <a:pt x="12" y="38"/>
                    </a:cubicBezTo>
                    <a:cubicBezTo>
                      <a:pt x="10" y="34"/>
                      <a:pt x="9" y="33"/>
                      <a:pt x="8" y="32"/>
                    </a:cubicBezTo>
                    <a:cubicBezTo>
                      <a:pt x="8" y="30"/>
                      <a:pt x="5" y="21"/>
                      <a:pt x="4" y="17"/>
                    </a:cubicBezTo>
                    <a:cubicBezTo>
                      <a:pt x="3" y="14"/>
                      <a:pt x="2" y="12"/>
                      <a:pt x="1" y="10"/>
                    </a:cubicBezTo>
                    <a:cubicBezTo>
                      <a:pt x="0" y="8"/>
                      <a:pt x="3" y="5"/>
                      <a:pt x="4" y="4"/>
                    </a:cubicBezTo>
                    <a:cubicBezTo>
                      <a:pt x="5" y="4"/>
                      <a:pt x="9" y="0"/>
                      <a:pt x="15" y="4"/>
                    </a:cubicBezTo>
                    <a:cubicBezTo>
                      <a:pt x="21" y="8"/>
                      <a:pt x="20" y="11"/>
                      <a:pt x="22" y="12"/>
                    </a:cubicBezTo>
                    <a:cubicBezTo>
                      <a:pt x="23" y="13"/>
                      <a:pt x="25" y="20"/>
                      <a:pt x="26" y="22"/>
                    </a:cubicBezTo>
                    <a:cubicBezTo>
                      <a:pt x="27" y="23"/>
                      <a:pt x="28" y="28"/>
                      <a:pt x="29" y="30"/>
                    </a:cubicBezTo>
                    <a:cubicBezTo>
                      <a:pt x="30" y="31"/>
                      <a:pt x="35" y="38"/>
                      <a:pt x="37" y="42"/>
                    </a:cubicBezTo>
                    <a:cubicBezTo>
                      <a:pt x="40" y="47"/>
                      <a:pt x="41" y="45"/>
                      <a:pt x="41" y="45"/>
                    </a:cubicBezTo>
                    <a:cubicBezTo>
                      <a:pt x="41" y="45"/>
                      <a:pt x="44" y="42"/>
                      <a:pt x="48" y="42"/>
                    </a:cubicBezTo>
                    <a:cubicBezTo>
                      <a:pt x="50" y="41"/>
                      <a:pt x="51" y="39"/>
                      <a:pt x="51" y="39"/>
                    </a:cubicBezTo>
                    <a:cubicBezTo>
                      <a:pt x="51" y="39"/>
                      <a:pt x="50" y="37"/>
                      <a:pt x="52" y="35"/>
                    </a:cubicBezTo>
                    <a:cubicBezTo>
                      <a:pt x="50" y="33"/>
                      <a:pt x="49" y="30"/>
                      <a:pt x="48" y="26"/>
                    </a:cubicBezTo>
                    <a:cubicBezTo>
                      <a:pt x="48" y="26"/>
                      <a:pt x="45" y="22"/>
                      <a:pt x="43" y="18"/>
                    </a:cubicBezTo>
                    <a:cubicBezTo>
                      <a:pt x="41" y="13"/>
                      <a:pt x="38" y="12"/>
                      <a:pt x="38" y="12"/>
                    </a:cubicBezTo>
                    <a:cubicBezTo>
                      <a:pt x="59" y="6"/>
                      <a:pt x="59" y="6"/>
                      <a:pt x="59" y="6"/>
                    </a:cubicBezTo>
                    <a:cubicBezTo>
                      <a:pt x="67" y="4"/>
                      <a:pt x="67" y="4"/>
                      <a:pt x="67" y="4"/>
                    </a:cubicBezTo>
                    <a:cubicBezTo>
                      <a:pt x="67" y="4"/>
                      <a:pt x="72" y="7"/>
                      <a:pt x="79" y="8"/>
                    </a:cubicBezTo>
                    <a:cubicBezTo>
                      <a:pt x="84" y="9"/>
                      <a:pt x="85" y="17"/>
                      <a:pt x="85" y="17"/>
                    </a:cubicBezTo>
                    <a:cubicBezTo>
                      <a:pt x="85" y="17"/>
                      <a:pt x="90" y="45"/>
                      <a:pt x="95" y="55"/>
                    </a:cubicBezTo>
                    <a:cubicBezTo>
                      <a:pt x="99" y="66"/>
                      <a:pt x="105" y="85"/>
                      <a:pt x="109" y="91"/>
                    </a:cubicBezTo>
                    <a:cubicBezTo>
                      <a:pt x="113" y="97"/>
                      <a:pt x="117" y="98"/>
                      <a:pt x="119" y="102"/>
                    </a:cubicBezTo>
                    <a:cubicBezTo>
                      <a:pt x="121" y="106"/>
                      <a:pt x="131" y="122"/>
                      <a:pt x="135" y="127"/>
                    </a:cubicBezTo>
                    <a:cubicBezTo>
                      <a:pt x="139" y="131"/>
                      <a:pt x="181" y="183"/>
                      <a:pt x="181" y="183"/>
                    </a:cubicBezTo>
                    <a:cubicBezTo>
                      <a:pt x="125" y="189"/>
                      <a:pt x="125" y="189"/>
                      <a:pt x="125" y="189"/>
                    </a:cubicBezTo>
                    <a:cubicBezTo>
                      <a:pt x="118" y="175"/>
                      <a:pt x="109" y="158"/>
                      <a:pt x="104" y="151"/>
                    </a:cubicBezTo>
                    <a:cubicBezTo>
                      <a:pt x="95" y="135"/>
                      <a:pt x="82" y="120"/>
                      <a:pt x="82" y="120"/>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4" name="Freeform 334"/>
              <p:cNvSpPr>
                <a:spLocks noChangeArrowheads="1"/>
              </p:cNvSpPr>
              <p:nvPr/>
            </p:nvSpPr>
            <p:spPr bwMode="auto">
              <a:xfrm>
                <a:off x="2585" y="2431"/>
                <a:ext cx="110" cy="61"/>
              </a:xfrm>
              <a:custGeom>
                <a:avLst/>
                <a:gdLst>
                  <a:gd name="T0" fmla="*/ 186 w 65"/>
                  <a:gd name="T1" fmla="*/ 56 h 34"/>
                  <a:gd name="T2" fmla="*/ 135 w 65"/>
                  <a:gd name="T3" fmla="*/ 9 h 34"/>
                  <a:gd name="T4" fmla="*/ 115 w 65"/>
                  <a:gd name="T5" fmla="*/ 4 h 34"/>
                  <a:gd name="T6" fmla="*/ 107 w 65"/>
                  <a:gd name="T7" fmla="*/ 13 h 34"/>
                  <a:gd name="T8" fmla="*/ 51 w 65"/>
                  <a:gd name="T9" fmla="*/ 45 h 34"/>
                  <a:gd name="T10" fmla="*/ 25 w 65"/>
                  <a:gd name="T11" fmla="*/ 70 h 34"/>
                  <a:gd name="T12" fmla="*/ 0 w 65"/>
                  <a:gd name="T13" fmla="*/ 90 h 34"/>
                  <a:gd name="T14" fmla="*/ 3 w 65"/>
                  <a:gd name="T15" fmla="*/ 93 h 34"/>
                  <a:gd name="T16" fmla="*/ 29 w 65"/>
                  <a:gd name="T17" fmla="*/ 106 h 34"/>
                  <a:gd name="T18" fmla="*/ 71 w 65"/>
                  <a:gd name="T19" fmla="*/ 84 h 34"/>
                  <a:gd name="T20" fmla="*/ 108 w 65"/>
                  <a:gd name="T21" fmla="*/ 68 h 34"/>
                  <a:gd name="T22" fmla="*/ 115 w 65"/>
                  <a:gd name="T23" fmla="*/ 77 h 34"/>
                  <a:gd name="T24" fmla="*/ 186 w 65"/>
                  <a:gd name="T25" fmla="*/ 5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34"/>
                  <a:gd name="T41" fmla="*/ 65 w 6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34">
                    <a:moveTo>
                      <a:pt x="65" y="17"/>
                    </a:moveTo>
                    <a:cubicBezTo>
                      <a:pt x="65" y="17"/>
                      <a:pt x="50" y="5"/>
                      <a:pt x="47" y="3"/>
                    </a:cubicBezTo>
                    <a:cubicBezTo>
                      <a:pt x="45" y="0"/>
                      <a:pt x="40" y="1"/>
                      <a:pt x="40" y="1"/>
                    </a:cubicBezTo>
                    <a:cubicBezTo>
                      <a:pt x="40" y="1"/>
                      <a:pt x="39" y="2"/>
                      <a:pt x="37" y="4"/>
                    </a:cubicBezTo>
                    <a:cubicBezTo>
                      <a:pt x="35" y="6"/>
                      <a:pt x="22" y="11"/>
                      <a:pt x="18" y="14"/>
                    </a:cubicBezTo>
                    <a:cubicBezTo>
                      <a:pt x="14" y="17"/>
                      <a:pt x="11" y="20"/>
                      <a:pt x="9" y="22"/>
                    </a:cubicBezTo>
                    <a:cubicBezTo>
                      <a:pt x="8" y="23"/>
                      <a:pt x="3" y="25"/>
                      <a:pt x="0" y="28"/>
                    </a:cubicBezTo>
                    <a:cubicBezTo>
                      <a:pt x="0" y="30"/>
                      <a:pt x="1" y="29"/>
                      <a:pt x="1" y="29"/>
                    </a:cubicBezTo>
                    <a:cubicBezTo>
                      <a:pt x="1" y="29"/>
                      <a:pt x="4" y="34"/>
                      <a:pt x="10" y="33"/>
                    </a:cubicBezTo>
                    <a:cubicBezTo>
                      <a:pt x="25" y="26"/>
                      <a:pt x="25" y="26"/>
                      <a:pt x="25" y="26"/>
                    </a:cubicBezTo>
                    <a:cubicBezTo>
                      <a:pt x="25" y="26"/>
                      <a:pt x="33" y="27"/>
                      <a:pt x="38" y="21"/>
                    </a:cubicBezTo>
                    <a:cubicBezTo>
                      <a:pt x="39" y="22"/>
                      <a:pt x="39" y="22"/>
                      <a:pt x="40" y="24"/>
                    </a:cubicBezTo>
                    <a:lnTo>
                      <a:pt x="65" y="17"/>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5" name="Freeform 335"/>
              <p:cNvSpPr>
                <a:spLocks noChangeArrowheads="1"/>
              </p:cNvSpPr>
              <p:nvPr/>
            </p:nvSpPr>
            <p:spPr bwMode="auto">
              <a:xfrm>
                <a:off x="2616" y="2533"/>
                <a:ext cx="15" cy="23"/>
              </a:xfrm>
              <a:custGeom>
                <a:avLst/>
                <a:gdLst>
                  <a:gd name="T0" fmla="*/ 3 w 9"/>
                  <a:gd name="T1" fmla="*/ 0 h 13"/>
                  <a:gd name="T2" fmla="*/ 3 w 9"/>
                  <a:gd name="T3" fmla="*/ 37 h 13"/>
                  <a:gd name="T4" fmla="*/ 12 w 9"/>
                  <a:gd name="T5" fmla="*/ 34 h 13"/>
                  <a:gd name="T6" fmla="*/ 22 w 9"/>
                  <a:gd name="T7" fmla="*/ 32 h 13"/>
                  <a:gd name="T8" fmla="*/ 3 w 9"/>
                  <a:gd name="T9" fmla="*/ 0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1" y="0"/>
                    </a:moveTo>
                    <a:cubicBezTo>
                      <a:pt x="1" y="0"/>
                      <a:pt x="0" y="8"/>
                      <a:pt x="1" y="12"/>
                    </a:cubicBezTo>
                    <a:cubicBezTo>
                      <a:pt x="3" y="13"/>
                      <a:pt x="4" y="11"/>
                      <a:pt x="4" y="11"/>
                    </a:cubicBezTo>
                    <a:cubicBezTo>
                      <a:pt x="5" y="10"/>
                      <a:pt x="6" y="11"/>
                      <a:pt x="8" y="10"/>
                    </a:cubicBezTo>
                    <a:cubicBezTo>
                      <a:pt x="9" y="10"/>
                      <a:pt x="1" y="0"/>
                      <a:pt x="1" y="0"/>
                    </a:cubicBezTo>
                    <a:close/>
                  </a:path>
                </a:pathLst>
              </a:custGeom>
              <a:solidFill>
                <a:srgbClr val="CC74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6" name="Freeform 336"/>
              <p:cNvSpPr>
                <a:spLocks noChangeArrowheads="1"/>
              </p:cNvSpPr>
              <p:nvPr/>
            </p:nvSpPr>
            <p:spPr bwMode="auto">
              <a:xfrm>
                <a:off x="2631" y="2455"/>
                <a:ext cx="94" cy="42"/>
              </a:xfrm>
              <a:custGeom>
                <a:avLst/>
                <a:gdLst>
                  <a:gd name="T0" fmla="*/ 153 w 56"/>
                  <a:gd name="T1" fmla="*/ 28 h 24"/>
                  <a:gd name="T2" fmla="*/ 13 w 56"/>
                  <a:gd name="T3" fmla="*/ 74 h 24"/>
                  <a:gd name="T4" fmla="*/ 0 w 56"/>
                  <a:gd name="T5" fmla="*/ 46 h 24"/>
                  <a:gd name="T6" fmla="*/ 144 w 56"/>
                  <a:gd name="T7" fmla="*/ 0 h 24"/>
                  <a:gd name="T8" fmla="*/ 154 w 56"/>
                  <a:gd name="T9" fmla="*/ 12 h 24"/>
                  <a:gd name="T10" fmla="*/ 153 w 56"/>
                  <a:gd name="T11" fmla="*/ 28 h 24"/>
                  <a:gd name="T12" fmla="*/ 0 60000 65536"/>
                  <a:gd name="T13" fmla="*/ 0 60000 65536"/>
                  <a:gd name="T14" fmla="*/ 0 60000 65536"/>
                  <a:gd name="T15" fmla="*/ 0 60000 65536"/>
                  <a:gd name="T16" fmla="*/ 0 60000 65536"/>
                  <a:gd name="T17" fmla="*/ 0 60000 65536"/>
                  <a:gd name="T18" fmla="*/ 0 w 56"/>
                  <a:gd name="T19" fmla="*/ 0 h 24"/>
                  <a:gd name="T20" fmla="*/ 56 w 5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 h="24">
                    <a:moveTo>
                      <a:pt x="54" y="9"/>
                    </a:moveTo>
                    <a:cubicBezTo>
                      <a:pt x="5" y="24"/>
                      <a:pt x="5" y="24"/>
                      <a:pt x="5" y="24"/>
                    </a:cubicBezTo>
                    <a:cubicBezTo>
                      <a:pt x="0" y="15"/>
                      <a:pt x="0" y="15"/>
                      <a:pt x="0" y="15"/>
                    </a:cubicBezTo>
                    <a:cubicBezTo>
                      <a:pt x="51" y="0"/>
                      <a:pt x="51" y="0"/>
                      <a:pt x="51" y="0"/>
                    </a:cubicBezTo>
                    <a:cubicBezTo>
                      <a:pt x="52" y="0"/>
                      <a:pt x="54" y="1"/>
                      <a:pt x="55" y="4"/>
                    </a:cubicBezTo>
                    <a:cubicBezTo>
                      <a:pt x="56" y="6"/>
                      <a:pt x="55" y="7"/>
                      <a:pt x="54" y="9"/>
                    </a:cubicBezTo>
                    <a:close/>
                  </a:path>
                </a:pathLst>
              </a:custGeom>
              <a:solidFill>
                <a:srgbClr val="9E0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7" name="Freeform 337"/>
              <p:cNvSpPr>
                <a:spLocks noChangeArrowheads="1"/>
              </p:cNvSpPr>
              <p:nvPr/>
            </p:nvSpPr>
            <p:spPr bwMode="auto">
              <a:xfrm>
                <a:off x="2559" y="2494"/>
                <a:ext cx="33" cy="19"/>
              </a:xfrm>
              <a:custGeom>
                <a:avLst/>
                <a:gdLst>
                  <a:gd name="T0" fmla="*/ 0 w 33"/>
                  <a:gd name="T1" fmla="*/ 19 h 19"/>
                  <a:gd name="T2" fmla="*/ 33 w 33"/>
                  <a:gd name="T3" fmla="*/ 17 h 19"/>
                  <a:gd name="T4" fmla="*/ 28 w 33"/>
                  <a:gd name="T5" fmla="*/ 0 h 19"/>
                  <a:gd name="T6" fmla="*/ 0 w 33"/>
                  <a:gd name="T7" fmla="*/ 19 h 19"/>
                  <a:gd name="T8" fmla="*/ 0 60000 65536"/>
                  <a:gd name="T9" fmla="*/ 0 60000 65536"/>
                  <a:gd name="T10" fmla="*/ 0 60000 65536"/>
                  <a:gd name="T11" fmla="*/ 0 60000 65536"/>
                  <a:gd name="T12" fmla="*/ 0 w 33"/>
                  <a:gd name="T13" fmla="*/ 0 h 19"/>
                  <a:gd name="T14" fmla="*/ 33 w 33"/>
                  <a:gd name="T15" fmla="*/ 19 h 19"/>
                </a:gdLst>
                <a:ahLst/>
                <a:cxnLst>
                  <a:cxn ang="T8">
                    <a:pos x="T0" y="T1"/>
                  </a:cxn>
                  <a:cxn ang="T9">
                    <a:pos x="T2" y="T3"/>
                  </a:cxn>
                  <a:cxn ang="T10">
                    <a:pos x="T4" y="T5"/>
                  </a:cxn>
                  <a:cxn ang="T11">
                    <a:pos x="T6" y="T7"/>
                  </a:cxn>
                </a:cxnLst>
                <a:rect l="T12" t="T13" r="T14" b="T15"/>
                <a:pathLst>
                  <a:path w="33" h="19">
                    <a:moveTo>
                      <a:pt x="0" y="19"/>
                    </a:moveTo>
                    <a:lnTo>
                      <a:pt x="33" y="17"/>
                    </a:lnTo>
                    <a:lnTo>
                      <a:pt x="28" y="0"/>
                    </a:lnTo>
                    <a:lnTo>
                      <a:pt x="0" y="19"/>
                    </a:lnTo>
                    <a:close/>
                  </a:path>
                </a:pathLst>
              </a:custGeom>
              <a:solidFill>
                <a:srgbClr val="D59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8" name="Freeform 338"/>
              <p:cNvSpPr>
                <a:spLocks noChangeArrowheads="1"/>
              </p:cNvSpPr>
              <p:nvPr/>
            </p:nvSpPr>
            <p:spPr bwMode="auto">
              <a:xfrm>
                <a:off x="2559" y="2499"/>
                <a:ext cx="33" cy="14"/>
              </a:xfrm>
              <a:custGeom>
                <a:avLst/>
                <a:gdLst>
                  <a:gd name="T0" fmla="*/ 0 w 33"/>
                  <a:gd name="T1" fmla="*/ 14 h 14"/>
                  <a:gd name="T2" fmla="*/ 33 w 33"/>
                  <a:gd name="T3" fmla="*/ 9 h 14"/>
                  <a:gd name="T4" fmla="*/ 30 w 33"/>
                  <a:gd name="T5" fmla="*/ 0 h 14"/>
                  <a:gd name="T6" fmla="*/ 0 w 33"/>
                  <a:gd name="T7" fmla="*/ 14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0" y="14"/>
                    </a:moveTo>
                    <a:lnTo>
                      <a:pt x="33" y="9"/>
                    </a:lnTo>
                    <a:lnTo>
                      <a:pt x="30" y="0"/>
                    </a:lnTo>
                    <a:lnTo>
                      <a:pt x="0" y="14"/>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9" name="Freeform 339"/>
              <p:cNvSpPr>
                <a:spLocks noChangeArrowheads="1"/>
              </p:cNvSpPr>
              <p:nvPr/>
            </p:nvSpPr>
            <p:spPr bwMode="auto">
              <a:xfrm>
                <a:off x="2585" y="2490"/>
                <a:ext cx="22" cy="21"/>
              </a:xfrm>
              <a:custGeom>
                <a:avLst/>
                <a:gdLst>
                  <a:gd name="T0" fmla="*/ 12 w 13"/>
                  <a:gd name="T1" fmla="*/ 37 h 12"/>
                  <a:gd name="T2" fmla="*/ 37 w 13"/>
                  <a:gd name="T3" fmla="*/ 28 h 12"/>
                  <a:gd name="T4" fmla="*/ 32 w 13"/>
                  <a:gd name="T5" fmla="*/ 0 h 12"/>
                  <a:gd name="T6" fmla="*/ 3 w 13"/>
                  <a:gd name="T7" fmla="*/ 7 h 12"/>
                  <a:gd name="T8" fmla="*/ 3 w 13"/>
                  <a:gd name="T9" fmla="*/ 25 h 12"/>
                  <a:gd name="T10" fmla="*/ 12 w 13"/>
                  <a:gd name="T11" fmla="*/ 37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4" y="12"/>
                    </a:moveTo>
                    <a:cubicBezTo>
                      <a:pt x="13" y="9"/>
                      <a:pt x="13" y="9"/>
                      <a:pt x="13" y="9"/>
                    </a:cubicBezTo>
                    <a:cubicBezTo>
                      <a:pt x="11" y="0"/>
                      <a:pt x="11" y="0"/>
                      <a:pt x="11" y="0"/>
                    </a:cubicBezTo>
                    <a:cubicBezTo>
                      <a:pt x="1" y="2"/>
                      <a:pt x="1" y="2"/>
                      <a:pt x="1" y="2"/>
                    </a:cubicBezTo>
                    <a:cubicBezTo>
                      <a:pt x="1" y="2"/>
                      <a:pt x="0" y="5"/>
                      <a:pt x="1" y="8"/>
                    </a:cubicBezTo>
                    <a:cubicBezTo>
                      <a:pt x="2" y="11"/>
                      <a:pt x="4" y="12"/>
                      <a:pt x="4" y="12"/>
                    </a:cubicBezTo>
                    <a:close/>
                  </a:path>
                </a:pathLst>
              </a:custGeom>
              <a:solidFill>
                <a:srgbClr val="9E0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0" name="Freeform 340"/>
              <p:cNvSpPr>
                <a:spLocks noChangeArrowheads="1"/>
              </p:cNvSpPr>
              <p:nvPr/>
            </p:nvSpPr>
            <p:spPr bwMode="auto">
              <a:xfrm>
                <a:off x="2631" y="2455"/>
                <a:ext cx="91" cy="30"/>
              </a:xfrm>
              <a:custGeom>
                <a:avLst/>
                <a:gdLst>
                  <a:gd name="T0" fmla="*/ 145 w 54"/>
                  <a:gd name="T1" fmla="*/ 0 h 17"/>
                  <a:gd name="T2" fmla="*/ 0 w 54"/>
                  <a:gd name="T3" fmla="*/ 46 h 17"/>
                  <a:gd name="T4" fmla="*/ 3 w 54"/>
                  <a:gd name="T5" fmla="*/ 53 h 17"/>
                  <a:gd name="T6" fmla="*/ 153 w 54"/>
                  <a:gd name="T7" fmla="*/ 4 h 17"/>
                  <a:gd name="T8" fmla="*/ 145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51" y="0"/>
                    </a:moveTo>
                    <a:cubicBezTo>
                      <a:pt x="0" y="15"/>
                      <a:pt x="0" y="15"/>
                      <a:pt x="0" y="15"/>
                    </a:cubicBezTo>
                    <a:cubicBezTo>
                      <a:pt x="0" y="15"/>
                      <a:pt x="0" y="16"/>
                      <a:pt x="1" y="17"/>
                    </a:cubicBezTo>
                    <a:cubicBezTo>
                      <a:pt x="9" y="15"/>
                      <a:pt x="45" y="4"/>
                      <a:pt x="54" y="1"/>
                    </a:cubicBezTo>
                    <a:cubicBezTo>
                      <a:pt x="53" y="1"/>
                      <a:pt x="51" y="0"/>
                      <a:pt x="51" y="0"/>
                    </a:cubicBez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1" name="Freeform 341"/>
              <p:cNvSpPr>
                <a:spLocks noChangeArrowheads="1"/>
              </p:cNvSpPr>
              <p:nvPr/>
            </p:nvSpPr>
            <p:spPr bwMode="auto">
              <a:xfrm>
                <a:off x="2638" y="2465"/>
                <a:ext cx="85" cy="32"/>
              </a:xfrm>
              <a:custGeom>
                <a:avLst/>
                <a:gdLst>
                  <a:gd name="T0" fmla="*/ 3 w 51"/>
                  <a:gd name="T1" fmla="*/ 57 h 18"/>
                  <a:gd name="T2" fmla="*/ 138 w 51"/>
                  <a:gd name="T3" fmla="*/ 9 h 18"/>
                  <a:gd name="T4" fmla="*/ 142 w 51"/>
                  <a:gd name="T5" fmla="*/ 0 h 18"/>
                  <a:gd name="T6" fmla="*/ 0 w 51"/>
                  <a:gd name="T7" fmla="*/ 50 h 18"/>
                  <a:gd name="T8" fmla="*/ 3 w 51"/>
                  <a:gd name="T9" fmla="*/ 57 h 18"/>
                  <a:gd name="T10" fmla="*/ 0 60000 65536"/>
                  <a:gd name="T11" fmla="*/ 0 60000 65536"/>
                  <a:gd name="T12" fmla="*/ 0 60000 65536"/>
                  <a:gd name="T13" fmla="*/ 0 60000 65536"/>
                  <a:gd name="T14" fmla="*/ 0 60000 65536"/>
                  <a:gd name="T15" fmla="*/ 0 w 51"/>
                  <a:gd name="T16" fmla="*/ 0 h 18"/>
                  <a:gd name="T17" fmla="*/ 51 w 51"/>
                  <a:gd name="T18" fmla="*/ 18 h 18"/>
                </a:gdLst>
                <a:ahLst/>
                <a:cxnLst>
                  <a:cxn ang="T10">
                    <a:pos x="T0" y="T1"/>
                  </a:cxn>
                  <a:cxn ang="T11">
                    <a:pos x="T2" y="T3"/>
                  </a:cxn>
                  <a:cxn ang="T12">
                    <a:pos x="T4" y="T5"/>
                  </a:cxn>
                  <a:cxn ang="T13">
                    <a:pos x="T6" y="T7"/>
                  </a:cxn>
                  <a:cxn ang="T14">
                    <a:pos x="T8" y="T9"/>
                  </a:cxn>
                </a:cxnLst>
                <a:rect l="T15" t="T16" r="T17" b="T18"/>
                <a:pathLst>
                  <a:path w="51" h="18">
                    <a:moveTo>
                      <a:pt x="1" y="18"/>
                    </a:moveTo>
                    <a:cubicBezTo>
                      <a:pt x="50" y="3"/>
                      <a:pt x="50" y="3"/>
                      <a:pt x="50" y="3"/>
                    </a:cubicBezTo>
                    <a:cubicBezTo>
                      <a:pt x="51" y="2"/>
                      <a:pt x="51" y="1"/>
                      <a:pt x="51" y="0"/>
                    </a:cubicBezTo>
                    <a:cubicBezTo>
                      <a:pt x="0" y="16"/>
                      <a:pt x="0" y="16"/>
                      <a:pt x="0" y="16"/>
                    </a:cubicBezTo>
                    <a:cubicBezTo>
                      <a:pt x="0" y="17"/>
                      <a:pt x="1" y="18"/>
                      <a:pt x="1" y="18"/>
                    </a:cubicBez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2" name="Freeform 342"/>
              <p:cNvSpPr>
                <a:spLocks noChangeArrowheads="1"/>
              </p:cNvSpPr>
              <p:nvPr/>
            </p:nvSpPr>
            <p:spPr bwMode="auto">
              <a:xfrm>
                <a:off x="2587" y="2490"/>
                <a:ext cx="17" cy="9"/>
              </a:xfrm>
              <a:custGeom>
                <a:avLst/>
                <a:gdLst>
                  <a:gd name="T0" fmla="*/ 29 w 10"/>
                  <a:gd name="T1" fmla="*/ 0 h 5"/>
                  <a:gd name="T2" fmla="*/ 0 w 10"/>
                  <a:gd name="T3" fmla="*/ 7 h 5"/>
                  <a:gd name="T4" fmla="*/ 0 w 10"/>
                  <a:gd name="T5" fmla="*/ 16 h 5"/>
                  <a:gd name="T6" fmla="*/ 29 w 10"/>
                  <a:gd name="T7" fmla="*/ 7 h 5"/>
                  <a:gd name="T8" fmla="*/ 29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0"/>
                    </a:moveTo>
                    <a:cubicBezTo>
                      <a:pt x="0" y="2"/>
                      <a:pt x="0" y="2"/>
                      <a:pt x="0" y="2"/>
                    </a:cubicBezTo>
                    <a:cubicBezTo>
                      <a:pt x="0" y="2"/>
                      <a:pt x="0" y="3"/>
                      <a:pt x="0" y="5"/>
                    </a:cubicBezTo>
                    <a:cubicBezTo>
                      <a:pt x="10" y="2"/>
                      <a:pt x="10" y="2"/>
                      <a:pt x="10" y="2"/>
                    </a:cubicBezTo>
                    <a:lnTo>
                      <a:pt x="10" y="0"/>
                    </a:ln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3" name="Freeform 343"/>
              <p:cNvSpPr>
                <a:spLocks noChangeArrowheads="1"/>
              </p:cNvSpPr>
              <p:nvPr/>
            </p:nvSpPr>
            <p:spPr bwMode="auto">
              <a:xfrm>
                <a:off x="2589" y="2502"/>
                <a:ext cx="18" cy="9"/>
              </a:xfrm>
              <a:custGeom>
                <a:avLst/>
                <a:gdLst>
                  <a:gd name="T0" fmla="*/ 5 w 11"/>
                  <a:gd name="T1" fmla="*/ 16 h 5"/>
                  <a:gd name="T2" fmla="*/ 29 w 11"/>
                  <a:gd name="T3" fmla="*/ 7 h 5"/>
                  <a:gd name="T4" fmla="*/ 29 w 11"/>
                  <a:gd name="T5" fmla="*/ 0 h 5"/>
                  <a:gd name="T6" fmla="*/ 0 w 11"/>
                  <a:gd name="T7" fmla="*/ 9 h 5"/>
                  <a:gd name="T8" fmla="*/ 5 w 11"/>
                  <a:gd name="T9" fmla="*/ 16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2" y="5"/>
                    </a:moveTo>
                    <a:cubicBezTo>
                      <a:pt x="11" y="2"/>
                      <a:pt x="11" y="2"/>
                      <a:pt x="11" y="2"/>
                    </a:cubicBezTo>
                    <a:cubicBezTo>
                      <a:pt x="11" y="0"/>
                      <a:pt x="11" y="0"/>
                      <a:pt x="11" y="0"/>
                    </a:cubicBezTo>
                    <a:cubicBezTo>
                      <a:pt x="0" y="3"/>
                      <a:pt x="0" y="3"/>
                      <a:pt x="0" y="3"/>
                    </a:cubicBezTo>
                    <a:cubicBezTo>
                      <a:pt x="1" y="4"/>
                      <a:pt x="2" y="5"/>
                      <a:pt x="2" y="5"/>
                    </a:cubicBez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4" name="Freeform 344"/>
              <p:cNvSpPr>
                <a:spLocks noChangeArrowheads="1"/>
              </p:cNvSpPr>
              <p:nvPr/>
            </p:nvSpPr>
            <p:spPr bwMode="auto">
              <a:xfrm>
                <a:off x="2559" y="2506"/>
                <a:ext cx="10" cy="7"/>
              </a:xfrm>
              <a:custGeom>
                <a:avLst/>
                <a:gdLst>
                  <a:gd name="T0" fmla="*/ 0 w 6"/>
                  <a:gd name="T1" fmla="*/ 12 h 4"/>
                  <a:gd name="T2" fmla="*/ 17 w 6"/>
                  <a:gd name="T3" fmla="*/ 12 h 4"/>
                  <a:gd name="T4" fmla="*/ 13 w 6"/>
                  <a:gd name="T5" fmla="*/ 7 h 4"/>
                  <a:gd name="T6" fmla="*/ 13 w 6"/>
                  <a:gd name="T7" fmla="*/ 0 h 4"/>
                  <a:gd name="T8" fmla="*/ 0 w 6"/>
                  <a:gd name="T9" fmla="*/ 1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cubicBezTo>
                      <a:pt x="6" y="4"/>
                      <a:pt x="6" y="4"/>
                      <a:pt x="6" y="4"/>
                    </a:cubicBezTo>
                    <a:cubicBezTo>
                      <a:pt x="6" y="4"/>
                      <a:pt x="5" y="3"/>
                      <a:pt x="5" y="2"/>
                    </a:cubicBezTo>
                    <a:cubicBezTo>
                      <a:pt x="5" y="1"/>
                      <a:pt x="5" y="0"/>
                      <a:pt x="5" y="0"/>
                    </a:cubicBezTo>
                    <a:lnTo>
                      <a:pt x="0" y="4"/>
                    </a:ln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5" name="Freeform 345"/>
              <p:cNvSpPr>
                <a:spLocks noChangeArrowheads="1"/>
              </p:cNvSpPr>
              <p:nvPr/>
            </p:nvSpPr>
            <p:spPr bwMode="auto">
              <a:xfrm>
                <a:off x="2248" y="3501"/>
                <a:ext cx="683" cy="88"/>
              </a:xfrm>
              <a:custGeom>
                <a:avLst/>
                <a:gdLst>
                  <a:gd name="T0" fmla="*/ 0 w 407"/>
                  <a:gd name="T1" fmla="*/ 70 h 50"/>
                  <a:gd name="T2" fmla="*/ 57 w 407"/>
                  <a:gd name="T3" fmla="*/ 37 h 50"/>
                  <a:gd name="T4" fmla="*/ 577 w 407"/>
                  <a:gd name="T5" fmla="*/ 90 h 50"/>
                  <a:gd name="T6" fmla="*/ 1089 w 407"/>
                  <a:gd name="T7" fmla="*/ 0 h 50"/>
                  <a:gd name="T8" fmla="*/ 1146 w 407"/>
                  <a:gd name="T9" fmla="*/ 32 h 50"/>
                  <a:gd name="T10" fmla="*/ 1092 w 407"/>
                  <a:gd name="T11" fmla="*/ 62 h 50"/>
                  <a:gd name="T12" fmla="*/ 581 w 407"/>
                  <a:gd name="T13" fmla="*/ 143 h 50"/>
                  <a:gd name="T14" fmla="*/ 57 w 407"/>
                  <a:gd name="T15" fmla="*/ 99 h 50"/>
                  <a:gd name="T16" fmla="*/ 0 w 407"/>
                  <a:gd name="T17" fmla="*/ 7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50"/>
                  <a:gd name="T29" fmla="*/ 407 w 40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50">
                    <a:moveTo>
                      <a:pt x="0" y="23"/>
                    </a:moveTo>
                    <a:cubicBezTo>
                      <a:pt x="0" y="17"/>
                      <a:pt x="9" y="13"/>
                      <a:pt x="20" y="12"/>
                    </a:cubicBezTo>
                    <a:cubicBezTo>
                      <a:pt x="20" y="12"/>
                      <a:pt x="94" y="33"/>
                      <a:pt x="205" y="29"/>
                    </a:cubicBezTo>
                    <a:cubicBezTo>
                      <a:pt x="317" y="25"/>
                      <a:pt x="387" y="0"/>
                      <a:pt x="387" y="0"/>
                    </a:cubicBezTo>
                    <a:cubicBezTo>
                      <a:pt x="398" y="0"/>
                      <a:pt x="407" y="4"/>
                      <a:pt x="407" y="10"/>
                    </a:cubicBezTo>
                    <a:cubicBezTo>
                      <a:pt x="407" y="15"/>
                      <a:pt x="399" y="20"/>
                      <a:pt x="388" y="20"/>
                    </a:cubicBezTo>
                    <a:cubicBezTo>
                      <a:pt x="388" y="20"/>
                      <a:pt x="313" y="43"/>
                      <a:pt x="206" y="46"/>
                    </a:cubicBezTo>
                    <a:cubicBezTo>
                      <a:pt x="99" y="50"/>
                      <a:pt x="20" y="32"/>
                      <a:pt x="20" y="32"/>
                    </a:cubicBezTo>
                    <a:cubicBezTo>
                      <a:pt x="10" y="33"/>
                      <a:pt x="1" y="29"/>
                      <a:pt x="0" y="23"/>
                    </a:cubicBez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6" name="Freeform 346"/>
              <p:cNvSpPr>
                <a:spLocks noChangeArrowheads="1"/>
              </p:cNvSpPr>
              <p:nvPr/>
            </p:nvSpPr>
            <p:spPr bwMode="auto">
              <a:xfrm>
                <a:off x="2281" y="3069"/>
                <a:ext cx="588" cy="224"/>
              </a:xfrm>
              <a:custGeom>
                <a:avLst/>
                <a:gdLst>
                  <a:gd name="T0" fmla="*/ 988 w 350"/>
                  <a:gd name="T1" fmla="*/ 382 h 126"/>
                  <a:gd name="T2" fmla="*/ 0 w 350"/>
                  <a:gd name="T3" fmla="*/ 398 h 126"/>
                  <a:gd name="T4" fmla="*/ 101 w 350"/>
                  <a:gd name="T5" fmla="*/ 25 h 126"/>
                  <a:gd name="T6" fmla="*/ 867 w 350"/>
                  <a:gd name="T7" fmla="*/ 0 h 126"/>
                  <a:gd name="T8" fmla="*/ 988 w 350"/>
                  <a:gd name="T9" fmla="*/ 382 h 126"/>
                  <a:gd name="T10" fmla="*/ 0 60000 65536"/>
                  <a:gd name="T11" fmla="*/ 0 60000 65536"/>
                  <a:gd name="T12" fmla="*/ 0 60000 65536"/>
                  <a:gd name="T13" fmla="*/ 0 60000 65536"/>
                  <a:gd name="T14" fmla="*/ 0 60000 65536"/>
                  <a:gd name="T15" fmla="*/ 0 w 350"/>
                  <a:gd name="T16" fmla="*/ 0 h 126"/>
                  <a:gd name="T17" fmla="*/ 350 w 350"/>
                  <a:gd name="T18" fmla="*/ 126 h 126"/>
                </a:gdLst>
                <a:ahLst/>
                <a:cxnLst>
                  <a:cxn ang="T10">
                    <a:pos x="T0" y="T1"/>
                  </a:cxn>
                  <a:cxn ang="T11">
                    <a:pos x="T2" y="T3"/>
                  </a:cxn>
                  <a:cxn ang="T12">
                    <a:pos x="T4" y="T5"/>
                  </a:cxn>
                  <a:cxn ang="T13">
                    <a:pos x="T6" y="T7"/>
                  </a:cxn>
                  <a:cxn ang="T14">
                    <a:pos x="T8" y="T9"/>
                  </a:cxn>
                </a:cxnLst>
                <a:rect l="T15" t="T16" r="T17" b="T18"/>
                <a:pathLst>
                  <a:path w="350" h="126">
                    <a:moveTo>
                      <a:pt x="350" y="121"/>
                    </a:moveTo>
                    <a:cubicBezTo>
                      <a:pt x="0" y="126"/>
                      <a:pt x="0" y="126"/>
                      <a:pt x="0" y="126"/>
                    </a:cubicBezTo>
                    <a:cubicBezTo>
                      <a:pt x="0" y="126"/>
                      <a:pt x="37" y="62"/>
                      <a:pt x="36" y="8"/>
                    </a:cubicBezTo>
                    <a:cubicBezTo>
                      <a:pt x="307" y="0"/>
                      <a:pt x="307" y="0"/>
                      <a:pt x="307" y="0"/>
                    </a:cubicBezTo>
                    <a:cubicBezTo>
                      <a:pt x="304" y="40"/>
                      <a:pt x="350" y="121"/>
                      <a:pt x="350" y="121"/>
                    </a:cubicBezTo>
                    <a:close/>
                  </a:path>
                </a:pathLst>
              </a:custGeom>
              <a:solidFill>
                <a:srgbClr val="CF3C2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7" name="Freeform 347"/>
              <p:cNvSpPr>
                <a:spLocks noChangeArrowheads="1"/>
              </p:cNvSpPr>
              <p:nvPr/>
            </p:nvSpPr>
            <p:spPr bwMode="auto">
              <a:xfrm>
                <a:off x="2026" y="2664"/>
                <a:ext cx="1052" cy="886"/>
              </a:xfrm>
              <a:custGeom>
                <a:avLst/>
                <a:gdLst>
                  <a:gd name="T0" fmla="*/ 1191 w 626"/>
                  <a:gd name="T1" fmla="*/ 174 h 499"/>
                  <a:gd name="T2" fmla="*/ 1494 w 626"/>
                  <a:gd name="T3" fmla="*/ 765 h 499"/>
                  <a:gd name="T4" fmla="*/ 1412 w 626"/>
                  <a:gd name="T5" fmla="*/ 1005 h 499"/>
                  <a:gd name="T6" fmla="*/ 1217 w 626"/>
                  <a:gd name="T7" fmla="*/ 996 h 499"/>
                  <a:gd name="T8" fmla="*/ 906 w 626"/>
                  <a:gd name="T9" fmla="*/ 980 h 499"/>
                  <a:gd name="T10" fmla="*/ 598 w 626"/>
                  <a:gd name="T11" fmla="*/ 1019 h 499"/>
                  <a:gd name="T12" fmla="*/ 381 w 626"/>
                  <a:gd name="T13" fmla="*/ 1028 h 499"/>
                  <a:gd name="T14" fmla="*/ 319 w 626"/>
                  <a:gd name="T15" fmla="*/ 907 h 499"/>
                  <a:gd name="T16" fmla="*/ 353 w 626"/>
                  <a:gd name="T17" fmla="*/ 135 h 499"/>
                  <a:gd name="T18" fmla="*/ 146 w 626"/>
                  <a:gd name="T19" fmla="*/ 73 h 499"/>
                  <a:gd name="T20" fmla="*/ 37 w 626"/>
                  <a:gd name="T21" fmla="*/ 914 h 499"/>
                  <a:gd name="T22" fmla="*/ 331 w 626"/>
                  <a:gd name="T23" fmla="*/ 1509 h 499"/>
                  <a:gd name="T24" fmla="*/ 339 w 626"/>
                  <a:gd name="T25" fmla="*/ 1525 h 499"/>
                  <a:gd name="T26" fmla="*/ 854 w 626"/>
                  <a:gd name="T27" fmla="*/ 1570 h 499"/>
                  <a:gd name="T28" fmla="*/ 854 w 626"/>
                  <a:gd name="T29" fmla="*/ 1573 h 499"/>
                  <a:gd name="T30" fmla="*/ 924 w 626"/>
                  <a:gd name="T31" fmla="*/ 1566 h 499"/>
                  <a:gd name="T32" fmla="*/ 995 w 626"/>
                  <a:gd name="T33" fmla="*/ 1566 h 499"/>
                  <a:gd name="T34" fmla="*/ 995 w 626"/>
                  <a:gd name="T35" fmla="*/ 1564 h 499"/>
                  <a:gd name="T36" fmla="*/ 1506 w 626"/>
                  <a:gd name="T37" fmla="*/ 1484 h 499"/>
                  <a:gd name="T38" fmla="*/ 1519 w 626"/>
                  <a:gd name="T39" fmla="*/ 1447 h 499"/>
                  <a:gd name="T40" fmla="*/ 1746 w 626"/>
                  <a:gd name="T41" fmla="*/ 788 h 499"/>
                  <a:gd name="T42" fmla="*/ 1370 w 626"/>
                  <a:gd name="T43" fmla="*/ 0 h 499"/>
                  <a:gd name="T44" fmla="*/ 1191 w 626"/>
                  <a:gd name="T45" fmla="*/ 174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6"/>
                  <a:gd name="T70" fmla="*/ 0 h 499"/>
                  <a:gd name="T71" fmla="*/ 626 w 626"/>
                  <a:gd name="T72" fmla="*/ 499 h 4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6" h="499">
                    <a:moveTo>
                      <a:pt x="422" y="55"/>
                    </a:moveTo>
                    <a:cubicBezTo>
                      <a:pt x="422" y="55"/>
                      <a:pt x="533" y="171"/>
                      <a:pt x="529" y="243"/>
                    </a:cubicBezTo>
                    <a:cubicBezTo>
                      <a:pt x="527" y="269"/>
                      <a:pt x="514" y="296"/>
                      <a:pt x="500" y="319"/>
                    </a:cubicBezTo>
                    <a:cubicBezTo>
                      <a:pt x="481" y="329"/>
                      <a:pt x="456" y="321"/>
                      <a:pt x="431" y="316"/>
                    </a:cubicBezTo>
                    <a:cubicBezTo>
                      <a:pt x="396" y="309"/>
                      <a:pt x="358" y="310"/>
                      <a:pt x="321" y="311"/>
                    </a:cubicBezTo>
                    <a:cubicBezTo>
                      <a:pt x="284" y="312"/>
                      <a:pt x="246" y="313"/>
                      <a:pt x="212" y="323"/>
                    </a:cubicBezTo>
                    <a:cubicBezTo>
                      <a:pt x="184" y="331"/>
                      <a:pt x="156" y="342"/>
                      <a:pt x="135" y="326"/>
                    </a:cubicBezTo>
                    <a:cubicBezTo>
                      <a:pt x="127" y="314"/>
                      <a:pt x="119" y="302"/>
                      <a:pt x="113" y="288"/>
                    </a:cubicBezTo>
                    <a:cubicBezTo>
                      <a:pt x="87" y="230"/>
                      <a:pt x="125" y="43"/>
                      <a:pt x="125" y="43"/>
                    </a:cubicBezTo>
                    <a:cubicBezTo>
                      <a:pt x="52" y="23"/>
                      <a:pt x="52" y="23"/>
                      <a:pt x="52" y="23"/>
                    </a:cubicBezTo>
                    <a:cubicBezTo>
                      <a:pt x="52" y="23"/>
                      <a:pt x="0" y="207"/>
                      <a:pt x="13" y="290"/>
                    </a:cubicBezTo>
                    <a:cubicBezTo>
                      <a:pt x="25" y="364"/>
                      <a:pt x="99" y="458"/>
                      <a:pt x="117" y="479"/>
                    </a:cubicBezTo>
                    <a:cubicBezTo>
                      <a:pt x="118" y="481"/>
                      <a:pt x="119" y="483"/>
                      <a:pt x="120" y="484"/>
                    </a:cubicBezTo>
                    <a:cubicBezTo>
                      <a:pt x="198" y="497"/>
                      <a:pt x="254" y="498"/>
                      <a:pt x="302" y="498"/>
                    </a:cubicBezTo>
                    <a:cubicBezTo>
                      <a:pt x="302" y="499"/>
                      <a:pt x="302" y="499"/>
                      <a:pt x="302" y="499"/>
                    </a:cubicBezTo>
                    <a:cubicBezTo>
                      <a:pt x="311" y="498"/>
                      <a:pt x="319" y="498"/>
                      <a:pt x="327" y="497"/>
                    </a:cubicBezTo>
                    <a:cubicBezTo>
                      <a:pt x="336" y="497"/>
                      <a:pt x="344" y="497"/>
                      <a:pt x="352" y="497"/>
                    </a:cubicBezTo>
                    <a:cubicBezTo>
                      <a:pt x="352" y="496"/>
                      <a:pt x="352" y="496"/>
                      <a:pt x="352" y="496"/>
                    </a:cubicBezTo>
                    <a:cubicBezTo>
                      <a:pt x="400" y="494"/>
                      <a:pt x="456" y="488"/>
                      <a:pt x="533" y="471"/>
                    </a:cubicBezTo>
                    <a:cubicBezTo>
                      <a:pt x="535" y="467"/>
                      <a:pt x="537" y="463"/>
                      <a:pt x="538" y="459"/>
                    </a:cubicBezTo>
                    <a:cubicBezTo>
                      <a:pt x="557" y="426"/>
                      <a:pt x="611" y="320"/>
                      <a:pt x="618" y="250"/>
                    </a:cubicBezTo>
                    <a:cubicBezTo>
                      <a:pt x="626" y="166"/>
                      <a:pt x="485" y="0"/>
                      <a:pt x="485" y="0"/>
                    </a:cubicBezTo>
                    <a:lnTo>
                      <a:pt x="422" y="55"/>
                    </a:lnTo>
                    <a:close/>
                  </a:path>
                </a:pathLst>
              </a:custGeom>
              <a:solidFill>
                <a:srgbClr val="FB5B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8" name="Freeform 348"/>
              <p:cNvSpPr>
                <a:spLocks noChangeArrowheads="1"/>
              </p:cNvSpPr>
              <p:nvPr/>
            </p:nvSpPr>
            <p:spPr bwMode="auto">
              <a:xfrm>
                <a:off x="2026" y="2664"/>
                <a:ext cx="1052" cy="886"/>
              </a:xfrm>
              <a:custGeom>
                <a:avLst/>
                <a:gdLst>
                  <a:gd name="T0" fmla="*/ 1640 w 626"/>
                  <a:gd name="T1" fmla="*/ 890 h 499"/>
                  <a:gd name="T2" fmla="*/ 1423 w 626"/>
                  <a:gd name="T3" fmla="*/ 1289 h 499"/>
                  <a:gd name="T4" fmla="*/ 913 w 626"/>
                  <a:gd name="T5" fmla="*/ 1186 h 499"/>
                  <a:gd name="T6" fmla="*/ 410 w 626"/>
                  <a:gd name="T7" fmla="*/ 1285 h 499"/>
                  <a:gd name="T8" fmla="*/ 173 w 626"/>
                  <a:gd name="T9" fmla="*/ 962 h 499"/>
                  <a:gd name="T10" fmla="*/ 146 w 626"/>
                  <a:gd name="T11" fmla="*/ 73 h 499"/>
                  <a:gd name="T12" fmla="*/ 37 w 626"/>
                  <a:gd name="T13" fmla="*/ 914 h 499"/>
                  <a:gd name="T14" fmla="*/ 331 w 626"/>
                  <a:gd name="T15" fmla="*/ 1509 h 499"/>
                  <a:gd name="T16" fmla="*/ 339 w 626"/>
                  <a:gd name="T17" fmla="*/ 1525 h 499"/>
                  <a:gd name="T18" fmla="*/ 854 w 626"/>
                  <a:gd name="T19" fmla="*/ 1570 h 499"/>
                  <a:gd name="T20" fmla="*/ 854 w 626"/>
                  <a:gd name="T21" fmla="*/ 1573 h 499"/>
                  <a:gd name="T22" fmla="*/ 924 w 626"/>
                  <a:gd name="T23" fmla="*/ 1566 h 499"/>
                  <a:gd name="T24" fmla="*/ 995 w 626"/>
                  <a:gd name="T25" fmla="*/ 1566 h 499"/>
                  <a:gd name="T26" fmla="*/ 995 w 626"/>
                  <a:gd name="T27" fmla="*/ 1564 h 499"/>
                  <a:gd name="T28" fmla="*/ 1506 w 626"/>
                  <a:gd name="T29" fmla="*/ 1484 h 499"/>
                  <a:gd name="T30" fmla="*/ 1519 w 626"/>
                  <a:gd name="T31" fmla="*/ 1447 h 499"/>
                  <a:gd name="T32" fmla="*/ 1746 w 626"/>
                  <a:gd name="T33" fmla="*/ 788 h 499"/>
                  <a:gd name="T34" fmla="*/ 1370 w 626"/>
                  <a:gd name="T35" fmla="*/ 0 h 499"/>
                  <a:gd name="T36" fmla="*/ 1640 w 626"/>
                  <a:gd name="T37" fmla="*/ 890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6"/>
                  <a:gd name="T58" fmla="*/ 0 h 499"/>
                  <a:gd name="T59" fmla="*/ 626 w 626"/>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6" h="499">
                    <a:moveTo>
                      <a:pt x="581" y="282"/>
                    </a:moveTo>
                    <a:cubicBezTo>
                      <a:pt x="577" y="320"/>
                      <a:pt x="518" y="386"/>
                      <a:pt x="504" y="409"/>
                    </a:cubicBezTo>
                    <a:cubicBezTo>
                      <a:pt x="485" y="419"/>
                      <a:pt x="360" y="374"/>
                      <a:pt x="323" y="376"/>
                    </a:cubicBezTo>
                    <a:cubicBezTo>
                      <a:pt x="286" y="377"/>
                      <a:pt x="166" y="425"/>
                      <a:pt x="145" y="408"/>
                    </a:cubicBezTo>
                    <a:cubicBezTo>
                      <a:pt x="125" y="400"/>
                      <a:pt x="79" y="342"/>
                      <a:pt x="61" y="305"/>
                    </a:cubicBezTo>
                    <a:cubicBezTo>
                      <a:pt x="30" y="244"/>
                      <a:pt x="52" y="23"/>
                      <a:pt x="52" y="23"/>
                    </a:cubicBezTo>
                    <a:cubicBezTo>
                      <a:pt x="52" y="23"/>
                      <a:pt x="0" y="207"/>
                      <a:pt x="13" y="290"/>
                    </a:cubicBezTo>
                    <a:cubicBezTo>
                      <a:pt x="25" y="364"/>
                      <a:pt x="99" y="458"/>
                      <a:pt x="117" y="479"/>
                    </a:cubicBezTo>
                    <a:cubicBezTo>
                      <a:pt x="118" y="481"/>
                      <a:pt x="119" y="483"/>
                      <a:pt x="120" y="484"/>
                    </a:cubicBezTo>
                    <a:cubicBezTo>
                      <a:pt x="198" y="497"/>
                      <a:pt x="254" y="498"/>
                      <a:pt x="302" y="498"/>
                    </a:cubicBezTo>
                    <a:cubicBezTo>
                      <a:pt x="302" y="499"/>
                      <a:pt x="302" y="499"/>
                      <a:pt x="302" y="499"/>
                    </a:cubicBezTo>
                    <a:cubicBezTo>
                      <a:pt x="311" y="498"/>
                      <a:pt x="319" y="498"/>
                      <a:pt x="327" y="497"/>
                    </a:cubicBezTo>
                    <a:cubicBezTo>
                      <a:pt x="336" y="497"/>
                      <a:pt x="344" y="497"/>
                      <a:pt x="352" y="497"/>
                    </a:cubicBezTo>
                    <a:cubicBezTo>
                      <a:pt x="352" y="496"/>
                      <a:pt x="352" y="496"/>
                      <a:pt x="352" y="496"/>
                    </a:cubicBezTo>
                    <a:cubicBezTo>
                      <a:pt x="400" y="494"/>
                      <a:pt x="456" y="488"/>
                      <a:pt x="533" y="471"/>
                    </a:cubicBezTo>
                    <a:cubicBezTo>
                      <a:pt x="535" y="467"/>
                      <a:pt x="537" y="463"/>
                      <a:pt x="538" y="459"/>
                    </a:cubicBezTo>
                    <a:cubicBezTo>
                      <a:pt x="557" y="426"/>
                      <a:pt x="611" y="320"/>
                      <a:pt x="618" y="250"/>
                    </a:cubicBezTo>
                    <a:cubicBezTo>
                      <a:pt x="626" y="166"/>
                      <a:pt x="485" y="0"/>
                      <a:pt x="485" y="0"/>
                    </a:cubicBezTo>
                    <a:cubicBezTo>
                      <a:pt x="485" y="0"/>
                      <a:pt x="591" y="164"/>
                      <a:pt x="581" y="282"/>
                    </a:cubicBezTo>
                    <a:close/>
                  </a:path>
                </a:pathLst>
              </a:custGeom>
              <a:solidFill>
                <a:srgbClr val="CF3C2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9" name="Freeform 349"/>
              <p:cNvSpPr>
                <a:spLocks noChangeArrowheads="1"/>
              </p:cNvSpPr>
              <p:nvPr/>
            </p:nvSpPr>
            <p:spPr bwMode="auto">
              <a:xfrm>
                <a:off x="2416" y="3184"/>
                <a:ext cx="300" cy="347"/>
              </a:xfrm>
              <a:custGeom>
                <a:avLst/>
                <a:gdLst>
                  <a:gd name="T0" fmla="*/ 308 w 179"/>
                  <a:gd name="T1" fmla="*/ 93 h 195"/>
                  <a:gd name="T2" fmla="*/ 308 w 179"/>
                  <a:gd name="T3" fmla="*/ 93 h 195"/>
                  <a:gd name="T4" fmla="*/ 241 w 179"/>
                  <a:gd name="T5" fmla="*/ 4 h 195"/>
                  <a:gd name="T6" fmla="*/ 179 w 179"/>
                  <a:gd name="T7" fmla="*/ 94 h 195"/>
                  <a:gd name="T8" fmla="*/ 179 w 179"/>
                  <a:gd name="T9" fmla="*/ 98 h 195"/>
                  <a:gd name="T10" fmla="*/ 3 w 179"/>
                  <a:gd name="T11" fmla="*/ 361 h 195"/>
                  <a:gd name="T12" fmla="*/ 258 w 179"/>
                  <a:gd name="T13" fmla="*/ 614 h 195"/>
                  <a:gd name="T14" fmla="*/ 499 w 179"/>
                  <a:gd name="T15" fmla="*/ 342 h 195"/>
                  <a:gd name="T16" fmla="*/ 308 w 179"/>
                  <a:gd name="T17" fmla="*/ 93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95"/>
                  <a:gd name="T29" fmla="*/ 179 w 179"/>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95">
                    <a:moveTo>
                      <a:pt x="110" y="29"/>
                    </a:moveTo>
                    <a:cubicBezTo>
                      <a:pt x="110" y="29"/>
                      <a:pt x="110" y="29"/>
                      <a:pt x="110" y="29"/>
                    </a:cubicBezTo>
                    <a:cubicBezTo>
                      <a:pt x="110" y="19"/>
                      <a:pt x="96" y="0"/>
                      <a:pt x="86" y="1"/>
                    </a:cubicBezTo>
                    <a:cubicBezTo>
                      <a:pt x="75" y="1"/>
                      <a:pt x="63" y="20"/>
                      <a:pt x="64" y="30"/>
                    </a:cubicBezTo>
                    <a:cubicBezTo>
                      <a:pt x="64" y="30"/>
                      <a:pt x="64" y="31"/>
                      <a:pt x="64" y="31"/>
                    </a:cubicBezTo>
                    <a:cubicBezTo>
                      <a:pt x="15" y="40"/>
                      <a:pt x="0" y="74"/>
                      <a:pt x="1" y="114"/>
                    </a:cubicBezTo>
                    <a:cubicBezTo>
                      <a:pt x="3" y="160"/>
                      <a:pt x="43" y="195"/>
                      <a:pt x="92" y="194"/>
                    </a:cubicBezTo>
                    <a:cubicBezTo>
                      <a:pt x="141" y="192"/>
                      <a:pt x="179" y="154"/>
                      <a:pt x="178" y="108"/>
                    </a:cubicBezTo>
                    <a:cubicBezTo>
                      <a:pt x="176" y="68"/>
                      <a:pt x="160" y="35"/>
                      <a:pt x="110" y="29"/>
                    </a:cubicBezTo>
                    <a:close/>
                  </a:path>
                </a:pathLst>
              </a:custGeom>
              <a:solidFill>
                <a:srgbClr val="E6B38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0" name="Freeform 350"/>
              <p:cNvSpPr>
                <a:spLocks noChangeArrowheads="1"/>
              </p:cNvSpPr>
              <p:nvPr/>
            </p:nvSpPr>
            <p:spPr bwMode="auto">
              <a:xfrm>
                <a:off x="2377" y="3240"/>
                <a:ext cx="387" cy="474"/>
              </a:xfrm>
              <a:custGeom>
                <a:avLst/>
                <a:gdLst>
                  <a:gd name="T0" fmla="*/ 138 w 230"/>
                  <a:gd name="T1" fmla="*/ 57 h 267"/>
                  <a:gd name="T2" fmla="*/ 498 w 230"/>
                  <a:gd name="T3" fmla="*/ 138 h 267"/>
                  <a:gd name="T4" fmla="*/ 643 w 230"/>
                  <a:gd name="T5" fmla="*/ 382 h 267"/>
                  <a:gd name="T6" fmla="*/ 626 w 230"/>
                  <a:gd name="T7" fmla="*/ 362 h 267"/>
                  <a:gd name="T8" fmla="*/ 365 w 230"/>
                  <a:gd name="T9" fmla="*/ 833 h 267"/>
                  <a:gd name="T10" fmla="*/ 0 w 230"/>
                  <a:gd name="T11" fmla="*/ 431 h 267"/>
                  <a:gd name="T12" fmla="*/ 108 w 230"/>
                  <a:gd name="T13" fmla="*/ 122 h 267"/>
                  <a:gd name="T14" fmla="*/ 138 w 230"/>
                  <a:gd name="T15" fmla="*/ 57 h 267"/>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267"/>
                  <a:gd name="T26" fmla="*/ 230 w 230"/>
                  <a:gd name="T27" fmla="*/ 267 h 2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267">
                    <a:moveTo>
                      <a:pt x="49" y="18"/>
                    </a:moveTo>
                    <a:cubicBezTo>
                      <a:pt x="49" y="18"/>
                      <a:pt x="160" y="0"/>
                      <a:pt x="176" y="44"/>
                    </a:cubicBezTo>
                    <a:cubicBezTo>
                      <a:pt x="208" y="30"/>
                      <a:pt x="230" y="85"/>
                      <a:pt x="227" y="121"/>
                    </a:cubicBezTo>
                    <a:cubicBezTo>
                      <a:pt x="221" y="115"/>
                      <a:pt x="221" y="115"/>
                      <a:pt x="221" y="115"/>
                    </a:cubicBezTo>
                    <a:cubicBezTo>
                      <a:pt x="222" y="153"/>
                      <a:pt x="230" y="261"/>
                      <a:pt x="129" y="264"/>
                    </a:cubicBezTo>
                    <a:cubicBezTo>
                      <a:pt x="20" y="267"/>
                      <a:pt x="1" y="185"/>
                      <a:pt x="0" y="137"/>
                    </a:cubicBezTo>
                    <a:cubicBezTo>
                      <a:pt x="0" y="106"/>
                      <a:pt x="7" y="51"/>
                      <a:pt x="38" y="39"/>
                    </a:cubicBezTo>
                    <a:cubicBezTo>
                      <a:pt x="55" y="32"/>
                      <a:pt x="60" y="25"/>
                      <a:pt x="49" y="18"/>
                    </a:cubicBez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1" name="Freeform 351"/>
              <p:cNvSpPr>
                <a:spLocks noChangeArrowheads="1"/>
              </p:cNvSpPr>
              <p:nvPr/>
            </p:nvSpPr>
            <p:spPr bwMode="auto">
              <a:xfrm>
                <a:off x="2377" y="3444"/>
                <a:ext cx="387" cy="270"/>
              </a:xfrm>
              <a:custGeom>
                <a:avLst/>
                <a:gdLst>
                  <a:gd name="T0" fmla="*/ 626 w 230"/>
                  <a:gd name="T1" fmla="*/ 0 h 152"/>
                  <a:gd name="T2" fmla="*/ 365 w 230"/>
                  <a:gd name="T3" fmla="*/ 471 h 152"/>
                  <a:gd name="T4" fmla="*/ 0 w 230"/>
                  <a:gd name="T5" fmla="*/ 69 h 152"/>
                  <a:gd name="T6" fmla="*/ 626 w 230"/>
                  <a:gd name="T7" fmla="*/ 0 h 152"/>
                  <a:gd name="T8" fmla="*/ 0 60000 65536"/>
                  <a:gd name="T9" fmla="*/ 0 60000 65536"/>
                  <a:gd name="T10" fmla="*/ 0 60000 65536"/>
                  <a:gd name="T11" fmla="*/ 0 60000 65536"/>
                  <a:gd name="T12" fmla="*/ 0 w 230"/>
                  <a:gd name="T13" fmla="*/ 0 h 152"/>
                  <a:gd name="T14" fmla="*/ 230 w 230"/>
                  <a:gd name="T15" fmla="*/ 152 h 152"/>
                </a:gdLst>
                <a:ahLst/>
                <a:cxnLst>
                  <a:cxn ang="T8">
                    <a:pos x="T0" y="T1"/>
                  </a:cxn>
                  <a:cxn ang="T9">
                    <a:pos x="T2" y="T3"/>
                  </a:cxn>
                  <a:cxn ang="T10">
                    <a:pos x="T4" y="T5"/>
                  </a:cxn>
                  <a:cxn ang="T11">
                    <a:pos x="T6" y="T7"/>
                  </a:cxn>
                </a:cxnLst>
                <a:rect l="T12" t="T13" r="T14" b="T15"/>
                <a:pathLst>
                  <a:path w="230" h="152">
                    <a:moveTo>
                      <a:pt x="221" y="0"/>
                    </a:moveTo>
                    <a:cubicBezTo>
                      <a:pt x="222" y="38"/>
                      <a:pt x="230" y="146"/>
                      <a:pt x="129" y="149"/>
                    </a:cubicBezTo>
                    <a:cubicBezTo>
                      <a:pt x="20" y="152"/>
                      <a:pt x="1" y="70"/>
                      <a:pt x="0" y="22"/>
                    </a:cubicBezTo>
                    <a:cubicBezTo>
                      <a:pt x="91" y="134"/>
                      <a:pt x="221" y="0"/>
                      <a:pt x="221" y="0"/>
                    </a:cubicBez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2" name="Freeform 352"/>
              <p:cNvSpPr>
                <a:spLocks noChangeArrowheads="1"/>
              </p:cNvSpPr>
              <p:nvPr/>
            </p:nvSpPr>
            <p:spPr bwMode="auto">
              <a:xfrm>
                <a:off x="1860" y="197"/>
                <a:ext cx="373" cy="384"/>
              </a:xfrm>
              <a:custGeom>
                <a:avLst/>
                <a:gdLst>
                  <a:gd name="T0" fmla="*/ 254 w 222"/>
                  <a:gd name="T1" fmla="*/ 12 h 216"/>
                  <a:gd name="T2" fmla="*/ 217 w 222"/>
                  <a:gd name="T3" fmla="*/ 16 h 216"/>
                  <a:gd name="T4" fmla="*/ 8 w 222"/>
                  <a:gd name="T5" fmla="*/ 304 h 216"/>
                  <a:gd name="T6" fmla="*/ 12 w 222"/>
                  <a:gd name="T7" fmla="*/ 341 h 216"/>
                  <a:gd name="T8" fmla="*/ 373 w 222"/>
                  <a:gd name="T9" fmla="*/ 674 h 216"/>
                  <a:gd name="T10" fmla="*/ 407 w 222"/>
                  <a:gd name="T11" fmla="*/ 670 h 216"/>
                  <a:gd name="T12" fmla="*/ 618 w 222"/>
                  <a:gd name="T13" fmla="*/ 382 h 216"/>
                  <a:gd name="T14" fmla="*/ 613 w 222"/>
                  <a:gd name="T15" fmla="*/ 341 h 216"/>
                  <a:gd name="T16" fmla="*/ 254 w 222"/>
                  <a:gd name="T17" fmla="*/ 12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2"/>
                  <a:gd name="T28" fmla="*/ 0 h 216"/>
                  <a:gd name="T29" fmla="*/ 222 w 222"/>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2" h="216">
                    <a:moveTo>
                      <a:pt x="90" y="4"/>
                    </a:moveTo>
                    <a:cubicBezTo>
                      <a:pt x="86" y="0"/>
                      <a:pt x="80" y="1"/>
                      <a:pt x="77" y="5"/>
                    </a:cubicBezTo>
                    <a:cubicBezTo>
                      <a:pt x="3" y="96"/>
                      <a:pt x="3" y="96"/>
                      <a:pt x="3" y="96"/>
                    </a:cubicBezTo>
                    <a:cubicBezTo>
                      <a:pt x="0" y="99"/>
                      <a:pt x="0" y="105"/>
                      <a:pt x="4" y="108"/>
                    </a:cubicBezTo>
                    <a:cubicBezTo>
                      <a:pt x="132" y="213"/>
                      <a:pt x="132" y="213"/>
                      <a:pt x="132" y="213"/>
                    </a:cubicBezTo>
                    <a:cubicBezTo>
                      <a:pt x="135" y="216"/>
                      <a:pt x="141" y="216"/>
                      <a:pt x="144" y="212"/>
                    </a:cubicBezTo>
                    <a:cubicBezTo>
                      <a:pt x="219" y="121"/>
                      <a:pt x="219" y="121"/>
                      <a:pt x="219" y="121"/>
                    </a:cubicBezTo>
                    <a:cubicBezTo>
                      <a:pt x="222" y="117"/>
                      <a:pt x="221" y="111"/>
                      <a:pt x="217" y="108"/>
                    </a:cubicBezTo>
                    <a:lnTo>
                      <a:pt x="90" y="4"/>
                    </a:lnTo>
                    <a:close/>
                  </a:path>
                </a:pathLst>
              </a:custGeom>
              <a:solidFill>
                <a:srgbClr val="FFFF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3" name="Freeform 353"/>
              <p:cNvSpPr>
                <a:spLocks noChangeArrowheads="1"/>
              </p:cNvSpPr>
              <p:nvPr/>
            </p:nvSpPr>
            <p:spPr bwMode="auto">
              <a:xfrm>
                <a:off x="1875" y="210"/>
                <a:ext cx="346" cy="362"/>
              </a:xfrm>
              <a:custGeom>
                <a:avLst/>
                <a:gdLst>
                  <a:gd name="T0" fmla="*/ 143 w 346"/>
                  <a:gd name="T1" fmla="*/ 0 h 362"/>
                  <a:gd name="T2" fmla="*/ 0 w 346"/>
                  <a:gd name="T3" fmla="*/ 186 h 362"/>
                  <a:gd name="T4" fmla="*/ 201 w 346"/>
                  <a:gd name="T5" fmla="*/ 362 h 362"/>
                  <a:gd name="T6" fmla="*/ 346 w 346"/>
                  <a:gd name="T7" fmla="*/ 176 h 362"/>
                  <a:gd name="T8" fmla="*/ 143 w 346"/>
                  <a:gd name="T9" fmla="*/ 0 h 362"/>
                  <a:gd name="T10" fmla="*/ 0 60000 65536"/>
                  <a:gd name="T11" fmla="*/ 0 60000 65536"/>
                  <a:gd name="T12" fmla="*/ 0 60000 65536"/>
                  <a:gd name="T13" fmla="*/ 0 60000 65536"/>
                  <a:gd name="T14" fmla="*/ 0 60000 65536"/>
                  <a:gd name="T15" fmla="*/ 0 w 346"/>
                  <a:gd name="T16" fmla="*/ 0 h 362"/>
                  <a:gd name="T17" fmla="*/ 346 w 346"/>
                  <a:gd name="T18" fmla="*/ 362 h 362"/>
                </a:gdLst>
                <a:ahLst/>
                <a:cxnLst>
                  <a:cxn ang="T10">
                    <a:pos x="T0" y="T1"/>
                  </a:cxn>
                  <a:cxn ang="T11">
                    <a:pos x="T2" y="T3"/>
                  </a:cxn>
                  <a:cxn ang="T12">
                    <a:pos x="T4" y="T5"/>
                  </a:cxn>
                  <a:cxn ang="T13">
                    <a:pos x="T6" y="T7"/>
                  </a:cxn>
                  <a:cxn ang="T14">
                    <a:pos x="T8" y="T9"/>
                  </a:cxn>
                </a:cxnLst>
                <a:rect l="T15" t="T16" r="T17" b="T18"/>
                <a:pathLst>
                  <a:path w="346" h="362">
                    <a:moveTo>
                      <a:pt x="143" y="0"/>
                    </a:moveTo>
                    <a:lnTo>
                      <a:pt x="0" y="186"/>
                    </a:lnTo>
                    <a:lnTo>
                      <a:pt x="201" y="362"/>
                    </a:lnTo>
                    <a:lnTo>
                      <a:pt x="346" y="176"/>
                    </a:lnTo>
                    <a:lnTo>
                      <a:pt x="143" y="0"/>
                    </a:ln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4" name="Freeform 354"/>
              <p:cNvSpPr>
                <a:spLocks noChangeArrowheads="1"/>
              </p:cNvSpPr>
              <p:nvPr/>
            </p:nvSpPr>
            <p:spPr bwMode="auto">
              <a:xfrm>
                <a:off x="1875" y="386"/>
                <a:ext cx="346" cy="186"/>
              </a:xfrm>
              <a:custGeom>
                <a:avLst/>
                <a:gdLst>
                  <a:gd name="T0" fmla="*/ 346 w 346"/>
                  <a:gd name="T1" fmla="*/ 0 h 186"/>
                  <a:gd name="T2" fmla="*/ 0 w 346"/>
                  <a:gd name="T3" fmla="*/ 10 h 186"/>
                  <a:gd name="T4" fmla="*/ 201 w 346"/>
                  <a:gd name="T5" fmla="*/ 186 h 186"/>
                  <a:gd name="T6" fmla="*/ 346 w 346"/>
                  <a:gd name="T7" fmla="*/ 0 h 186"/>
                  <a:gd name="T8" fmla="*/ 0 60000 65536"/>
                  <a:gd name="T9" fmla="*/ 0 60000 65536"/>
                  <a:gd name="T10" fmla="*/ 0 60000 65536"/>
                  <a:gd name="T11" fmla="*/ 0 60000 65536"/>
                  <a:gd name="T12" fmla="*/ 0 w 346"/>
                  <a:gd name="T13" fmla="*/ 0 h 186"/>
                  <a:gd name="T14" fmla="*/ 346 w 346"/>
                  <a:gd name="T15" fmla="*/ 186 h 186"/>
                </a:gdLst>
                <a:ahLst/>
                <a:cxnLst>
                  <a:cxn ang="T8">
                    <a:pos x="T0" y="T1"/>
                  </a:cxn>
                  <a:cxn ang="T9">
                    <a:pos x="T2" y="T3"/>
                  </a:cxn>
                  <a:cxn ang="T10">
                    <a:pos x="T4" y="T5"/>
                  </a:cxn>
                  <a:cxn ang="T11">
                    <a:pos x="T6" y="T7"/>
                  </a:cxn>
                </a:cxnLst>
                <a:rect l="T12" t="T13" r="T14" b="T15"/>
                <a:pathLst>
                  <a:path w="346" h="186">
                    <a:moveTo>
                      <a:pt x="346" y="0"/>
                    </a:moveTo>
                    <a:lnTo>
                      <a:pt x="0" y="10"/>
                    </a:lnTo>
                    <a:lnTo>
                      <a:pt x="201" y="186"/>
                    </a:lnTo>
                    <a:lnTo>
                      <a:pt x="346" y="0"/>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5" name="Freeform 355"/>
              <p:cNvSpPr>
                <a:spLocks noChangeArrowheads="1"/>
              </p:cNvSpPr>
              <p:nvPr/>
            </p:nvSpPr>
            <p:spPr bwMode="auto">
              <a:xfrm>
                <a:off x="1924" y="281"/>
                <a:ext cx="25" cy="28"/>
              </a:xfrm>
              <a:custGeom>
                <a:avLst/>
                <a:gdLst>
                  <a:gd name="T0" fmla="*/ 38 w 15"/>
                  <a:gd name="T1" fmla="*/ 4 h 16"/>
                  <a:gd name="T2" fmla="*/ 22 w 15"/>
                  <a:gd name="T3" fmla="*/ 7 h 16"/>
                  <a:gd name="T4" fmla="*/ 5 w 15"/>
                  <a:gd name="T5" fmla="*/ 32 h 16"/>
                  <a:gd name="T6" fmla="*/ 5 w 15"/>
                  <a:gd name="T7" fmla="*/ 46 h 16"/>
                  <a:gd name="T8" fmla="*/ 20 w 15"/>
                  <a:gd name="T9" fmla="*/ 46 h 16"/>
                  <a:gd name="T10" fmla="*/ 38 w 15"/>
                  <a:gd name="T11" fmla="*/ 19 h 16"/>
                  <a:gd name="T12" fmla="*/ 38 w 15"/>
                  <a:gd name="T13" fmla="*/ 4 h 16"/>
                  <a:gd name="T14" fmla="*/ 0 60000 65536"/>
                  <a:gd name="T15" fmla="*/ 0 60000 65536"/>
                  <a:gd name="T16" fmla="*/ 0 60000 65536"/>
                  <a:gd name="T17" fmla="*/ 0 60000 65536"/>
                  <a:gd name="T18" fmla="*/ 0 60000 65536"/>
                  <a:gd name="T19" fmla="*/ 0 60000 65536"/>
                  <a:gd name="T20" fmla="*/ 0 60000 65536"/>
                  <a:gd name="T21" fmla="*/ 0 w 15"/>
                  <a:gd name="T22" fmla="*/ 0 h 16"/>
                  <a:gd name="T23" fmla="*/ 15 w 1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6">
                    <a:moveTo>
                      <a:pt x="14" y="1"/>
                    </a:moveTo>
                    <a:cubicBezTo>
                      <a:pt x="12" y="0"/>
                      <a:pt x="10" y="0"/>
                      <a:pt x="8" y="2"/>
                    </a:cubicBezTo>
                    <a:cubicBezTo>
                      <a:pt x="2" y="10"/>
                      <a:pt x="2" y="10"/>
                      <a:pt x="2" y="10"/>
                    </a:cubicBezTo>
                    <a:cubicBezTo>
                      <a:pt x="0" y="11"/>
                      <a:pt x="1" y="14"/>
                      <a:pt x="2" y="15"/>
                    </a:cubicBezTo>
                    <a:cubicBezTo>
                      <a:pt x="4" y="16"/>
                      <a:pt x="6" y="16"/>
                      <a:pt x="7" y="15"/>
                    </a:cubicBezTo>
                    <a:cubicBezTo>
                      <a:pt x="14" y="6"/>
                      <a:pt x="14" y="6"/>
                      <a:pt x="14" y="6"/>
                    </a:cubicBezTo>
                    <a:cubicBezTo>
                      <a:pt x="15" y="5"/>
                      <a:pt x="15" y="2"/>
                      <a:pt x="14" y="1"/>
                    </a:cubicBez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6" name="Freeform 356"/>
              <p:cNvSpPr>
                <a:spLocks noChangeArrowheads="1"/>
              </p:cNvSpPr>
              <p:nvPr/>
            </p:nvSpPr>
            <p:spPr bwMode="auto">
              <a:xfrm>
                <a:off x="1934" y="281"/>
                <a:ext cx="15" cy="21"/>
              </a:xfrm>
              <a:custGeom>
                <a:avLst/>
                <a:gdLst>
                  <a:gd name="T0" fmla="*/ 22 w 9"/>
                  <a:gd name="T1" fmla="*/ 19 h 12"/>
                  <a:gd name="T2" fmla="*/ 8 w 9"/>
                  <a:gd name="T3" fmla="*/ 37 h 12"/>
                  <a:gd name="T4" fmla="*/ 0 w 9"/>
                  <a:gd name="T5" fmla="*/ 12 h 12"/>
                  <a:gd name="T6" fmla="*/ 5 w 9"/>
                  <a:gd name="T7" fmla="*/ 7 h 12"/>
                  <a:gd name="T8" fmla="*/ 22 w 9"/>
                  <a:gd name="T9" fmla="*/ 4 h 12"/>
                  <a:gd name="T10" fmla="*/ 22 w 9"/>
                  <a:gd name="T11" fmla="*/ 19 h 12"/>
                  <a:gd name="T12" fmla="*/ 0 60000 65536"/>
                  <a:gd name="T13" fmla="*/ 0 60000 65536"/>
                  <a:gd name="T14" fmla="*/ 0 60000 65536"/>
                  <a:gd name="T15" fmla="*/ 0 60000 65536"/>
                  <a:gd name="T16" fmla="*/ 0 60000 65536"/>
                  <a:gd name="T17" fmla="*/ 0 60000 65536"/>
                  <a:gd name="T18" fmla="*/ 0 w 9"/>
                  <a:gd name="T19" fmla="*/ 0 h 12"/>
                  <a:gd name="T20" fmla="*/ 9 w 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 h="12">
                    <a:moveTo>
                      <a:pt x="8" y="6"/>
                    </a:moveTo>
                    <a:cubicBezTo>
                      <a:pt x="3" y="12"/>
                      <a:pt x="3" y="12"/>
                      <a:pt x="3" y="12"/>
                    </a:cubicBezTo>
                    <a:cubicBezTo>
                      <a:pt x="0" y="4"/>
                      <a:pt x="0" y="4"/>
                      <a:pt x="0" y="4"/>
                    </a:cubicBezTo>
                    <a:cubicBezTo>
                      <a:pt x="2" y="2"/>
                      <a:pt x="2" y="2"/>
                      <a:pt x="2" y="2"/>
                    </a:cubicBezTo>
                    <a:cubicBezTo>
                      <a:pt x="4" y="0"/>
                      <a:pt x="6" y="0"/>
                      <a:pt x="8" y="1"/>
                    </a:cubicBezTo>
                    <a:cubicBezTo>
                      <a:pt x="9" y="2"/>
                      <a:pt x="9" y="5"/>
                      <a:pt x="8" y="6"/>
                    </a:cubicBez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7" name="Freeform 357"/>
              <p:cNvSpPr>
                <a:spLocks noChangeArrowheads="1"/>
              </p:cNvSpPr>
              <p:nvPr/>
            </p:nvSpPr>
            <p:spPr bwMode="auto">
              <a:xfrm>
                <a:off x="2357" y="1581"/>
                <a:ext cx="307" cy="460"/>
              </a:xfrm>
              <a:custGeom>
                <a:avLst/>
                <a:gdLst>
                  <a:gd name="T0" fmla="*/ 306 w 307"/>
                  <a:gd name="T1" fmla="*/ 460 h 460"/>
                  <a:gd name="T2" fmla="*/ 0 w 307"/>
                  <a:gd name="T3" fmla="*/ 460 h 460"/>
                  <a:gd name="T4" fmla="*/ 0 w 307"/>
                  <a:gd name="T5" fmla="*/ 0 h 460"/>
                  <a:gd name="T6" fmla="*/ 307 w 307"/>
                  <a:gd name="T7" fmla="*/ 2 h 460"/>
                  <a:gd name="T8" fmla="*/ 306 w 307"/>
                  <a:gd name="T9" fmla="*/ 460 h 460"/>
                  <a:gd name="T10" fmla="*/ 0 60000 65536"/>
                  <a:gd name="T11" fmla="*/ 0 60000 65536"/>
                  <a:gd name="T12" fmla="*/ 0 60000 65536"/>
                  <a:gd name="T13" fmla="*/ 0 60000 65536"/>
                  <a:gd name="T14" fmla="*/ 0 60000 65536"/>
                  <a:gd name="T15" fmla="*/ 0 w 307"/>
                  <a:gd name="T16" fmla="*/ 0 h 460"/>
                  <a:gd name="T17" fmla="*/ 307 w 307"/>
                  <a:gd name="T18" fmla="*/ 460 h 460"/>
                </a:gdLst>
                <a:ahLst/>
                <a:cxnLst>
                  <a:cxn ang="T10">
                    <a:pos x="T0" y="T1"/>
                  </a:cxn>
                  <a:cxn ang="T11">
                    <a:pos x="T2" y="T3"/>
                  </a:cxn>
                  <a:cxn ang="T12">
                    <a:pos x="T4" y="T5"/>
                  </a:cxn>
                  <a:cxn ang="T13">
                    <a:pos x="T6" y="T7"/>
                  </a:cxn>
                  <a:cxn ang="T14">
                    <a:pos x="T8" y="T9"/>
                  </a:cxn>
                </a:cxnLst>
                <a:rect l="T15" t="T16" r="T17" b="T18"/>
                <a:pathLst>
                  <a:path w="307" h="460">
                    <a:moveTo>
                      <a:pt x="306" y="460"/>
                    </a:moveTo>
                    <a:lnTo>
                      <a:pt x="0" y="460"/>
                    </a:lnTo>
                    <a:lnTo>
                      <a:pt x="0" y="0"/>
                    </a:lnTo>
                    <a:lnTo>
                      <a:pt x="307" y="2"/>
                    </a:lnTo>
                    <a:lnTo>
                      <a:pt x="306" y="460"/>
                    </a:lnTo>
                    <a:close/>
                  </a:path>
                </a:pathLst>
              </a:custGeom>
              <a:solidFill>
                <a:srgbClr val="EDED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8" name="Freeform 358"/>
              <p:cNvSpPr>
                <a:spLocks noChangeArrowheads="1"/>
              </p:cNvSpPr>
              <p:nvPr/>
            </p:nvSpPr>
            <p:spPr bwMode="auto">
              <a:xfrm>
                <a:off x="2357" y="1581"/>
                <a:ext cx="307" cy="460"/>
              </a:xfrm>
              <a:custGeom>
                <a:avLst/>
                <a:gdLst>
                  <a:gd name="T0" fmla="*/ 306 w 307"/>
                  <a:gd name="T1" fmla="*/ 460 h 460"/>
                  <a:gd name="T2" fmla="*/ 0 w 307"/>
                  <a:gd name="T3" fmla="*/ 460 h 460"/>
                  <a:gd name="T4" fmla="*/ 0 w 307"/>
                  <a:gd name="T5" fmla="*/ 0 h 460"/>
                  <a:gd name="T6" fmla="*/ 307 w 307"/>
                  <a:gd name="T7" fmla="*/ 2 h 460"/>
                  <a:gd name="T8" fmla="*/ 306 w 307"/>
                  <a:gd name="T9" fmla="*/ 460 h 460"/>
                  <a:gd name="T10" fmla="*/ 0 60000 65536"/>
                  <a:gd name="T11" fmla="*/ 0 60000 65536"/>
                  <a:gd name="T12" fmla="*/ 0 60000 65536"/>
                  <a:gd name="T13" fmla="*/ 0 60000 65536"/>
                  <a:gd name="T14" fmla="*/ 0 60000 65536"/>
                  <a:gd name="T15" fmla="*/ 0 w 307"/>
                  <a:gd name="T16" fmla="*/ 0 h 460"/>
                  <a:gd name="T17" fmla="*/ 307 w 307"/>
                  <a:gd name="T18" fmla="*/ 460 h 460"/>
                </a:gdLst>
                <a:ahLst/>
                <a:cxnLst>
                  <a:cxn ang="T10">
                    <a:pos x="T0" y="T1"/>
                  </a:cxn>
                  <a:cxn ang="T11">
                    <a:pos x="T2" y="T3"/>
                  </a:cxn>
                  <a:cxn ang="T12">
                    <a:pos x="T4" y="T5"/>
                  </a:cxn>
                  <a:cxn ang="T13">
                    <a:pos x="T6" y="T7"/>
                  </a:cxn>
                  <a:cxn ang="T14">
                    <a:pos x="T8" y="T9"/>
                  </a:cxn>
                </a:cxnLst>
                <a:rect l="T15" t="T16" r="T17" b="T18"/>
                <a:pathLst>
                  <a:path w="307" h="460">
                    <a:moveTo>
                      <a:pt x="306" y="460"/>
                    </a:moveTo>
                    <a:lnTo>
                      <a:pt x="0" y="460"/>
                    </a:lnTo>
                    <a:lnTo>
                      <a:pt x="0" y="0"/>
                    </a:lnTo>
                    <a:lnTo>
                      <a:pt x="307" y="2"/>
                    </a:lnTo>
                    <a:lnTo>
                      <a:pt x="306" y="4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9" name="Freeform 359"/>
              <p:cNvSpPr>
                <a:spLocks noChangeArrowheads="1"/>
              </p:cNvSpPr>
              <p:nvPr/>
            </p:nvSpPr>
            <p:spPr bwMode="auto">
              <a:xfrm>
                <a:off x="2377" y="1410"/>
                <a:ext cx="427" cy="585"/>
              </a:xfrm>
              <a:custGeom>
                <a:avLst/>
                <a:gdLst>
                  <a:gd name="T0" fmla="*/ 427 w 427"/>
                  <a:gd name="T1" fmla="*/ 533 h 585"/>
                  <a:gd name="T2" fmla="*/ 71 w 427"/>
                  <a:gd name="T3" fmla="*/ 585 h 585"/>
                  <a:gd name="T4" fmla="*/ 0 w 427"/>
                  <a:gd name="T5" fmla="*/ 52 h 585"/>
                  <a:gd name="T6" fmla="*/ 356 w 427"/>
                  <a:gd name="T7" fmla="*/ 0 h 585"/>
                  <a:gd name="T8" fmla="*/ 427 w 427"/>
                  <a:gd name="T9" fmla="*/ 533 h 585"/>
                  <a:gd name="T10" fmla="*/ 0 60000 65536"/>
                  <a:gd name="T11" fmla="*/ 0 60000 65536"/>
                  <a:gd name="T12" fmla="*/ 0 60000 65536"/>
                  <a:gd name="T13" fmla="*/ 0 60000 65536"/>
                  <a:gd name="T14" fmla="*/ 0 60000 65536"/>
                  <a:gd name="T15" fmla="*/ 0 w 427"/>
                  <a:gd name="T16" fmla="*/ 0 h 585"/>
                  <a:gd name="T17" fmla="*/ 427 w 427"/>
                  <a:gd name="T18" fmla="*/ 585 h 585"/>
                </a:gdLst>
                <a:ahLst/>
                <a:cxnLst>
                  <a:cxn ang="T10">
                    <a:pos x="T0" y="T1"/>
                  </a:cxn>
                  <a:cxn ang="T11">
                    <a:pos x="T2" y="T3"/>
                  </a:cxn>
                  <a:cxn ang="T12">
                    <a:pos x="T4" y="T5"/>
                  </a:cxn>
                  <a:cxn ang="T13">
                    <a:pos x="T6" y="T7"/>
                  </a:cxn>
                  <a:cxn ang="T14">
                    <a:pos x="T8" y="T9"/>
                  </a:cxn>
                </a:cxnLst>
                <a:rect l="T15" t="T16" r="T17" b="T18"/>
                <a:pathLst>
                  <a:path w="427" h="585">
                    <a:moveTo>
                      <a:pt x="427" y="533"/>
                    </a:moveTo>
                    <a:lnTo>
                      <a:pt x="71" y="585"/>
                    </a:lnTo>
                    <a:lnTo>
                      <a:pt x="0" y="52"/>
                    </a:lnTo>
                    <a:lnTo>
                      <a:pt x="356" y="0"/>
                    </a:lnTo>
                    <a:lnTo>
                      <a:pt x="427" y="53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0" name="Freeform 360"/>
              <p:cNvSpPr>
                <a:spLocks noChangeArrowheads="1"/>
              </p:cNvSpPr>
              <p:nvPr/>
            </p:nvSpPr>
            <p:spPr bwMode="auto">
              <a:xfrm>
                <a:off x="2377" y="1410"/>
                <a:ext cx="427" cy="585"/>
              </a:xfrm>
              <a:custGeom>
                <a:avLst/>
                <a:gdLst>
                  <a:gd name="T0" fmla="*/ 427 w 427"/>
                  <a:gd name="T1" fmla="*/ 533 h 585"/>
                  <a:gd name="T2" fmla="*/ 71 w 427"/>
                  <a:gd name="T3" fmla="*/ 585 h 585"/>
                  <a:gd name="T4" fmla="*/ 0 w 427"/>
                  <a:gd name="T5" fmla="*/ 52 h 585"/>
                  <a:gd name="T6" fmla="*/ 356 w 427"/>
                  <a:gd name="T7" fmla="*/ 0 h 585"/>
                  <a:gd name="T8" fmla="*/ 427 w 427"/>
                  <a:gd name="T9" fmla="*/ 533 h 585"/>
                  <a:gd name="T10" fmla="*/ 0 60000 65536"/>
                  <a:gd name="T11" fmla="*/ 0 60000 65536"/>
                  <a:gd name="T12" fmla="*/ 0 60000 65536"/>
                  <a:gd name="T13" fmla="*/ 0 60000 65536"/>
                  <a:gd name="T14" fmla="*/ 0 60000 65536"/>
                  <a:gd name="T15" fmla="*/ 0 w 427"/>
                  <a:gd name="T16" fmla="*/ 0 h 585"/>
                  <a:gd name="T17" fmla="*/ 427 w 427"/>
                  <a:gd name="T18" fmla="*/ 585 h 585"/>
                </a:gdLst>
                <a:ahLst/>
                <a:cxnLst>
                  <a:cxn ang="T10">
                    <a:pos x="T0" y="T1"/>
                  </a:cxn>
                  <a:cxn ang="T11">
                    <a:pos x="T2" y="T3"/>
                  </a:cxn>
                  <a:cxn ang="T12">
                    <a:pos x="T4" y="T5"/>
                  </a:cxn>
                  <a:cxn ang="T13">
                    <a:pos x="T6" y="T7"/>
                  </a:cxn>
                  <a:cxn ang="T14">
                    <a:pos x="T8" y="T9"/>
                  </a:cxn>
                </a:cxnLst>
                <a:rect l="T15" t="T16" r="T17" b="T18"/>
                <a:pathLst>
                  <a:path w="427" h="585">
                    <a:moveTo>
                      <a:pt x="427" y="533"/>
                    </a:moveTo>
                    <a:lnTo>
                      <a:pt x="71" y="585"/>
                    </a:lnTo>
                    <a:lnTo>
                      <a:pt x="0" y="52"/>
                    </a:lnTo>
                    <a:lnTo>
                      <a:pt x="356" y="0"/>
                    </a:lnTo>
                    <a:lnTo>
                      <a:pt x="427" y="5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1" name="Freeform 361"/>
              <p:cNvSpPr>
                <a:spLocks noChangeArrowheads="1"/>
              </p:cNvSpPr>
              <p:nvPr/>
            </p:nvSpPr>
            <p:spPr bwMode="auto">
              <a:xfrm>
                <a:off x="2186" y="1297"/>
                <a:ext cx="490" cy="584"/>
              </a:xfrm>
              <a:custGeom>
                <a:avLst/>
                <a:gdLst>
                  <a:gd name="T0" fmla="*/ 817 w 292"/>
                  <a:gd name="T1" fmla="*/ 749 h 329"/>
                  <a:gd name="T2" fmla="*/ 814 w 292"/>
                  <a:gd name="T3" fmla="*/ 769 h 329"/>
                  <a:gd name="T4" fmla="*/ 433 w 292"/>
                  <a:gd name="T5" fmla="*/ 1037 h 329"/>
                  <a:gd name="T6" fmla="*/ 0 w 292"/>
                  <a:gd name="T7" fmla="*/ 273 h 329"/>
                  <a:gd name="T8" fmla="*/ 383 w 292"/>
                  <a:gd name="T9" fmla="*/ 4 h 329"/>
                  <a:gd name="T10" fmla="*/ 399 w 292"/>
                  <a:gd name="T11" fmla="*/ 7 h 329"/>
                  <a:gd name="T12" fmla="*/ 817 w 292"/>
                  <a:gd name="T13" fmla="*/ 749 h 329"/>
                  <a:gd name="T14" fmla="*/ 0 60000 65536"/>
                  <a:gd name="T15" fmla="*/ 0 60000 65536"/>
                  <a:gd name="T16" fmla="*/ 0 60000 65536"/>
                  <a:gd name="T17" fmla="*/ 0 60000 65536"/>
                  <a:gd name="T18" fmla="*/ 0 60000 65536"/>
                  <a:gd name="T19" fmla="*/ 0 60000 65536"/>
                  <a:gd name="T20" fmla="*/ 0 60000 65536"/>
                  <a:gd name="T21" fmla="*/ 0 w 292"/>
                  <a:gd name="T22" fmla="*/ 0 h 329"/>
                  <a:gd name="T23" fmla="*/ 292 w 292"/>
                  <a:gd name="T24" fmla="*/ 329 h 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329">
                    <a:moveTo>
                      <a:pt x="290" y="238"/>
                    </a:moveTo>
                    <a:cubicBezTo>
                      <a:pt x="292" y="240"/>
                      <a:pt x="291" y="242"/>
                      <a:pt x="289" y="244"/>
                    </a:cubicBezTo>
                    <a:cubicBezTo>
                      <a:pt x="154" y="329"/>
                      <a:pt x="154" y="329"/>
                      <a:pt x="154" y="329"/>
                    </a:cubicBezTo>
                    <a:cubicBezTo>
                      <a:pt x="0" y="87"/>
                      <a:pt x="0" y="87"/>
                      <a:pt x="0" y="87"/>
                    </a:cubicBezTo>
                    <a:cubicBezTo>
                      <a:pt x="136" y="1"/>
                      <a:pt x="136" y="1"/>
                      <a:pt x="136" y="1"/>
                    </a:cubicBezTo>
                    <a:cubicBezTo>
                      <a:pt x="138" y="0"/>
                      <a:pt x="141" y="0"/>
                      <a:pt x="142" y="2"/>
                    </a:cubicBezTo>
                    <a:cubicBezTo>
                      <a:pt x="290" y="238"/>
                      <a:pt x="290" y="238"/>
                      <a:pt x="290" y="238"/>
                    </a:cubicBezTo>
                  </a:path>
                </a:pathLst>
              </a:custGeom>
              <a:solidFill>
                <a:srgbClr val="C7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2" name="Freeform 362"/>
              <p:cNvSpPr>
                <a:spLocks noChangeArrowheads="1"/>
              </p:cNvSpPr>
              <p:nvPr/>
            </p:nvSpPr>
            <p:spPr bwMode="auto">
              <a:xfrm>
                <a:off x="2414" y="1297"/>
                <a:ext cx="262" cy="584"/>
              </a:xfrm>
              <a:custGeom>
                <a:avLst/>
                <a:gdLst>
                  <a:gd name="T0" fmla="*/ 435 w 156"/>
                  <a:gd name="T1" fmla="*/ 749 h 329"/>
                  <a:gd name="T2" fmla="*/ 432 w 156"/>
                  <a:gd name="T3" fmla="*/ 769 h 329"/>
                  <a:gd name="T4" fmla="*/ 50 w 156"/>
                  <a:gd name="T5" fmla="*/ 1037 h 329"/>
                  <a:gd name="T6" fmla="*/ 0 w 156"/>
                  <a:gd name="T7" fmla="*/ 4 h 329"/>
                  <a:gd name="T8" fmla="*/ 17 w 156"/>
                  <a:gd name="T9" fmla="*/ 7 h 329"/>
                  <a:gd name="T10" fmla="*/ 435 w 156"/>
                  <a:gd name="T11" fmla="*/ 749 h 329"/>
                  <a:gd name="T12" fmla="*/ 0 60000 65536"/>
                  <a:gd name="T13" fmla="*/ 0 60000 65536"/>
                  <a:gd name="T14" fmla="*/ 0 60000 65536"/>
                  <a:gd name="T15" fmla="*/ 0 60000 65536"/>
                  <a:gd name="T16" fmla="*/ 0 60000 65536"/>
                  <a:gd name="T17" fmla="*/ 0 60000 65536"/>
                  <a:gd name="T18" fmla="*/ 0 w 156"/>
                  <a:gd name="T19" fmla="*/ 0 h 329"/>
                  <a:gd name="T20" fmla="*/ 156 w 156"/>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156" h="329">
                    <a:moveTo>
                      <a:pt x="154" y="238"/>
                    </a:moveTo>
                    <a:cubicBezTo>
                      <a:pt x="156" y="240"/>
                      <a:pt x="155" y="242"/>
                      <a:pt x="153" y="244"/>
                    </a:cubicBezTo>
                    <a:cubicBezTo>
                      <a:pt x="18" y="329"/>
                      <a:pt x="18" y="329"/>
                      <a:pt x="18" y="329"/>
                    </a:cubicBezTo>
                    <a:cubicBezTo>
                      <a:pt x="0" y="1"/>
                      <a:pt x="0" y="1"/>
                      <a:pt x="0" y="1"/>
                    </a:cubicBezTo>
                    <a:cubicBezTo>
                      <a:pt x="2" y="0"/>
                      <a:pt x="5" y="0"/>
                      <a:pt x="6" y="2"/>
                    </a:cubicBezTo>
                    <a:cubicBezTo>
                      <a:pt x="154" y="238"/>
                      <a:pt x="154" y="238"/>
                      <a:pt x="154" y="238"/>
                    </a:cubicBezTo>
                  </a:path>
                </a:pathLst>
              </a:custGeom>
              <a:solidFill>
                <a:srgbClr val="B79D7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3" name="Freeform 363"/>
              <p:cNvSpPr>
                <a:spLocks noChangeArrowheads="1"/>
              </p:cNvSpPr>
              <p:nvPr/>
            </p:nvSpPr>
            <p:spPr bwMode="auto">
              <a:xfrm>
                <a:off x="2144" y="1451"/>
                <a:ext cx="299" cy="458"/>
              </a:xfrm>
              <a:custGeom>
                <a:avLst/>
                <a:gdLst>
                  <a:gd name="T0" fmla="*/ 42 w 178"/>
                  <a:gd name="T1" fmla="*/ 28 h 258"/>
                  <a:gd name="T2" fmla="*/ 8 w 178"/>
                  <a:gd name="T3" fmla="*/ 44 h 258"/>
                  <a:gd name="T4" fmla="*/ 5 w 178"/>
                  <a:gd name="T5" fmla="*/ 64 h 258"/>
                  <a:gd name="T6" fmla="*/ 111 w 178"/>
                  <a:gd name="T7" fmla="*/ 252 h 258"/>
                  <a:gd name="T8" fmla="*/ 316 w 178"/>
                  <a:gd name="T9" fmla="*/ 614 h 258"/>
                  <a:gd name="T10" fmla="*/ 420 w 178"/>
                  <a:gd name="T11" fmla="*/ 804 h 258"/>
                  <a:gd name="T12" fmla="*/ 440 w 178"/>
                  <a:gd name="T13" fmla="*/ 806 h 258"/>
                  <a:gd name="T14" fmla="*/ 465 w 178"/>
                  <a:gd name="T15" fmla="*/ 781 h 258"/>
                  <a:gd name="T16" fmla="*/ 502 w 178"/>
                  <a:gd name="T17" fmla="*/ 763 h 258"/>
                  <a:gd name="T18" fmla="*/ 398 w 178"/>
                  <a:gd name="T19" fmla="*/ 577 h 258"/>
                  <a:gd name="T20" fmla="*/ 178 w 178"/>
                  <a:gd name="T21" fmla="*/ 186 h 258"/>
                  <a:gd name="T22" fmla="*/ 74 w 178"/>
                  <a:gd name="T23" fmla="*/ 0 h 258"/>
                  <a:gd name="T24" fmla="*/ 42 w 178"/>
                  <a:gd name="T25" fmla="*/ 28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58"/>
                  <a:gd name="T41" fmla="*/ 178 w 178"/>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58">
                    <a:moveTo>
                      <a:pt x="15" y="9"/>
                    </a:moveTo>
                    <a:cubicBezTo>
                      <a:pt x="7" y="14"/>
                      <a:pt x="8" y="11"/>
                      <a:pt x="3" y="14"/>
                    </a:cubicBezTo>
                    <a:cubicBezTo>
                      <a:pt x="1" y="15"/>
                      <a:pt x="0" y="18"/>
                      <a:pt x="2" y="20"/>
                    </a:cubicBezTo>
                    <a:cubicBezTo>
                      <a:pt x="39" y="80"/>
                      <a:pt x="39" y="80"/>
                      <a:pt x="39" y="80"/>
                    </a:cubicBezTo>
                    <a:cubicBezTo>
                      <a:pt x="112" y="195"/>
                      <a:pt x="112" y="195"/>
                      <a:pt x="112" y="195"/>
                    </a:cubicBezTo>
                    <a:cubicBezTo>
                      <a:pt x="149" y="255"/>
                      <a:pt x="149" y="255"/>
                      <a:pt x="149" y="255"/>
                    </a:cubicBezTo>
                    <a:cubicBezTo>
                      <a:pt x="151" y="257"/>
                      <a:pt x="154" y="258"/>
                      <a:pt x="156" y="256"/>
                    </a:cubicBezTo>
                    <a:cubicBezTo>
                      <a:pt x="161" y="253"/>
                      <a:pt x="157" y="253"/>
                      <a:pt x="165" y="248"/>
                    </a:cubicBezTo>
                    <a:cubicBezTo>
                      <a:pt x="174" y="242"/>
                      <a:pt x="178" y="242"/>
                      <a:pt x="178" y="242"/>
                    </a:cubicBezTo>
                    <a:cubicBezTo>
                      <a:pt x="141" y="183"/>
                      <a:pt x="141" y="183"/>
                      <a:pt x="141" y="183"/>
                    </a:cubicBezTo>
                    <a:cubicBezTo>
                      <a:pt x="63" y="59"/>
                      <a:pt x="63" y="59"/>
                      <a:pt x="63" y="59"/>
                    </a:cubicBezTo>
                    <a:cubicBezTo>
                      <a:pt x="26" y="0"/>
                      <a:pt x="26" y="0"/>
                      <a:pt x="26" y="0"/>
                    </a:cubicBezTo>
                    <a:cubicBezTo>
                      <a:pt x="26" y="0"/>
                      <a:pt x="23" y="4"/>
                      <a:pt x="15" y="9"/>
                    </a:cubicBezTo>
                  </a:path>
                </a:pathLst>
              </a:custGeom>
              <a:solidFill>
                <a:srgbClr val="B11E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4" name="Freeform 364"/>
              <p:cNvSpPr>
                <a:spLocks noChangeArrowheads="1"/>
              </p:cNvSpPr>
              <p:nvPr/>
            </p:nvSpPr>
            <p:spPr bwMode="auto">
              <a:xfrm>
                <a:off x="2187" y="1451"/>
                <a:ext cx="256" cy="458"/>
              </a:xfrm>
              <a:custGeom>
                <a:avLst/>
                <a:gdLst>
                  <a:gd name="T0" fmla="*/ 349 w 152"/>
                  <a:gd name="T1" fmla="*/ 804 h 258"/>
                  <a:gd name="T2" fmla="*/ 369 w 152"/>
                  <a:gd name="T3" fmla="*/ 806 h 258"/>
                  <a:gd name="T4" fmla="*/ 394 w 152"/>
                  <a:gd name="T5" fmla="*/ 781 h 258"/>
                  <a:gd name="T6" fmla="*/ 431 w 152"/>
                  <a:gd name="T7" fmla="*/ 763 h 258"/>
                  <a:gd name="T8" fmla="*/ 327 w 152"/>
                  <a:gd name="T9" fmla="*/ 577 h 258"/>
                  <a:gd name="T10" fmla="*/ 104 w 152"/>
                  <a:gd name="T11" fmla="*/ 186 h 258"/>
                  <a:gd name="T12" fmla="*/ 0 w 152"/>
                  <a:gd name="T13" fmla="*/ 0 h 258"/>
                  <a:gd name="T14" fmla="*/ 349 w 152"/>
                  <a:gd name="T15" fmla="*/ 804 h 258"/>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258"/>
                  <a:gd name="T26" fmla="*/ 152 w 152"/>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258">
                    <a:moveTo>
                      <a:pt x="123" y="255"/>
                    </a:moveTo>
                    <a:cubicBezTo>
                      <a:pt x="125" y="257"/>
                      <a:pt x="128" y="258"/>
                      <a:pt x="130" y="256"/>
                    </a:cubicBezTo>
                    <a:cubicBezTo>
                      <a:pt x="135" y="253"/>
                      <a:pt x="131" y="253"/>
                      <a:pt x="139" y="248"/>
                    </a:cubicBezTo>
                    <a:cubicBezTo>
                      <a:pt x="148" y="242"/>
                      <a:pt x="152" y="242"/>
                      <a:pt x="152" y="242"/>
                    </a:cubicBezTo>
                    <a:cubicBezTo>
                      <a:pt x="115" y="183"/>
                      <a:pt x="115" y="183"/>
                      <a:pt x="115" y="183"/>
                    </a:cubicBezTo>
                    <a:cubicBezTo>
                      <a:pt x="37" y="59"/>
                      <a:pt x="37" y="59"/>
                      <a:pt x="37" y="59"/>
                    </a:cubicBezTo>
                    <a:cubicBezTo>
                      <a:pt x="0" y="0"/>
                      <a:pt x="0" y="0"/>
                      <a:pt x="0" y="0"/>
                    </a:cubicBezTo>
                    <a:cubicBezTo>
                      <a:pt x="123" y="255"/>
                      <a:pt x="123" y="255"/>
                      <a:pt x="123" y="255"/>
                    </a:cubicBezTo>
                  </a:path>
                </a:pathLst>
              </a:custGeom>
              <a:solidFill>
                <a:srgbClr val="8B121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5" name="Freeform 365"/>
              <p:cNvSpPr>
                <a:spLocks noChangeArrowheads="1"/>
              </p:cNvSpPr>
              <p:nvPr/>
            </p:nvSpPr>
            <p:spPr bwMode="auto">
              <a:xfrm>
                <a:off x="2307" y="1432"/>
                <a:ext cx="90" cy="69"/>
              </a:xfrm>
              <a:custGeom>
                <a:avLst/>
                <a:gdLst>
                  <a:gd name="T0" fmla="*/ 90 w 90"/>
                  <a:gd name="T1" fmla="*/ 14 h 69"/>
                  <a:gd name="T2" fmla="*/ 8 w 90"/>
                  <a:gd name="T3" fmla="*/ 69 h 69"/>
                  <a:gd name="T4" fmla="*/ 0 w 90"/>
                  <a:gd name="T5" fmla="*/ 55 h 69"/>
                  <a:gd name="T6" fmla="*/ 82 w 90"/>
                  <a:gd name="T7" fmla="*/ 0 h 69"/>
                  <a:gd name="T8" fmla="*/ 90 w 90"/>
                  <a:gd name="T9" fmla="*/ 14 h 69"/>
                  <a:gd name="T10" fmla="*/ 0 60000 65536"/>
                  <a:gd name="T11" fmla="*/ 0 60000 65536"/>
                  <a:gd name="T12" fmla="*/ 0 60000 65536"/>
                  <a:gd name="T13" fmla="*/ 0 60000 65536"/>
                  <a:gd name="T14" fmla="*/ 0 60000 65536"/>
                  <a:gd name="T15" fmla="*/ 0 w 90"/>
                  <a:gd name="T16" fmla="*/ 0 h 69"/>
                  <a:gd name="T17" fmla="*/ 90 w 90"/>
                  <a:gd name="T18" fmla="*/ 69 h 69"/>
                </a:gdLst>
                <a:ahLst/>
                <a:cxnLst>
                  <a:cxn ang="T10">
                    <a:pos x="T0" y="T1"/>
                  </a:cxn>
                  <a:cxn ang="T11">
                    <a:pos x="T2" y="T3"/>
                  </a:cxn>
                  <a:cxn ang="T12">
                    <a:pos x="T4" y="T5"/>
                  </a:cxn>
                  <a:cxn ang="T13">
                    <a:pos x="T6" y="T7"/>
                  </a:cxn>
                  <a:cxn ang="T14">
                    <a:pos x="T8" y="T9"/>
                  </a:cxn>
                </a:cxnLst>
                <a:rect l="T15" t="T16" r="T17" b="T18"/>
                <a:pathLst>
                  <a:path w="90" h="69">
                    <a:moveTo>
                      <a:pt x="90" y="14"/>
                    </a:moveTo>
                    <a:lnTo>
                      <a:pt x="8" y="69"/>
                    </a:lnTo>
                    <a:lnTo>
                      <a:pt x="0" y="55"/>
                    </a:lnTo>
                    <a:lnTo>
                      <a:pt x="82" y="0"/>
                    </a:lnTo>
                    <a:lnTo>
                      <a:pt x="90" y="14"/>
                    </a:ln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6" name="Freeform 366"/>
              <p:cNvSpPr>
                <a:spLocks noChangeArrowheads="1"/>
              </p:cNvSpPr>
              <p:nvPr/>
            </p:nvSpPr>
            <p:spPr bwMode="auto">
              <a:xfrm>
                <a:off x="2510" y="1749"/>
                <a:ext cx="44" cy="38"/>
              </a:xfrm>
              <a:custGeom>
                <a:avLst/>
                <a:gdLst>
                  <a:gd name="T0" fmla="*/ 44 w 44"/>
                  <a:gd name="T1" fmla="*/ 15 h 38"/>
                  <a:gd name="T2" fmla="*/ 8 w 44"/>
                  <a:gd name="T3" fmla="*/ 38 h 38"/>
                  <a:gd name="T4" fmla="*/ 0 w 44"/>
                  <a:gd name="T5" fmla="*/ 24 h 38"/>
                  <a:gd name="T6" fmla="*/ 37 w 44"/>
                  <a:gd name="T7" fmla="*/ 0 h 38"/>
                  <a:gd name="T8" fmla="*/ 44 w 44"/>
                  <a:gd name="T9" fmla="*/ 15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44" y="15"/>
                    </a:moveTo>
                    <a:lnTo>
                      <a:pt x="8" y="38"/>
                    </a:lnTo>
                    <a:lnTo>
                      <a:pt x="0" y="24"/>
                    </a:lnTo>
                    <a:lnTo>
                      <a:pt x="37" y="0"/>
                    </a:lnTo>
                    <a:lnTo>
                      <a:pt x="44" y="15"/>
                    </a:ln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7" name="Freeform 367"/>
              <p:cNvSpPr>
                <a:spLocks noChangeArrowheads="1"/>
              </p:cNvSpPr>
              <p:nvPr/>
            </p:nvSpPr>
            <p:spPr bwMode="auto">
              <a:xfrm>
                <a:off x="2291" y="1442"/>
                <a:ext cx="170" cy="130"/>
              </a:xfrm>
              <a:custGeom>
                <a:avLst/>
                <a:gdLst>
                  <a:gd name="T0" fmla="*/ 170 w 170"/>
                  <a:gd name="T1" fmla="*/ 25 h 130"/>
                  <a:gd name="T2" fmla="*/ 16 w 170"/>
                  <a:gd name="T3" fmla="*/ 130 h 130"/>
                  <a:gd name="T4" fmla="*/ 0 w 170"/>
                  <a:gd name="T5" fmla="*/ 103 h 130"/>
                  <a:gd name="T6" fmla="*/ 155 w 170"/>
                  <a:gd name="T7" fmla="*/ 0 h 130"/>
                  <a:gd name="T8" fmla="*/ 170 w 170"/>
                  <a:gd name="T9" fmla="*/ 25 h 130"/>
                  <a:gd name="T10" fmla="*/ 0 60000 65536"/>
                  <a:gd name="T11" fmla="*/ 0 60000 65536"/>
                  <a:gd name="T12" fmla="*/ 0 60000 65536"/>
                  <a:gd name="T13" fmla="*/ 0 60000 65536"/>
                  <a:gd name="T14" fmla="*/ 0 60000 65536"/>
                  <a:gd name="T15" fmla="*/ 0 w 170"/>
                  <a:gd name="T16" fmla="*/ 0 h 130"/>
                  <a:gd name="T17" fmla="*/ 170 w 170"/>
                  <a:gd name="T18" fmla="*/ 130 h 130"/>
                </a:gdLst>
                <a:ahLst/>
                <a:cxnLst>
                  <a:cxn ang="T10">
                    <a:pos x="T0" y="T1"/>
                  </a:cxn>
                  <a:cxn ang="T11">
                    <a:pos x="T2" y="T3"/>
                  </a:cxn>
                  <a:cxn ang="T12">
                    <a:pos x="T4" y="T5"/>
                  </a:cxn>
                  <a:cxn ang="T13">
                    <a:pos x="T6" y="T7"/>
                  </a:cxn>
                  <a:cxn ang="T14">
                    <a:pos x="T8" y="T9"/>
                  </a:cxn>
                </a:cxnLst>
                <a:rect l="T15" t="T16" r="T17" b="T18"/>
                <a:pathLst>
                  <a:path w="170" h="130">
                    <a:moveTo>
                      <a:pt x="170" y="25"/>
                    </a:moveTo>
                    <a:lnTo>
                      <a:pt x="16" y="130"/>
                    </a:lnTo>
                    <a:lnTo>
                      <a:pt x="0" y="103"/>
                    </a:lnTo>
                    <a:lnTo>
                      <a:pt x="155" y="0"/>
                    </a:lnTo>
                    <a:lnTo>
                      <a:pt x="170" y="25"/>
                    </a:ln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8" name="Freeform 368"/>
              <p:cNvSpPr>
                <a:spLocks noChangeArrowheads="1"/>
              </p:cNvSpPr>
              <p:nvPr/>
            </p:nvSpPr>
            <p:spPr bwMode="auto">
              <a:xfrm>
                <a:off x="2137" y="1272"/>
                <a:ext cx="521" cy="538"/>
              </a:xfrm>
              <a:custGeom>
                <a:avLst/>
                <a:gdLst>
                  <a:gd name="T0" fmla="*/ 20 w 310"/>
                  <a:gd name="T1" fmla="*/ 447 h 303"/>
                  <a:gd name="T2" fmla="*/ 17 w 310"/>
                  <a:gd name="T3" fmla="*/ 375 h 303"/>
                  <a:gd name="T4" fmla="*/ 316 w 310"/>
                  <a:gd name="T5" fmla="*/ 0 h 303"/>
                  <a:gd name="T6" fmla="*/ 876 w 310"/>
                  <a:gd name="T7" fmla="*/ 556 h 303"/>
                  <a:gd name="T8" fmla="*/ 573 w 310"/>
                  <a:gd name="T9" fmla="*/ 934 h 303"/>
                  <a:gd name="T10" fmla="*/ 509 w 310"/>
                  <a:gd name="T11" fmla="*/ 936 h 303"/>
                  <a:gd name="T12" fmla="*/ 20 w 310"/>
                  <a:gd name="T13" fmla="*/ 447 h 303"/>
                  <a:gd name="T14" fmla="*/ 0 60000 65536"/>
                  <a:gd name="T15" fmla="*/ 0 60000 65536"/>
                  <a:gd name="T16" fmla="*/ 0 60000 65536"/>
                  <a:gd name="T17" fmla="*/ 0 60000 65536"/>
                  <a:gd name="T18" fmla="*/ 0 60000 65536"/>
                  <a:gd name="T19" fmla="*/ 0 60000 65536"/>
                  <a:gd name="T20" fmla="*/ 0 60000 65536"/>
                  <a:gd name="T21" fmla="*/ 0 w 310"/>
                  <a:gd name="T22" fmla="*/ 0 h 303"/>
                  <a:gd name="T23" fmla="*/ 310 w 310"/>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303">
                    <a:moveTo>
                      <a:pt x="7" y="142"/>
                    </a:moveTo>
                    <a:cubicBezTo>
                      <a:pt x="0" y="136"/>
                      <a:pt x="0" y="125"/>
                      <a:pt x="6" y="119"/>
                    </a:cubicBezTo>
                    <a:cubicBezTo>
                      <a:pt x="112" y="0"/>
                      <a:pt x="112" y="0"/>
                      <a:pt x="112" y="0"/>
                    </a:cubicBezTo>
                    <a:cubicBezTo>
                      <a:pt x="310" y="176"/>
                      <a:pt x="310" y="176"/>
                      <a:pt x="310" y="176"/>
                    </a:cubicBezTo>
                    <a:cubicBezTo>
                      <a:pt x="203" y="296"/>
                      <a:pt x="203" y="296"/>
                      <a:pt x="203" y="296"/>
                    </a:cubicBezTo>
                    <a:cubicBezTo>
                      <a:pt x="197" y="302"/>
                      <a:pt x="187" y="303"/>
                      <a:pt x="180" y="297"/>
                    </a:cubicBezTo>
                    <a:cubicBezTo>
                      <a:pt x="7" y="142"/>
                      <a:pt x="7" y="142"/>
                      <a:pt x="7" y="142"/>
                    </a:cubicBezTo>
                  </a:path>
                </a:pathLst>
              </a:custGeom>
              <a:solidFill>
                <a:srgbClr val="00465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9" name="Freeform 369"/>
              <p:cNvSpPr>
                <a:spLocks noChangeArrowheads="1"/>
              </p:cNvSpPr>
              <p:nvPr/>
            </p:nvSpPr>
            <p:spPr bwMode="auto">
              <a:xfrm>
                <a:off x="2137" y="1272"/>
                <a:ext cx="341" cy="538"/>
              </a:xfrm>
              <a:custGeom>
                <a:avLst/>
                <a:gdLst>
                  <a:gd name="T0" fmla="*/ 20 w 203"/>
                  <a:gd name="T1" fmla="*/ 447 h 303"/>
                  <a:gd name="T2" fmla="*/ 17 w 203"/>
                  <a:gd name="T3" fmla="*/ 375 h 303"/>
                  <a:gd name="T4" fmla="*/ 316 w 203"/>
                  <a:gd name="T5" fmla="*/ 0 h 303"/>
                  <a:gd name="T6" fmla="*/ 573 w 203"/>
                  <a:gd name="T7" fmla="*/ 934 h 303"/>
                  <a:gd name="T8" fmla="*/ 507 w 203"/>
                  <a:gd name="T9" fmla="*/ 936 h 303"/>
                  <a:gd name="T10" fmla="*/ 20 w 203"/>
                  <a:gd name="T11" fmla="*/ 447 h 303"/>
                  <a:gd name="T12" fmla="*/ 0 60000 65536"/>
                  <a:gd name="T13" fmla="*/ 0 60000 65536"/>
                  <a:gd name="T14" fmla="*/ 0 60000 65536"/>
                  <a:gd name="T15" fmla="*/ 0 60000 65536"/>
                  <a:gd name="T16" fmla="*/ 0 60000 65536"/>
                  <a:gd name="T17" fmla="*/ 0 60000 65536"/>
                  <a:gd name="T18" fmla="*/ 0 w 203"/>
                  <a:gd name="T19" fmla="*/ 0 h 303"/>
                  <a:gd name="T20" fmla="*/ 203 w 203"/>
                  <a:gd name="T21" fmla="*/ 303 h 303"/>
                </a:gdLst>
                <a:ahLst/>
                <a:cxnLst>
                  <a:cxn ang="T12">
                    <a:pos x="T0" y="T1"/>
                  </a:cxn>
                  <a:cxn ang="T13">
                    <a:pos x="T2" y="T3"/>
                  </a:cxn>
                  <a:cxn ang="T14">
                    <a:pos x="T4" y="T5"/>
                  </a:cxn>
                  <a:cxn ang="T15">
                    <a:pos x="T6" y="T7"/>
                  </a:cxn>
                  <a:cxn ang="T16">
                    <a:pos x="T8" y="T9"/>
                  </a:cxn>
                  <a:cxn ang="T17">
                    <a:pos x="T10" y="T11"/>
                  </a:cxn>
                </a:cxnLst>
                <a:rect l="T18" t="T19" r="T20" b="T21"/>
                <a:pathLst>
                  <a:path w="203" h="303">
                    <a:moveTo>
                      <a:pt x="7" y="142"/>
                    </a:moveTo>
                    <a:cubicBezTo>
                      <a:pt x="0" y="136"/>
                      <a:pt x="0" y="125"/>
                      <a:pt x="6" y="119"/>
                    </a:cubicBezTo>
                    <a:cubicBezTo>
                      <a:pt x="112" y="0"/>
                      <a:pt x="112" y="0"/>
                      <a:pt x="112" y="0"/>
                    </a:cubicBezTo>
                    <a:cubicBezTo>
                      <a:pt x="203" y="296"/>
                      <a:pt x="203" y="296"/>
                      <a:pt x="203" y="296"/>
                    </a:cubicBezTo>
                    <a:cubicBezTo>
                      <a:pt x="197" y="302"/>
                      <a:pt x="187" y="303"/>
                      <a:pt x="180" y="297"/>
                    </a:cubicBezTo>
                    <a:cubicBezTo>
                      <a:pt x="7" y="142"/>
                      <a:pt x="7" y="142"/>
                      <a:pt x="7" y="142"/>
                    </a:cubicBezTo>
                  </a:path>
                </a:pathLst>
              </a:custGeom>
              <a:solidFill>
                <a:srgbClr val="0021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0" name="Freeform 370"/>
              <p:cNvSpPr>
                <a:spLocks noChangeArrowheads="1"/>
              </p:cNvSpPr>
              <p:nvPr/>
            </p:nvSpPr>
            <p:spPr bwMode="auto">
              <a:xfrm>
                <a:off x="2246" y="1384"/>
                <a:ext cx="316" cy="344"/>
              </a:xfrm>
              <a:custGeom>
                <a:avLst/>
                <a:gdLst>
                  <a:gd name="T0" fmla="*/ 0 w 316"/>
                  <a:gd name="T1" fmla="*/ 232 h 344"/>
                  <a:gd name="T2" fmla="*/ 198 w 316"/>
                  <a:gd name="T3" fmla="*/ 0 h 344"/>
                  <a:gd name="T4" fmla="*/ 316 w 316"/>
                  <a:gd name="T5" fmla="*/ 112 h 344"/>
                  <a:gd name="T6" fmla="*/ 119 w 316"/>
                  <a:gd name="T7" fmla="*/ 344 h 344"/>
                  <a:gd name="T8" fmla="*/ 0 w 316"/>
                  <a:gd name="T9" fmla="*/ 232 h 344"/>
                  <a:gd name="T10" fmla="*/ 0 60000 65536"/>
                  <a:gd name="T11" fmla="*/ 0 60000 65536"/>
                  <a:gd name="T12" fmla="*/ 0 60000 65536"/>
                  <a:gd name="T13" fmla="*/ 0 60000 65536"/>
                  <a:gd name="T14" fmla="*/ 0 60000 65536"/>
                  <a:gd name="T15" fmla="*/ 0 w 316"/>
                  <a:gd name="T16" fmla="*/ 0 h 344"/>
                  <a:gd name="T17" fmla="*/ 316 w 316"/>
                  <a:gd name="T18" fmla="*/ 344 h 344"/>
                </a:gdLst>
                <a:ahLst/>
                <a:cxnLst>
                  <a:cxn ang="T10">
                    <a:pos x="T0" y="T1"/>
                  </a:cxn>
                  <a:cxn ang="T11">
                    <a:pos x="T2" y="T3"/>
                  </a:cxn>
                  <a:cxn ang="T12">
                    <a:pos x="T4" y="T5"/>
                  </a:cxn>
                  <a:cxn ang="T13">
                    <a:pos x="T6" y="T7"/>
                  </a:cxn>
                  <a:cxn ang="T14">
                    <a:pos x="T8" y="T9"/>
                  </a:cxn>
                </a:cxnLst>
                <a:rect l="T15" t="T16" r="T17" b="T18"/>
                <a:pathLst>
                  <a:path w="316" h="344">
                    <a:moveTo>
                      <a:pt x="0" y="232"/>
                    </a:moveTo>
                    <a:lnTo>
                      <a:pt x="198" y="0"/>
                    </a:lnTo>
                    <a:lnTo>
                      <a:pt x="316" y="112"/>
                    </a:lnTo>
                    <a:lnTo>
                      <a:pt x="119" y="344"/>
                    </a:lnTo>
                    <a:lnTo>
                      <a:pt x="0" y="232"/>
                    </a:lnTo>
                    <a:close/>
                  </a:path>
                </a:pathLst>
              </a:custGeom>
              <a:solidFill>
                <a:srgbClr val="6DC2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1" name="Freeform 371"/>
              <p:cNvSpPr>
                <a:spLocks noChangeArrowheads="1"/>
              </p:cNvSpPr>
              <p:nvPr/>
            </p:nvSpPr>
            <p:spPr bwMode="auto">
              <a:xfrm>
                <a:off x="2246" y="1384"/>
                <a:ext cx="316" cy="344"/>
              </a:xfrm>
              <a:custGeom>
                <a:avLst/>
                <a:gdLst>
                  <a:gd name="T0" fmla="*/ 0 w 316"/>
                  <a:gd name="T1" fmla="*/ 232 h 344"/>
                  <a:gd name="T2" fmla="*/ 198 w 316"/>
                  <a:gd name="T3" fmla="*/ 0 h 344"/>
                  <a:gd name="T4" fmla="*/ 316 w 316"/>
                  <a:gd name="T5" fmla="*/ 112 h 344"/>
                  <a:gd name="T6" fmla="*/ 119 w 316"/>
                  <a:gd name="T7" fmla="*/ 344 h 344"/>
                  <a:gd name="T8" fmla="*/ 0 w 316"/>
                  <a:gd name="T9" fmla="*/ 232 h 344"/>
                  <a:gd name="T10" fmla="*/ 0 60000 65536"/>
                  <a:gd name="T11" fmla="*/ 0 60000 65536"/>
                  <a:gd name="T12" fmla="*/ 0 60000 65536"/>
                  <a:gd name="T13" fmla="*/ 0 60000 65536"/>
                  <a:gd name="T14" fmla="*/ 0 60000 65536"/>
                  <a:gd name="T15" fmla="*/ 0 w 316"/>
                  <a:gd name="T16" fmla="*/ 0 h 344"/>
                  <a:gd name="T17" fmla="*/ 316 w 316"/>
                  <a:gd name="T18" fmla="*/ 344 h 344"/>
                </a:gdLst>
                <a:ahLst/>
                <a:cxnLst>
                  <a:cxn ang="T10">
                    <a:pos x="T0" y="T1"/>
                  </a:cxn>
                  <a:cxn ang="T11">
                    <a:pos x="T2" y="T3"/>
                  </a:cxn>
                  <a:cxn ang="T12">
                    <a:pos x="T4" y="T5"/>
                  </a:cxn>
                  <a:cxn ang="T13">
                    <a:pos x="T6" y="T7"/>
                  </a:cxn>
                  <a:cxn ang="T14">
                    <a:pos x="T8" y="T9"/>
                  </a:cxn>
                </a:cxnLst>
                <a:rect l="T15" t="T16" r="T17" b="T18"/>
                <a:pathLst>
                  <a:path w="316" h="344">
                    <a:moveTo>
                      <a:pt x="0" y="232"/>
                    </a:moveTo>
                    <a:lnTo>
                      <a:pt x="198" y="0"/>
                    </a:lnTo>
                    <a:lnTo>
                      <a:pt x="316" y="112"/>
                    </a:lnTo>
                    <a:lnTo>
                      <a:pt x="119" y="344"/>
                    </a:lnTo>
                    <a:lnTo>
                      <a:pt x="0"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2" name="Freeform 372"/>
              <p:cNvSpPr>
                <a:spLocks noChangeArrowheads="1"/>
              </p:cNvSpPr>
              <p:nvPr/>
            </p:nvSpPr>
            <p:spPr bwMode="auto">
              <a:xfrm>
                <a:off x="2246" y="1458"/>
                <a:ext cx="188" cy="270"/>
              </a:xfrm>
              <a:custGeom>
                <a:avLst/>
                <a:gdLst>
                  <a:gd name="T0" fmla="*/ 0 w 188"/>
                  <a:gd name="T1" fmla="*/ 158 h 270"/>
                  <a:gd name="T2" fmla="*/ 135 w 188"/>
                  <a:gd name="T3" fmla="*/ 0 h 270"/>
                  <a:gd name="T4" fmla="*/ 188 w 188"/>
                  <a:gd name="T5" fmla="*/ 188 h 270"/>
                  <a:gd name="T6" fmla="*/ 119 w 188"/>
                  <a:gd name="T7" fmla="*/ 270 h 270"/>
                  <a:gd name="T8" fmla="*/ 0 w 188"/>
                  <a:gd name="T9" fmla="*/ 158 h 270"/>
                  <a:gd name="T10" fmla="*/ 0 60000 65536"/>
                  <a:gd name="T11" fmla="*/ 0 60000 65536"/>
                  <a:gd name="T12" fmla="*/ 0 60000 65536"/>
                  <a:gd name="T13" fmla="*/ 0 60000 65536"/>
                  <a:gd name="T14" fmla="*/ 0 60000 65536"/>
                  <a:gd name="T15" fmla="*/ 0 w 188"/>
                  <a:gd name="T16" fmla="*/ 0 h 270"/>
                  <a:gd name="T17" fmla="*/ 188 w 188"/>
                  <a:gd name="T18" fmla="*/ 270 h 270"/>
                </a:gdLst>
                <a:ahLst/>
                <a:cxnLst>
                  <a:cxn ang="T10">
                    <a:pos x="T0" y="T1"/>
                  </a:cxn>
                  <a:cxn ang="T11">
                    <a:pos x="T2" y="T3"/>
                  </a:cxn>
                  <a:cxn ang="T12">
                    <a:pos x="T4" y="T5"/>
                  </a:cxn>
                  <a:cxn ang="T13">
                    <a:pos x="T6" y="T7"/>
                  </a:cxn>
                  <a:cxn ang="T14">
                    <a:pos x="T8" y="T9"/>
                  </a:cxn>
                </a:cxnLst>
                <a:rect l="T15" t="T16" r="T17" b="T18"/>
                <a:pathLst>
                  <a:path w="188" h="270">
                    <a:moveTo>
                      <a:pt x="0" y="158"/>
                    </a:moveTo>
                    <a:lnTo>
                      <a:pt x="135" y="0"/>
                    </a:lnTo>
                    <a:lnTo>
                      <a:pt x="188" y="188"/>
                    </a:lnTo>
                    <a:lnTo>
                      <a:pt x="119" y="270"/>
                    </a:lnTo>
                    <a:lnTo>
                      <a:pt x="0" y="158"/>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3" name="Freeform 373"/>
              <p:cNvSpPr>
                <a:spLocks noChangeArrowheads="1"/>
              </p:cNvSpPr>
              <p:nvPr/>
            </p:nvSpPr>
            <p:spPr bwMode="auto">
              <a:xfrm>
                <a:off x="2246" y="1458"/>
                <a:ext cx="188" cy="270"/>
              </a:xfrm>
              <a:custGeom>
                <a:avLst/>
                <a:gdLst>
                  <a:gd name="T0" fmla="*/ 0 w 188"/>
                  <a:gd name="T1" fmla="*/ 158 h 270"/>
                  <a:gd name="T2" fmla="*/ 135 w 188"/>
                  <a:gd name="T3" fmla="*/ 0 h 270"/>
                  <a:gd name="T4" fmla="*/ 188 w 188"/>
                  <a:gd name="T5" fmla="*/ 188 h 270"/>
                  <a:gd name="T6" fmla="*/ 119 w 188"/>
                  <a:gd name="T7" fmla="*/ 270 h 270"/>
                  <a:gd name="T8" fmla="*/ 0 w 188"/>
                  <a:gd name="T9" fmla="*/ 158 h 270"/>
                  <a:gd name="T10" fmla="*/ 0 60000 65536"/>
                  <a:gd name="T11" fmla="*/ 0 60000 65536"/>
                  <a:gd name="T12" fmla="*/ 0 60000 65536"/>
                  <a:gd name="T13" fmla="*/ 0 60000 65536"/>
                  <a:gd name="T14" fmla="*/ 0 60000 65536"/>
                  <a:gd name="T15" fmla="*/ 0 w 188"/>
                  <a:gd name="T16" fmla="*/ 0 h 270"/>
                  <a:gd name="T17" fmla="*/ 188 w 188"/>
                  <a:gd name="T18" fmla="*/ 270 h 270"/>
                </a:gdLst>
                <a:ahLst/>
                <a:cxnLst>
                  <a:cxn ang="T10">
                    <a:pos x="T0" y="T1"/>
                  </a:cxn>
                  <a:cxn ang="T11">
                    <a:pos x="T2" y="T3"/>
                  </a:cxn>
                  <a:cxn ang="T12">
                    <a:pos x="T4" y="T5"/>
                  </a:cxn>
                  <a:cxn ang="T13">
                    <a:pos x="T6" y="T7"/>
                  </a:cxn>
                  <a:cxn ang="T14">
                    <a:pos x="T8" y="T9"/>
                  </a:cxn>
                </a:cxnLst>
                <a:rect l="T15" t="T16" r="T17" b="T18"/>
                <a:pathLst>
                  <a:path w="188" h="270">
                    <a:moveTo>
                      <a:pt x="0" y="158"/>
                    </a:moveTo>
                    <a:lnTo>
                      <a:pt x="135" y="0"/>
                    </a:lnTo>
                    <a:lnTo>
                      <a:pt x="188" y="188"/>
                    </a:lnTo>
                    <a:lnTo>
                      <a:pt x="119" y="270"/>
                    </a:lnTo>
                    <a:lnTo>
                      <a:pt x="0" y="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4" name="Freeform 374"/>
              <p:cNvSpPr>
                <a:spLocks noChangeArrowheads="1"/>
              </p:cNvSpPr>
              <p:nvPr/>
            </p:nvSpPr>
            <p:spPr bwMode="auto">
              <a:xfrm>
                <a:off x="2488" y="1778"/>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close/>
                  </a:path>
                </a:pathLst>
              </a:custGeom>
              <a:solidFill>
                <a:srgbClr val="937C6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5" name="Freeform 375"/>
              <p:cNvSpPr>
                <a:spLocks noChangeArrowheads="1"/>
              </p:cNvSpPr>
              <p:nvPr/>
            </p:nvSpPr>
            <p:spPr bwMode="auto">
              <a:xfrm>
                <a:off x="2488" y="1778"/>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6" name="Freeform 376"/>
              <p:cNvSpPr>
                <a:spLocks noChangeArrowheads="1"/>
              </p:cNvSpPr>
              <p:nvPr/>
            </p:nvSpPr>
            <p:spPr bwMode="auto">
              <a:xfrm>
                <a:off x="2465" y="1751"/>
                <a:ext cx="30" cy="36"/>
              </a:xfrm>
              <a:custGeom>
                <a:avLst/>
                <a:gdLst>
                  <a:gd name="T0" fmla="*/ 0 w 30"/>
                  <a:gd name="T1" fmla="*/ 0 h 36"/>
                  <a:gd name="T2" fmla="*/ 6 w 30"/>
                  <a:gd name="T3" fmla="*/ 20 h 36"/>
                  <a:gd name="T4" fmla="*/ 23 w 30"/>
                  <a:gd name="T5" fmla="*/ 36 h 36"/>
                  <a:gd name="T6" fmla="*/ 30 w 30"/>
                  <a:gd name="T7" fmla="*/ 27 h 36"/>
                  <a:gd name="T8" fmla="*/ 0 w 30"/>
                  <a:gd name="T9" fmla="*/ 0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0"/>
                    </a:moveTo>
                    <a:lnTo>
                      <a:pt x="6" y="20"/>
                    </a:lnTo>
                    <a:lnTo>
                      <a:pt x="23" y="36"/>
                    </a:lnTo>
                    <a:lnTo>
                      <a:pt x="30" y="27"/>
                    </a:lnTo>
                    <a:lnTo>
                      <a:pt x="0" y="0"/>
                    </a:lnTo>
                    <a:close/>
                  </a:path>
                </a:pathLst>
              </a:custGeom>
              <a:solidFill>
                <a:srgbClr val="00374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7" name="Freeform 377"/>
              <p:cNvSpPr>
                <a:spLocks noChangeArrowheads="1"/>
              </p:cNvSpPr>
              <p:nvPr/>
            </p:nvSpPr>
            <p:spPr bwMode="auto">
              <a:xfrm>
                <a:off x="2465" y="1751"/>
                <a:ext cx="30" cy="36"/>
              </a:xfrm>
              <a:custGeom>
                <a:avLst/>
                <a:gdLst>
                  <a:gd name="T0" fmla="*/ 0 w 30"/>
                  <a:gd name="T1" fmla="*/ 0 h 36"/>
                  <a:gd name="T2" fmla="*/ 6 w 30"/>
                  <a:gd name="T3" fmla="*/ 20 h 36"/>
                  <a:gd name="T4" fmla="*/ 23 w 30"/>
                  <a:gd name="T5" fmla="*/ 36 h 36"/>
                  <a:gd name="T6" fmla="*/ 30 w 30"/>
                  <a:gd name="T7" fmla="*/ 27 h 36"/>
                  <a:gd name="T8" fmla="*/ 0 w 30"/>
                  <a:gd name="T9" fmla="*/ 0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0"/>
                    </a:moveTo>
                    <a:lnTo>
                      <a:pt x="6" y="20"/>
                    </a:lnTo>
                    <a:lnTo>
                      <a:pt x="23" y="36"/>
                    </a:lnTo>
                    <a:lnTo>
                      <a:pt x="30" y="2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8" name="Freeform 378"/>
              <p:cNvSpPr>
                <a:spLocks noEditPoints="1" noChangeArrowheads="1"/>
              </p:cNvSpPr>
              <p:nvPr/>
            </p:nvSpPr>
            <p:spPr bwMode="auto">
              <a:xfrm>
                <a:off x="2155" y="1464"/>
                <a:ext cx="316" cy="307"/>
              </a:xfrm>
              <a:custGeom>
                <a:avLst/>
                <a:gdLst>
                  <a:gd name="T0" fmla="*/ 244 w 316"/>
                  <a:gd name="T1" fmla="*/ 225 h 307"/>
                  <a:gd name="T2" fmla="*/ 237 w 316"/>
                  <a:gd name="T3" fmla="*/ 232 h 307"/>
                  <a:gd name="T4" fmla="*/ 316 w 316"/>
                  <a:gd name="T5" fmla="*/ 307 h 307"/>
                  <a:gd name="T6" fmla="*/ 310 w 316"/>
                  <a:gd name="T7" fmla="*/ 287 h 307"/>
                  <a:gd name="T8" fmla="*/ 244 w 316"/>
                  <a:gd name="T9" fmla="*/ 225 h 307"/>
                  <a:gd name="T10" fmla="*/ 7 w 316"/>
                  <a:gd name="T11" fmla="*/ 0 h 307"/>
                  <a:gd name="T12" fmla="*/ 0 w 316"/>
                  <a:gd name="T13" fmla="*/ 8 h 307"/>
                  <a:gd name="T14" fmla="*/ 118 w 316"/>
                  <a:gd name="T15" fmla="*/ 120 h 307"/>
                  <a:gd name="T16" fmla="*/ 125 w 316"/>
                  <a:gd name="T17" fmla="*/ 111 h 307"/>
                  <a:gd name="T18" fmla="*/ 7 w 316"/>
                  <a:gd name="T19" fmla="*/ 0 h 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307"/>
                  <a:gd name="T32" fmla="*/ 316 w 316"/>
                  <a:gd name="T33" fmla="*/ 307 h 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307">
                    <a:moveTo>
                      <a:pt x="244" y="225"/>
                    </a:moveTo>
                    <a:lnTo>
                      <a:pt x="237" y="232"/>
                    </a:lnTo>
                    <a:lnTo>
                      <a:pt x="316" y="307"/>
                    </a:lnTo>
                    <a:lnTo>
                      <a:pt x="310" y="287"/>
                    </a:lnTo>
                    <a:lnTo>
                      <a:pt x="244" y="225"/>
                    </a:lnTo>
                    <a:close/>
                    <a:moveTo>
                      <a:pt x="7" y="0"/>
                    </a:moveTo>
                    <a:lnTo>
                      <a:pt x="0" y="8"/>
                    </a:lnTo>
                    <a:lnTo>
                      <a:pt x="118" y="120"/>
                    </a:lnTo>
                    <a:lnTo>
                      <a:pt x="125" y="111"/>
                    </a:lnTo>
                    <a:lnTo>
                      <a:pt x="7" y="0"/>
                    </a:lnTo>
                    <a:close/>
                  </a:path>
                </a:pathLst>
              </a:custGeom>
              <a:solidFill>
                <a:srgbClr val="001A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9" name="Freeform 379"/>
              <p:cNvSpPr>
                <a:spLocks noEditPoints="1" noChangeArrowheads="1"/>
              </p:cNvSpPr>
              <p:nvPr/>
            </p:nvSpPr>
            <p:spPr bwMode="auto">
              <a:xfrm>
                <a:off x="2155" y="1464"/>
                <a:ext cx="316" cy="307"/>
              </a:xfrm>
              <a:custGeom>
                <a:avLst/>
                <a:gdLst>
                  <a:gd name="T0" fmla="*/ 244 w 316"/>
                  <a:gd name="T1" fmla="*/ 225 h 307"/>
                  <a:gd name="T2" fmla="*/ 237 w 316"/>
                  <a:gd name="T3" fmla="*/ 232 h 307"/>
                  <a:gd name="T4" fmla="*/ 316 w 316"/>
                  <a:gd name="T5" fmla="*/ 307 h 307"/>
                  <a:gd name="T6" fmla="*/ 310 w 316"/>
                  <a:gd name="T7" fmla="*/ 287 h 307"/>
                  <a:gd name="T8" fmla="*/ 244 w 316"/>
                  <a:gd name="T9" fmla="*/ 225 h 307"/>
                  <a:gd name="T10" fmla="*/ 7 w 316"/>
                  <a:gd name="T11" fmla="*/ 0 h 307"/>
                  <a:gd name="T12" fmla="*/ 0 w 316"/>
                  <a:gd name="T13" fmla="*/ 8 h 307"/>
                  <a:gd name="T14" fmla="*/ 118 w 316"/>
                  <a:gd name="T15" fmla="*/ 120 h 307"/>
                  <a:gd name="T16" fmla="*/ 125 w 316"/>
                  <a:gd name="T17" fmla="*/ 111 h 307"/>
                  <a:gd name="T18" fmla="*/ 7 w 316"/>
                  <a:gd name="T19" fmla="*/ 0 h 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307"/>
                  <a:gd name="T32" fmla="*/ 316 w 316"/>
                  <a:gd name="T33" fmla="*/ 307 h 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307">
                    <a:moveTo>
                      <a:pt x="244" y="225"/>
                    </a:moveTo>
                    <a:lnTo>
                      <a:pt x="237" y="232"/>
                    </a:lnTo>
                    <a:lnTo>
                      <a:pt x="316" y="307"/>
                    </a:lnTo>
                    <a:lnTo>
                      <a:pt x="310" y="287"/>
                    </a:lnTo>
                    <a:lnTo>
                      <a:pt x="244" y="225"/>
                    </a:lnTo>
                    <a:moveTo>
                      <a:pt x="7" y="0"/>
                    </a:moveTo>
                    <a:lnTo>
                      <a:pt x="0" y="8"/>
                    </a:lnTo>
                    <a:lnTo>
                      <a:pt x="118" y="120"/>
                    </a:lnTo>
                    <a:lnTo>
                      <a:pt x="125" y="11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0" name="Freeform 380"/>
              <p:cNvSpPr>
                <a:spLocks noChangeArrowheads="1"/>
              </p:cNvSpPr>
              <p:nvPr/>
            </p:nvSpPr>
            <p:spPr bwMode="auto">
              <a:xfrm>
                <a:off x="2273" y="1575"/>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close/>
                  </a:path>
                </a:pathLst>
              </a:custGeom>
              <a:solidFill>
                <a:srgbClr val="589AA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1" name="Freeform 381"/>
              <p:cNvSpPr>
                <a:spLocks noChangeArrowheads="1"/>
              </p:cNvSpPr>
              <p:nvPr/>
            </p:nvSpPr>
            <p:spPr bwMode="auto">
              <a:xfrm>
                <a:off x="2273" y="1575"/>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2" name="Freeform 382"/>
              <p:cNvSpPr>
                <a:spLocks noChangeArrowheads="1"/>
              </p:cNvSpPr>
              <p:nvPr/>
            </p:nvSpPr>
            <p:spPr bwMode="auto">
              <a:xfrm>
                <a:off x="2273" y="1575"/>
                <a:ext cx="126" cy="121"/>
              </a:xfrm>
              <a:custGeom>
                <a:avLst/>
                <a:gdLst>
                  <a:gd name="T0" fmla="*/ 7 w 126"/>
                  <a:gd name="T1" fmla="*/ 0 h 121"/>
                  <a:gd name="T2" fmla="*/ 0 w 126"/>
                  <a:gd name="T3" fmla="*/ 9 h 121"/>
                  <a:gd name="T4" fmla="*/ 119 w 126"/>
                  <a:gd name="T5" fmla="*/ 121 h 121"/>
                  <a:gd name="T6" fmla="*/ 126 w 126"/>
                  <a:gd name="T7" fmla="*/ 114 h 121"/>
                  <a:gd name="T8" fmla="*/ 7 w 126"/>
                  <a:gd name="T9" fmla="*/ 0 h 121"/>
                  <a:gd name="T10" fmla="*/ 0 60000 65536"/>
                  <a:gd name="T11" fmla="*/ 0 60000 65536"/>
                  <a:gd name="T12" fmla="*/ 0 60000 65536"/>
                  <a:gd name="T13" fmla="*/ 0 60000 65536"/>
                  <a:gd name="T14" fmla="*/ 0 60000 65536"/>
                  <a:gd name="T15" fmla="*/ 0 w 126"/>
                  <a:gd name="T16" fmla="*/ 0 h 121"/>
                  <a:gd name="T17" fmla="*/ 126 w 126"/>
                  <a:gd name="T18" fmla="*/ 121 h 121"/>
                </a:gdLst>
                <a:ahLst/>
                <a:cxnLst>
                  <a:cxn ang="T10">
                    <a:pos x="T0" y="T1"/>
                  </a:cxn>
                  <a:cxn ang="T11">
                    <a:pos x="T2" y="T3"/>
                  </a:cxn>
                  <a:cxn ang="T12">
                    <a:pos x="T4" y="T5"/>
                  </a:cxn>
                  <a:cxn ang="T13">
                    <a:pos x="T6" y="T7"/>
                  </a:cxn>
                  <a:cxn ang="T14">
                    <a:pos x="T8" y="T9"/>
                  </a:cxn>
                </a:cxnLst>
                <a:rect l="T15" t="T16" r="T17" b="T18"/>
                <a:pathLst>
                  <a:path w="126" h="121">
                    <a:moveTo>
                      <a:pt x="7" y="0"/>
                    </a:moveTo>
                    <a:lnTo>
                      <a:pt x="0" y="9"/>
                    </a:lnTo>
                    <a:lnTo>
                      <a:pt x="119" y="121"/>
                    </a:lnTo>
                    <a:lnTo>
                      <a:pt x="126" y="114"/>
                    </a:lnTo>
                    <a:lnTo>
                      <a:pt x="7" y="0"/>
                    </a:lnTo>
                    <a:close/>
                  </a:path>
                </a:pathLst>
              </a:custGeom>
              <a:solidFill>
                <a:srgbClr val="25858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3" name="Freeform 383"/>
              <p:cNvSpPr>
                <a:spLocks noChangeArrowheads="1"/>
              </p:cNvSpPr>
              <p:nvPr/>
            </p:nvSpPr>
            <p:spPr bwMode="auto">
              <a:xfrm>
                <a:off x="2273" y="1575"/>
                <a:ext cx="126" cy="121"/>
              </a:xfrm>
              <a:custGeom>
                <a:avLst/>
                <a:gdLst>
                  <a:gd name="T0" fmla="*/ 7 w 126"/>
                  <a:gd name="T1" fmla="*/ 0 h 121"/>
                  <a:gd name="T2" fmla="*/ 0 w 126"/>
                  <a:gd name="T3" fmla="*/ 9 h 121"/>
                  <a:gd name="T4" fmla="*/ 119 w 126"/>
                  <a:gd name="T5" fmla="*/ 121 h 121"/>
                  <a:gd name="T6" fmla="*/ 126 w 126"/>
                  <a:gd name="T7" fmla="*/ 114 h 121"/>
                  <a:gd name="T8" fmla="*/ 7 w 126"/>
                  <a:gd name="T9" fmla="*/ 0 h 121"/>
                  <a:gd name="T10" fmla="*/ 0 60000 65536"/>
                  <a:gd name="T11" fmla="*/ 0 60000 65536"/>
                  <a:gd name="T12" fmla="*/ 0 60000 65536"/>
                  <a:gd name="T13" fmla="*/ 0 60000 65536"/>
                  <a:gd name="T14" fmla="*/ 0 60000 65536"/>
                  <a:gd name="T15" fmla="*/ 0 w 126"/>
                  <a:gd name="T16" fmla="*/ 0 h 121"/>
                  <a:gd name="T17" fmla="*/ 126 w 126"/>
                  <a:gd name="T18" fmla="*/ 121 h 121"/>
                </a:gdLst>
                <a:ahLst/>
                <a:cxnLst>
                  <a:cxn ang="T10">
                    <a:pos x="T0" y="T1"/>
                  </a:cxn>
                  <a:cxn ang="T11">
                    <a:pos x="T2" y="T3"/>
                  </a:cxn>
                  <a:cxn ang="T12">
                    <a:pos x="T4" y="T5"/>
                  </a:cxn>
                  <a:cxn ang="T13">
                    <a:pos x="T6" y="T7"/>
                  </a:cxn>
                  <a:cxn ang="T14">
                    <a:pos x="T8" y="T9"/>
                  </a:cxn>
                </a:cxnLst>
                <a:rect l="T15" t="T16" r="T17" b="T18"/>
                <a:pathLst>
                  <a:path w="126" h="121">
                    <a:moveTo>
                      <a:pt x="7" y="0"/>
                    </a:moveTo>
                    <a:lnTo>
                      <a:pt x="0" y="9"/>
                    </a:lnTo>
                    <a:lnTo>
                      <a:pt x="119" y="121"/>
                    </a:lnTo>
                    <a:lnTo>
                      <a:pt x="126" y="11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4" name="Freeform 384"/>
              <p:cNvSpPr>
                <a:spLocks noChangeArrowheads="1"/>
              </p:cNvSpPr>
              <p:nvPr/>
            </p:nvSpPr>
            <p:spPr bwMode="auto">
              <a:xfrm>
                <a:off x="2160" y="1455"/>
                <a:ext cx="343" cy="325"/>
              </a:xfrm>
              <a:custGeom>
                <a:avLst/>
                <a:gdLst>
                  <a:gd name="T0" fmla="*/ 0 w 343"/>
                  <a:gd name="T1" fmla="*/ 10 h 325"/>
                  <a:gd name="T2" fmla="*/ 11 w 343"/>
                  <a:gd name="T3" fmla="*/ 0 h 325"/>
                  <a:gd name="T4" fmla="*/ 343 w 343"/>
                  <a:gd name="T5" fmla="*/ 314 h 325"/>
                  <a:gd name="T6" fmla="*/ 333 w 343"/>
                  <a:gd name="T7" fmla="*/ 325 h 325"/>
                  <a:gd name="T8" fmla="*/ 0 w 343"/>
                  <a:gd name="T9" fmla="*/ 10 h 325"/>
                  <a:gd name="T10" fmla="*/ 0 60000 65536"/>
                  <a:gd name="T11" fmla="*/ 0 60000 65536"/>
                  <a:gd name="T12" fmla="*/ 0 60000 65536"/>
                  <a:gd name="T13" fmla="*/ 0 60000 65536"/>
                  <a:gd name="T14" fmla="*/ 0 60000 65536"/>
                  <a:gd name="T15" fmla="*/ 0 w 343"/>
                  <a:gd name="T16" fmla="*/ 0 h 325"/>
                  <a:gd name="T17" fmla="*/ 343 w 343"/>
                  <a:gd name="T18" fmla="*/ 325 h 325"/>
                </a:gdLst>
                <a:ahLst/>
                <a:cxnLst>
                  <a:cxn ang="T10">
                    <a:pos x="T0" y="T1"/>
                  </a:cxn>
                  <a:cxn ang="T11">
                    <a:pos x="T2" y="T3"/>
                  </a:cxn>
                  <a:cxn ang="T12">
                    <a:pos x="T4" y="T5"/>
                  </a:cxn>
                  <a:cxn ang="T13">
                    <a:pos x="T6" y="T7"/>
                  </a:cxn>
                  <a:cxn ang="T14">
                    <a:pos x="T8" y="T9"/>
                  </a:cxn>
                </a:cxnLst>
                <a:rect l="T15" t="T16" r="T17" b="T18"/>
                <a:pathLst>
                  <a:path w="343" h="325">
                    <a:moveTo>
                      <a:pt x="0" y="10"/>
                    </a:moveTo>
                    <a:lnTo>
                      <a:pt x="11" y="0"/>
                    </a:lnTo>
                    <a:lnTo>
                      <a:pt x="343" y="314"/>
                    </a:lnTo>
                    <a:lnTo>
                      <a:pt x="333" y="325"/>
                    </a:lnTo>
                    <a:lnTo>
                      <a:pt x="0" y="10"/>
                    </a:lnTo>
                    <a:close/>
                  </a:path>
                </a:pathLst>
              </a:custGeom>
              <a:solidFill>
                <a:srgbClr val="4C0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5" name="Freeform 385"/>
              <p:cNvSpPr>
                <a:spLocks noChangeArrowheads="1"/>
              </p:cNvSpPr>
              <p:nvPr/>
            </p:nvSpPr>
            <p:spPr bwMode="auto">
              <a:xfrm>
                <a:off x="2162" y="1460"/>
                <a:ext cx="334" cy="318"/>
              </a:xfrm>
              <a:custGeom>
                <a:avLst/>
                <a:gdLst>
                  <a:gd name="T0" fmla="*/ 0 w 334"/>
                  <a:gd name="T1" fmla="*/ 4 h 318"/>
                  <a:gd name="T2" fmla="*/ 2 w 334"/>
                  <a:gd name="T3" fmla="*/ 0 h 318"/>
                  <a:gd name="T4" fmla="*/ 334 w 334"/>
                  <a:gd name="T5" fmla="*/ 314 h 318"/>
                  <a:gd name="T6" fmla="*/ 333 w 334"/>
                  <a:gd name="T7" fmla="*/ 318 h 318"/>
                  <a:gd name="T8" fmla="*/ 0 w 334"/>
                  <a:gd name="T9" fmla="*/ 4 h 318"/>
                  <a:gd name="T10" fmla="*/ 0 60000 65536"/>
                  <a:gd name="T11" fmla="*/ 0 60000 65536"/>
                  <a:gd name="T12" fmla="*/ 0 60000 65536"/>
                  <a:gd name="T13" fmla="*/ 0 60000 65536"/>
                  <a:gd name="T14" fmla="*/ 0 60000 65536"/>
                  <a:gd name="T15" fmla="*/ 0 w 334"/>
                  <a:gd name="T16" fmla="*/ 0 h 318"/>
                  <a:gd name="T17" fmla="*/ 334 w 334"/>
                  <a:gd name="T18" fmla="*/ 318 h 318"/>
                </a:gdLst>
                <a:ahLst/>
                <a:cxnLst>
                  <a:cxn ang="T10">
                    <a:pos x="T0" y="T1"/>
                  </a:cxn>
                  <a:cxn ang="T11">
                    <a:pos x="T2" y="T3"/>
                  </a:cxn>
                  <a:cxn ang="T12">
                    <a:pos x="T4" y="T5"/>
                  </a:cxn>
                  <a:cxn ang="T13">
                    <a:pos x="T6" y="T7"/>
                  </a:cxn>
                  <a:cxn ang="T14">
                    <a:pos x="T8" y="T9"/>
                  </a:cxn>
                </a:cxnLst>
                <a:rect l="T15" t="T16" r="T17" b="T18"/>
                <a:pathLst>
                  <a:path w="334" h="318">
                    <a:moveTo>
                      <a:pt x="0" y="4"/>
                    </a:moveTo>
                    <a:lnTo>
                      <a:pt x="2" y="0"/>
                    </a:lnTo>
                    <a:lnTo>
                      <a:pt x="334" y="314"/>
                    </a:lnTo>
                    <a:lnTo>
                      <a:pt x="333" y="318"/>
                    </a:lnTo>
                    <a:lnTo>
                      <a:pt x="0" y="4"/>
                    </a:lnTo>
                    <a:close/>
                  </a:path>
                </a:pathLst>
              </a:custGeom>
              <a:solidFill>
                <a:srgbClr val="6228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6" name="Freeform 386"/>
              <p:cNvSpPr>
                <a:spLocks noChangeArrowheads="1"/>
              </p:cNvSpPr>
              <p:nvPr/>
            </p:nvSpPr>
            <p:spPr bwMode="auto">
              <a:xfrm>
                <a:off x="2167" y="1456"/>
                <a:ext cx="334" cy="317"/>
              </a:xfrm>
              <a:custGeom>
                <a:avLst/>
                <a:gdLst>
                  <a:gd name="T0" fmla="*/ 0 w 334"/>
                  <a:gd name="T1" fmla="*/ 2 h 317"/>
                  <a:gd name="T2" fmla="*/ 2 w 334"/>
                  <a:gd name="T3" fmla="*/ 0 h 317"/>
                  <a:gd name="T4" fmla="*/ 334 w 334"/>
                  <a:gd name="T5" fmla="*/ 315 h 317"/>
                  <a:gd name="T6" fmla="*/ 331 w 334"/>
                  <a:gd name="T7" fmla="*/ 317 h 317"/>
                  <a:gd name="T8" fmla="*/ 0 w 334"/>
                  <a:gd name="T9" fmla="*/ 2 h 317"/>
                  <a:gd name="T10" fmla="*/ 0 60000 65536"/>
                  <a:gd name="T11" fmla="*/ 0 60000 65536"/>
                  <a:gd name="T12" fmla="*/ 0 60000 65536"/>
                  <a:gd name="T13" fmla="*/ 0 60000 65536"/>
                  <a:gd name="T14" fmla="*/ 0 60000 65536"/>
                  <a:gd name="T15" fmla="*/ 0 w 334"/>
                  <a:gd name="T16" fmla="*/ 0 h 317"/>
                  <a:gd name="T17" fmla="*/ 334 w 334"/>
                  <a:gd name="T18" fmla="*/ 317 h 317"/>
                </a:gdLst>
                <a:ahLst/>
                <a:cxnLst>
                  <a:cxn ang="T10">
                    <a:pos x="T0" y="T1"/>
                  </a:cxn>
                  <a:cxn ang="T11">
                    <a:pos x="T2" y="T3"/>
                  </a:cxn>
                  <a:cxn ang="T12">
                    <a:pos x="T4" y="T5"/>
                  </a:cxn>
                  <a:cxn ang="T13">
                    <a:pos x="T6" y="T7"/>
                  </a:cxn>
                  <a:cxn ang="T14">
                    <a:pos x="T8" y="T9"/>
                  </a:cxn>
                </a:cxnLst>
                <a:rect l="T15" t="T16" r="T17" b="T18"/>
                <a:pathLst>
                  <a:path w="334" h="317">
                    <a:moveTo>
                      <a:pt x="0" y="2"/>
                    </a:moveTo>
                    <a:lnTo>
                      <a:pt x="2" y="0"/>
                    </a:lnTo>
                    <a:lnTo>
                      <a:pt x="334" y="315"/>
                    </a:lnTo>
                    <a:lnTo>
                      <a:pt x="331" y="317"/>
                    </a:lnTo>
                    <a:lnTo>
                      <a:pt x="0" y="2"/>
                    </a:lnTo>
                    <a:close/>
                  </a:path>
                </a:pathLst>
              </a:custGeom>
              <a:solidFill>
                <a:srgbClr val="6228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7" name="Freeform 387"/>
              <p:cNvSpPr>
                <a:spLocks noChangeArrowheads="1"/>
              </p:cNvSpPr>
              <p:nvPr/>
            </p:nvSpPr>
            <p:spPr bwMode="auto">
              <a:xfrm>
                <a:off x="2199" y="1432"/>
                <a:ext cx="413" cy="380"/>
              </a:xfrm>
              <a:custGeom>
                <a:avLst/>
                <a:gdLst>
                  <a:gd name="T0" fmla="*/ 65 w 246"/>
                  <a:gd name="T1" fmla="*/ 675 h 214"/>
                  <a:gd name="T2" fmla="*/ 54 w 246"/>
                  <a:gd name="T3" fmla="*/ 659 h 214"/>
                  <a:gd name="T4" fmla="*/ 0 w 246"/>
                  <a:gd name="T5" fmla="*/ 69 h 214"/>
                  <a:gd name="T6" fmla="*/ 643 w 246"/>
                  <a:gd name="T7" fmla="*/ 0 h 214"/>
                  <a:gd name="T8" fmla="*/ 693 w 246"/>
                  <a:gd name="T9" fmla="*/ 590 h 214"/>
                  <a:gd name="T10" fmla="*/ 685 w 246"/>
                  <a:gd name="T11" fmla="*/ 609 h 214"/>
                  <a:gd name="T12" fmla="*/ 65 w 246"/>
                  <a:gd name="T13" fmla="*/ 675 h 214"/>
                  <a:gd name="T14" fmla="*/ 0 60000 65536"/>
                  <a:gd name="T15" fmla="*/ 0 60000 65536"/>
                  <a:gd name="T16" fmla="*/ 0 60000 65536"/>
                  <a:gd name="T17" fmla="*/ 0 60000 65536"/>
                  <a:gd name="T18" fmla="*/ 0 60000 65536"/>
                  <a:gd name="T19" fmla="*/ 0 60000 65536"/>
                  <a:gd name="T20" fmla="*/ 0 60000 65536"/>
                  <a:gd name="T21" fmla="*/ 0 w 246"/>
                  <a:gd name="T22" fmla="*/ 0 h 214"/>
                  <a:gd name="T23" fmla="*/ 246 w 24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214">
                    <a:moveTo>
                      <a:pt x="23" y="214"/>
                    </a:moveTo>
                    <a:cubicBezTo>
                      <a:pt x="21" y="214"/>
                      <a:pt x="19" y="212"/>
                      <a:pt x="19" y="209"/>
                    </a:cubicBezTo>
                    <a:cubicBezTo>
                      <a:pt x="0" y="22"/>
                      <a:pt x="0" y="22"/>
                      <a:pt x="0" y="22"/>
                    </a:cubicBezTo>
                    <a:cubicBezTo>
                      <a:pt x="228" y="0"/>
                      <a:pt x="228" y="0"/>
                      <a:pt x="228" y="0"/>
                    </a:cubicBezTo>
                    <a:cubicBezTo>
                      <a:pt x="246" y="187"/>
                      <a:pt x="246" y="187"/>
                      <a:pt x="246" y="187"/>
                    </a:cubicBezTo>
                    <a:cubicBezTo>
                      <a:pt x="246" y="190"/>
                      <a:pt x="245" y="192"/>
                      <a:pt x="243" y="193"/>
                    </a:cubicBezTo>
                    <a:lnTo>
                      <a:pt x="23" y="214"/>
                    </a:lnTo>
                    <a:close/>
                  </a:path>
                </a:pathLst>
              </a:custGeom>
              <a:solidFill>
                <a:srgbClr val="E1740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8" name="Freeform 388"/>
              <p:cNvSpPr>
                <a:spLocks noChangeArrowheads="1"/>
              </p:cNvSpPr>
              <p:nvPr/>
            </p:nvSpPr>
            <p:spPr bwMode="auto">
              <a:xfrm>
                <a:off x="2199" y="1471"/>
                <a:ext cx="413" cy="341"/>
              </a:xfrm>
              <a:custGeom>
                <a:avLst/>
                <a:gdLst>
                  <a:gd name="T0" fmla="*/ 65 w 246"/>
                  <a:gd name="T1" fmla="*/ 606 h 192"/>
                  <a:gd name="T2" fmla="*/ 54 w 246"/>
                  <a:gd name="T3" fmla="*/ 590 h 192"/>
                  <a:gd name="T4" fmla="*/ 0 w 246"/>
                  <a:gd name="T5" fmla="*/ 0 h 192"/>
                  <a:gd name="T6" fmla="*/ 693 w 246"/>
                  <a:gd name="T7" fmla="*/ 520 h 192"/>
                  <a:gd name="T8" fmla="*/ 685 w 246"/>
                  <a:gd name="T9" fmla="*/ 540 h 192"/>
                  <a:gd name="T10" fmla="*/ 65 w 246"/>
                  <a:gd name="T11" fmla="*/ 606 h 192"/>
                  <a:gd name="T12" fmla="*/ 0 60000 65536"/>
                  <a:gd name="T13" fmla="*/ 0 60000 65536"/>
                  <a:gd name="T14" fmla="*/ 0 60000 65536"/>
                  <a:gd name="T15" fmla="*/ 0 60000 65536"/>
                  <a:gd name="T16" fmla="*/ 0 60000 65536"/>
                  <a:gd name="T17" fmla="*/ 0 60000 65536"/>
                  <a:gd name="T18" fmla="*/ 0 w 246"/>
                  <a:gd name="T19" fmla="*/ 0 h 192"/>
                  <a:gd name="T20" fmla="*/ 246 w 246"/>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6" h="192">
                    <a:moveTo>
                      <a:pt x="23" y="192"/>
                    </a:moveTo>
                    <a:cubicBezTo>
                      <a:pt x="21" y="192"/>
                      <a:pt x="19" y="190"/>
                      <a:pt x="19" y="187"/>
                    </a:cubicBezTo>
                    <a:cubicBezTo>
                      <a:pt x="0" y="0"/>
                      <a:pt x="0" y="0"/>
                      <a:pt x="0" y="0"/>
                    </a:cubicBezTo>
                    <a:cubicBezTo>
                      <a:pt x="246" y="165"/>
                      <a:pt x="246" y="165"/>
                      <a:pt x="246" y="165"/>
                    </a:cubicBezTo>
                    <a:cubicBezTo>
                      <a:pt x="246" y="168"/>
                      <a:pt x="245" y="170"/>
                      <a:pt x="243" y="171"/>
                    </a:cubicBezTo>
                    <a:lnTo>
                      <a:pt x="23" y="192"/>
                    </a:ln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9" name="Freeform 389"/>
              <p:cNvSpPr>
                <a:spLocks noChangeArrowheads="1"/>
              </p:cNvSpPr>
              <p:nvPr/>
            </p:nvSpPr>
            <p:spPr bwMode="auto">
              <a:xfrm>
                <a:off x="2194" y="1366"/>
                <a:ext cx="388" cy="105"/>
              </a:xfrm>
              <a:custGeom>
                <a:avLst/>
                <a:gdLst>
                  <a:gd name="T0" fmla="*/ 640 w 231"/>
                  <a:gd name="T1" fmla="*/ 66 h 59"/>
                  <a:gd name="T2" fmla="*/ 643 w 231"/>
                  <a:gd name="T3" fmla="*/ 20 h 59"/>
                  <a:gd name="T4" fmla="*/ 630 w 231"/>
                  <a:gd name="T5" fmla="*/ 4 h 59"/>
                  <a:gd name="T6" fmla="*/ 474 w 231"/>
                  <a:gd name="T7" fmla="*/ 20 h 59"/>
                  <a:gd name="T8" fmla="*/ 166 w 231"/>
                  <a:gd name="T9" fmla="*/ 53 h 59"/>
                  <a:gd name="T10" fmla="*/ 12 w 231"/>
                  <a:gd name="T11" fmla="*/ 69 h 59"/>
                  <a:gd name="T12" fmla="*/ 3 w 231"/>
                  <a:gd name="T13" fmla="*/ 89 h 59"/>
                  <a:gd name="T14" fmla="*/ 12 w 231"/>
                  <a:gd name="T15" fmla="*/ 133 h 59"/>
                  <a:gd name="T16" fmla="*/ 12 w 231"/>
                  <a:gd name="T17" fmla="*/ 187 h 59"/>
                  <a:gd name="T18" fmla="*/ 166 w 231"/>
                  <a:gd name="T19" fmla="*/ 171 h 59"/>
                  <a:gd name="T20" fmla="*/ 494 w 231"/>
                  <a:gd name="T21" fmla="*/ 133 h 59"/>
                  <a:gd name="T22" fmla="*/ 652 w 231"/>
                  <a:gd name="T23" fmla="*/ 117 h 59"/>
                  <a:gd name="T24" fmla="*/ 640 w 231"/>
                  <a:gd name="T25" fmla="*/ 6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1"/>
                  <a:gd name="T40" fmla="*/ 0 h 59"/>
                  <a:gd name="T41" fmla="*/ 231 w 231"/>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1" h="59">
                    <a:moveTo>
                      <a:pt x="227" y="21"/>
                    </a:moveTo>
                    <a:cubicBezTo>
                      <a:pt x="226" y="9"/>
                      <a:pt x="228" y="13"/>
                      <a:pt x="228" y="6"/>
                    </a:cubicBezTo>
                    <a:cubicBezTo>
                      <a:pt x="227" y="3"/>
                      <a:pt x="225" y="0"/>
                      <a:pt x="223" y="1"/>
                    </a:cubicBezTo>
                    <a:cubicBezTo>
                      <a:pt x="168" y="6"/>
                      <a:pt x="168" y="6"/>
                      <a:pt x="168" y="6"/>
                    </a:cubicBezTo>
                    <a:cubicBezTo>
                      <a:pt x="59" y="17"/>
                      <a:pt x="59" y="17"/>
                      <a:pt x="59" y="17"/>
                    </a:cubicBezTo>
                    <a:cubicBezTo>
                      <a:pt x="4" y="22"/>
                      <a:pt x="4" y="22"/>
                      <a:pt x="4" y="22"/>
                    </a:cubicBezTo>
                    <a:cubicBezTo>
                      <a:pt x="2" y="22"/>
                      <a:pt x="0" y="25"/>
                      <a:pt x="1" y="28"/>
                    </a:cubicBezTo>
                    <a:cubicBezTo>
                      <a:pt x="1" y="35"/>
                      <a:pt x="3" y="31"/>
                      <a:pt x="4" y="42"/>
                    </a:cubicBezTo>
                    <a:cubicBezTo>
                      <a:pt x="5" y="54"/>
                      <a:pt x="4" y="59"/>
                      <a:pt x="4" y="59"/>
                    </a:cubicBezTo>
                    <a:cubicBezTo>
                      <a:pt x="59" y="54"/>
                      <a:pt x="59" y="54"/>
                      <a:pt x="59" y="54"/>
                    </a:cubicBezTo>
                    <a:cubicBezTo>
                      <a:pt x="175" y="42"/>
                      <a:pt x="175" y="42"/>
                      <a:pt x="175" y="42"/>
                    </a:cubicBezTo>
                    <a:cubicBezTo>
                      <a:pt x="231" y="37"/>
                      <a:pt x="231" y="37"/>
                      <a:pt x="231" y="37"/>
                    </a:cubicBezTo>
                    <a:cubicBezTo>
                      <a:pt x="231" y="37"/>
                      <a:pt x="228" y="32"/>
                      <a:pt x="227" y="21"/>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0" name="Freeform 390"/>
              <p:cNvSpPr>
                <a:spLocks noChangeArrowheads="1"/>
              </p:cNvSpPr>
              <p:nvPr/>
            </p:nvSpPr>
            <p:spPr bwMode="auto">
              <a:xfrm>
                <a:off x="2194" y="1405"/>
                <a:ext cx="388" cy="66"/>
              </a:xfrm>
              <a:custGeom>
                <a:avLst/>
                <a:gdLst>
                  <a:gd name="T0" fmla="*/ 12 w 231"/>
                  <a:gd name="T1" fmla="*/ 0 h 37"/>
                  <a:gd name="T2" fmla="*/ 3 w 231"/>
                  <a:gd name="T3" fmla="*/ 20 h 37"/>
                  <a:gd name="T4" fmla="*/ 12 w 231"/>
                  <a:gd name="T5" fmla="*/ 64 h 37"/>
                  <a:gd name="T6" fmla="*/ 12 w 231"/>
                  <a:gd name="T7" fmla="*/ 118 h 37"/>
                  <a:gd name="T8" fmla="*/ 166 w 231"/>
                  <a:gd name="T9" fmla="*/ 102 h 37"/>
                  <a:gd name="T10" fmla="*/ 494 w 231"/>
                  <a:gd name="T11" fmla="*/ 64 h 37"/>
                  <a:gd name="T12" fmla="*/ 652 w 231"/>
                  <a:gd name="T13" fmla="*/ 48 h 37"/>
                  <a:gd name="T14" fmla="*/ 12 w 231"/>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37"/>
                  <a:gd name="T26" fmla="*/ 231 w 231"/>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37">
                    <a:moveTo>
                      <a:pt x="4" y="0"/>
                    </a:moveTo>
                    <a:cubicBezTo>
                      <a:pt x="2" y="0"/>
                      <a:pt x="0" y="3"/>
                      <a:pt x="1" y="6"/>
                    </a:cubicBezTo>
                    <a:cubicBezTo>
                      <a:pt x="1" y="13"/>
                      <a:pt x="3" y="9"/>
                      <a:pt x="4" y="20"/>
                    </a:cubicBezTo>
                    <a:cubicBezTo>
                      <a:pt x="5" y="32"/>
                      <a:pt x="4" y="37"/>
                      <a:pt x="4" y="37"/>
                    </a:cubicBezTo>
                    <a:cubicBezTo>
                      <a:pt x="59" y="32"/>
                      <a:pt x="59" y="32"/>
                      <a:pt x="59" y="32"/>
                    </a:cubicBezTo>
                    <a:cubicBezTo>
                      <a:pt x="175" y="20"/>
                      <a:pt x="175" y="20"/>
                      <a:pt x="175" y="20"/>
                    </a:cubicBezTo>
                    <a:cubicBezTo>
                      <a:pt x="231" y="15"/>
                      <a:pt x="231" y="15"/>
                      <a:pt x="231" y="15"/>
                    </a:cubicBezTo>
                    <a:lnTo>
                      <a:pt x="4" y="0"/>
                    </a:lnTo>
                    <a:close/>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1" name="Freeform 391"/>
              <p:cNvSpPr>
                <a:spLocks noEditPoints="1" noChangeArrowheads="1"/>
              </p:cNvSpPr>
              <p:nvPr/>
            </p:nvSpPr>
            <p:spPr bwMode="auto">
              <a:xfrm>
                <a:off x="2209" y="1448"/>
                <a:ext cx="393" cy="349"/>
              </a:xfrm>
              <a:custGeom>
                <a:avLst/>
                <a:gdLst>
                  <a:gd name="T0" fmla="*/ 49 w 234"/>
                  <a:gd name="T1" fmla="*/ 597 h 197"/>
                  <a:gd name="T2" fmla="*/ 3 w 234"/>
                  <a:gd name="T3" fmla="*/ 85 h 197"/>
                  <a:gd name="T4" fmla="*/ 13 w 234"/>
                  <a:gd name="T5" fmla="*/ 62 h 197"/>
                  <a:gd name="T6" fmla="*/ 598 w 234"/>
                  <a:gd name="T7" fmla="*/ 0 h 197"/>
                  <a:gd name="T8" fmla="*/ 615 w 234"/>
                  <a:gd name="T9" fmla="*/ 19 h 197"/>
                  <a:gd name="T10" fmla="*/ 660 w 234"/>
                  <a:gd name="T11" fmla="*/ 530 h 197"/>
                  <a:gd name="T12" fmla="*/ 647 w 234"/>
                  <a:gd name="T13" fmla="*/ 553 h 197"/>
                  <a:gd name="T14" fmla="*/ 62 w 234"/>
                  <a:gd name="T15" fmla="*/ 615 h 197"/>
                  <a:gd name="T16" fmla="*/ 49 w 234"/>
                  <a:gd name="T17" fmla="*/ 597 h 197"/>
                  <a:gd name="T18" fmla="*/ 610 w 234"/>
                  <a:gd name="T19" fmla="*/ 19 h 197"/>
                  <a:gd name="T20" fmla="*/ 601 w 234"/>
                  <a:gd name="T21" fmla="*/ 9 h 197"/>
                  <a:gd name="T22" fmla="*/ 13 w 234"/>
                  <a:gd name="T23" fmla="*/ 73 h 197"/>
                  <a:gd name="T24" fmla="*/ 8 w 234"/>
                  <a:gd name="T25" fmla="*/ 85 h 197"/>
                  <a:gd name="T26" fmla="*/ 54 w 234"/>
                  <a:gd name="T27" fmla="*/ 597 h 197"/>
                  <a:gd name="T28" fmla="*/ 62 w 234"/>
                  <a:gd name="T29" fmla="*/ 606 h 197"/>
                  <a:gd name="T30" fmla="*/ 647 w 234"/>
                  <a:gd name="T31" fmla="*/ 542 h 197"/>
                  <a:gd name="T32" fmla="*/ 652 w 234"/>
                  <a:gd name="T33" fmla="*/ 530 h 197"/>
                  <a:gd name="T34" fmla="*/ 610 w 234"/>
                  <a:gd name="T35" fmla="*/ 19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197"/>
                  <a:gd name="T56" fmla="*/ 234 w 234"/>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197">
                    <a:moveTo>
                      <a:pt x="17" y="190"/>
                    </a:moveTo>
                    <a:cubicBezTo>
                      <a:pt x="1" y="27"/>
                      <a:pt x="1" y="27"/>
                      <a:pt x="1" y="27"/>
                    </a:cubicBezTo>
                    <a:cubicBezTo>
                      <a:pt x="0" y="24"/>
                      <a:pt x="2" y="20"/>
                      <a:pt x="5" y="20"/>
                    </a:cubicBezTo>
                    <a:cubicBezTo>
                      <a:pt x="212" y="0"/>
                      <a:pt x="212" y="0"/>
                      <a:pt x="212" y="0"/>
                    </a:cubicBezTo>
                    <a:cubicBezTo>
                      <a:pt x="215" y="0"/>
                      <a:pt x="217" y="2"/>
                      <a:pt x="218" y="6"/>
                    </a:cubicBezTo>
                    <a:cubicBezTo>
                      <a:pt x="234" y="169"/>
                      <a:pt x="234" y="169"/>
                      <a:pt x="234" y="169"/>
                    </a:cubicBezTo>
                    <a:cubicBezTo>
                      <a:pt x="234" y="173"/>
                      <a:pt x="232" y="176"/>
                      <a:pt x="229" y="176"/>
                    </a:cubicBezTo>
                    <a:cubicBezTo>
                      <a:pt x="22" y="196"/>
                      <a:pt x="22" y="196"/>
                      <a:pt x="22" y="196"/>
                    </a:cubicBezTo>
                    <a:cubicBezTo>
                      <a:pt x="19" y="197"/>
                      <a:pt x="17" y="194"/>
                      <a:pt x="17" y="190"/>
                    </a:cubicBezTo>
                    <a:close/>
                    <a:moveTo>
                      <a:pt x="216" y="6"/>
                    </a:moveTo>
                    <a:cubicBezTo>
                      <a:pt x="215" y="5"/>
                      <a:pt x="214" y="3"/>
                      <a:pt x="213" y="3"/>
                    </a:cubicBezTo>
                    <a:cubicBezTo>
                      <a:pt x="5" y="23"/>
                      <a:pt x="5" y="23"/>
                      <a:pt x="5" y="23"/>
                    </a:cubicBezTo>
                    <a:cubicBezTo>
                      <a:pt x="4" y="24"/>
                      <a:pt x="3" y="25"/>
                      <a:pt x="3" y="27"/>
                    </a:cubicBezTo>
                    <a:cubicBezTo>
                      <a:pt x="19" y="190"/>
                      <a:pt x="19" y="190"/>
                      <a:pt x="19" y="190"/>
                    </a:cubicBezTo>
                    <a:cubicBezTo>
                      <a:pt x="19" y="192"/>
                      <a:pt x="20" y="193"/>
                      <a:pt x="22" y="193"/>
                    </a:cubicBezTo>
                    <a:cubicBezTo>
                      <a:pt x="229" y="173"/>
                      <a:pt x="229" y="173"/>
                      <a:pt x="229" y="173"/>
                    </a:cubicBezTo>
                    <a:cubicBezTo>
                      <a:pt x="231" y="173"/>
                      <a:pt x="232" y="171"/>
                      <a:pt x="231" y="169"/>
                    </a:cubicBezTo>
                    <a:lnTo>
                      <a:pt x="216" y="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2" name="Freeform 392"/>
              <p:cNvSpPr>
                <a:spLocks noChangeArrowheads="1"/>
              </p:cNvSpPr>
              <p:nvPr/>
            </p:nvSpPr>
            <p:spPr bwMode="auto">
              <a:xfrm>
                <a:off x="2505" y="1543"/>
                <a:ext cx="23" cy="119"/>
              </a:xfrm>
              <a:custGeom>
                <a:avLst/>
                <a:gdLst>
                  <a:gd name="T0" fmla="*/ 12 w 23"/>
                  <a:gd name="T1" fmla="*/ 119 h 119"/>
                  <a:gd name="T2" fmla="*/ 0 w 23"/>
                  <a:gd name="T3" fmla="*/ 0 h 119"/>
                  <a:gd name="T4" fmla="*/ 12 w 23"/>
                  <a:gd name="T5" fmla="*/ 0 h 119"/>
                  <a:gd name="T6" fmla="*/ 23 w 23"/>
                  <a:gd name="T7" fmla="*/ 119 h 119"/>
                  <a:gd name="T8" fmla="*/ 12 w 23"/>
                  <a:gd name="T9" fmla="*/ 119 h 119"/>
                  <a:gd name="T10" fmla="*/ 0 60000 65536"/>
                  <a:gd name="T11" fmla="*/ 0 60000 65536"/>
                  <a:gd name="T12" fmla="*/ 0 60000 65536"/>
                  <a:gd name="T13" fmla="*/ 0 60000 65536"/>
                  <a:gd name="T14" fmla="*/ 0 60000 65536"/>
                  <a:gd name="T15" fmla="*/ 0 w 23"/>
                  <a:gd name="T16" fmla="*/ 0 h 119"/>
                  <a:gd name="T17" fmla="*/ 23 w 23"/>
                  <a:gd name="T18" fmla="*/ 119 h 119"/>
                </a:gdLst>
                <a:ahLst/>
                <a:cxnLst>
                  <a:cxn ang="T10">
                    <a:pos x="T0" y="T1"/>
                  </a:cxn>
                  <a:cxn ang="T11">
                    <a:pos x="T2" y="T3"/>
                  </a:cxn>
                  <a:cxn ang="T12">
                    <a:pos x="T4" y="T5"/>
                  </a:cxn>
                  <a:cxn ang="T13">
                    <a:pos x="T6" y="T7"/>
                  </a:cxn>
                  <a:cxn ang="T14">
                    <a:pos x="T8" y="T9"/>
                  </a:cxn>
                </a:cxnLst>
                <a:rect l="T15" t="T16" r="T17" b="T18"/>
                <a:pathLst>
                  <a:path w="23" h="119">
                    <a:moveTo>
                      <a:pt x="12" y="119"/>
                    </a:moveTo>
                    <a:lnTo>
                      <a:pt x="0" y="0"/>
                    </a:lnTo>
                    <a:lnTo>
                      <a:pt x="12" y="0"/>
                    </a:lnTo>
                    <a:lnTo>
                      <a:pt x="23" y="119"/>
                    </a:lnTo>
                    <a:lnTo>
                      <a:pt x="12" y="119"/>
                    </a:lnTo>
                    <a:close/>
                  </a:path>
                </a:pathLst>
              </a:custGeom>
              <a:solidFill>
                <a:srgbClr val="623F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3" name="Freeform 393"/>
              <p:cNvSpPr>
                <a:spLocks noChangeArrowheads="1"/>
              </p:cNvSpPr>
              <p:nvPr/>
            </p:nvSpPr>
            <p:spPr bwMode="auto">
              <a:xfrm>
                <a:off x="2241" y="1604"/>
                <a:ext cx="17" cy="53"/>
              </a:xfrm>
              <a:custGeom>
                <a:avLst/>
                <a:gdLst>
                  <a:gd name="T0" fmla="*/ 3 w 17"/>
                  <a:gd name="T1" fmla="*/ 53 h 53"/>
                  <a:gd name="T2" fmla="*/ 0 w 17"/>
                  <a:gd name="T3" fmla="*/ 2 h 53"/>
                  <a:gd name="T4" fmla="*/ 12 w 17"/>
                  <a:gd name="T5" fmla="*/ 0 h 53"/>
                  <a:gd name="T6" fmla="*/ 17 w 17"/>
                  <a:gd name="T7" fmla="*/ 51 h 53"/>
                  <a:gd name="T8" fmla="*/ 3 w 17"/>
                  <a:gd name="T9" fmla="*/ 53 h 53"/>
                  <a:gd name="T10" fmla="*/ 0 60000 65536"/>
                  <a:gd name="T11" fmla="*/ 0 60000 65536"/>
                  <a:gd name="T12" fmla="*/ 0 60000 65536"/>
                  <a:gd name="T13" fmla="*/ 0 60000 65536"/>
                  <a:gd name="T14" fmla="*/ 0 60000 65536"/>
                  <a:gd name="T15" fmla="*/ 0 w 17"/>
                  <a:gd name="T16" fmla="*/ 0 h 53"/>
                  <a:gd name="T17" fmla="*/ 17 w 17"/>
                  <a:gd name="T18" fmla="*/ 53 h 53"/>
                </a:gdLst>
                <a:ahLst/>
                <a:cxnLst>
                  <a:cxn ang="T10">
                    <a:pos x="T0" y="T1"/>
                  </a:cxn>
                  <a:cxn ang="T11">
                    <a:pos x="T2" y="T3"/>
                  </a:cxn>
                  <a:cxn ang="T12">
                    <a:pos x="T4" y="T5"/>
                  </a:cxn>
                  <a:cxn ang="T13">
                    <a:pos x="T6" y="T7"/>
                  </a:cxn>
                  <a:cxn ang="T14">
                    <a:pos x="T8" y="T9"/>
                  </a:cxn>
                </a:cxnLst>
                <a:rect l="T15" t="T16" r="T17" b="T18"/>
                <a:pathLst>
                  <a:path w="17" h="53">
                    <a:moveTo>
                      <a:pt x="3" y="53"/>
                    </a:moveTo>
                    <a:lnTo>
                      <a:pt x="0" y="2"/>
                    </a:lnTo>
                    <a:lnTo>
                      <a:pt x="12" y="0"/>
                    </a:lnTo>
                    <a:lnTo>
                      <a:pt x="17" y="51"/>
                    </a:lnTo>
                    <a:lnTo>
                      <a:pt x="3" y="53"/>
                    </a:lnTo>
                    <a:close/>
                  </a:path>
                </a:pathLst>
              </a:custGeom>
              <a:solidFill>
                <a:srgbClr val="623F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4" name="Freeform 394"/>
              <p:cNvSpPr>
                <a:spLocks noChangeArrowheads="1"/>
              </p:cNvSpPr>
              <p:nvPr/>
            </p:nvSpPr>
            <p:spPr bwMode="auto">
              <a:xfrm>
                <a:off x="2459" y="1492"/>
                <a:ext cx="44" cy="229"/>
              </a:xfrm>
              <a:custGeom>
                <a:avLst/>
                <a:gdLst>
                  <a:gd name="T0" fmla="*/ 21 w 44"/>
                  <a:gd name="T1" fmla="*/ 229 h 229"/>
                  <a:gd name="T2" fmla="*/ 0 w 44"/>
                  <a:gd name="T3" fmla="*/ 2 h 229"/>
                  <a:gd name="T4" fmla="*/ 22 w 44"/>
                  <a:gd name="T5" fmla="*/ 0 h 229"/>
                  <a:gd name="T6" fmla="*/ 44 w 44"/>
                  <a:gd name="T7" fmla="*/ 226 h 229"/>
                  <a:gd name="T8" fmla="*/ 21 w 44"/>
                  <a:gd name="T9" fmla="*/ 229 h 229"/>
                  <a:gd name="T10" fmla="*/ 0 60000 65536"/>
                  <a:gd name="T11" fmla="*/ 0 60000 65536"/>
                  <a:gd name="T12" fmla="*/ 0 60000 65536"/>
                  <a:gd name="T13" fmla="*/ 0 60000 65536"/>
                  <a:gd name="T14" fmla="*/ 0 60000 65536"/>
                  <a:gd name="T15" fmla="*/ 0 w 44"/>
                  <a:gd name="T16" fmla="*/ 0 h 229"/>
                  <a:gd name="T17" fmla="*/ 44 w 44"/>
                  <a:gd name="T18" fmla="*/ 229 h 229"/>
                </a:gdLst>
                <a:ahLst/>
                <a:cxnLst>
                  <a:cxn ang="T10">
                    <a:pos x="T0" y="T1"/>
                  </a:cxn>
                  <a:cxn ang="T11">
                    <a:pos x="T2" y="T3"/>
                  </a:cxn>
                  <a:cxn ang="T12">
                    <a:pos x="T4" y="T5"/>
                  </a:cxn>
                  <a:cxn ang="T13">
                    <a:pos x="T6" y="T7"/>
                  </a:cxn>
                  <a:cxn ang="T14">
                    <a:pos x="T8" y="T9"/>
                  </a:cxn>
                </a:cxnLst>
                <a:rect l="T15" t="T16" r="T17" b="T18"/>
                <a:pathLst>
                  <a:path w="44" h="229">
                    <a:moveTo>
                      <a:pt x="21" y="229"/>
                    </a:moveTo>
                    <a:lnTo>
                      <a:pt x="0" y="2"/>
                    </a:lnTo>
                    <a:lnTo>
                      <a:pt x="22" y="0"/>
                    </a:lnTo>
                    <a:lnTo>
                      <a:pt x="44" y="226"/>
                    </a:lnTo>
                    <a:lnTo>
                      <a:pt x="21" y="229"/>
                    </a:lnTo>
                    <a:close/>
                  </a:path>
                </a:pathLst>
              </a:custGeom>
              <a:solidFill>
                <a:srgbClr val="623F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5" name="Freeform 395"/>
              <p:cNvSpPr>
                <a:spLocks noChangeArrowheads="1"/>
              </p:cNvSpPr>
              <p:nvPr/>
            </p:nvSpPr>
            <p:spPr bwMode="auto">
              <a:xfrm>
                <a:off x="1494" y="7"/>
                <a:ext cx="253" cy="268"/>
              </a:xfrm>
              <a:custGeom>
                <a:avLst/>
                <a:gdLst>
                  <a:gd name="T0" fmla="*/ 323 w 151"/>
                  <a:gd name="T1" fmla="*/ 406 h 151"/>
                  <a:gd name="T2" fmla="*/ 62 w 151"/>
                  <a:gd name="T3" fmla="*/ 362 h 151"/>
                  <a:gd name="T4" fmla="*/ 101 w 151"/>
                  <a:gd name="T5" fmla="*/ 69 h 151"/>
                  <a:gd name="T6" fmla="*/ 362 w 151"/>
                  <a:gd name="T7" fmla="*/ 117 h 151"/>
                  <a:gd name="T8" fmla="*/ 323 w 151"/>
                  <a:gd name="T9" fmla="*/ 406 h 151"/>
                  <a:gd name="T10" fmla="*/ 0 60000 65536"/>
                  <a:gd name="T11" fmla="*/ 0 60000 65536"/>
                  <a:gd name="T12" fmla="*/ 0 60000 65536"/>
                  <a:gd name="T13" fmla="*/ 0 60000 65536"/>
                  <a:gd name="T14" fmla="*/ 0 60000 65536"/>
                  <a:gd name="T15" fmla="*/ 0 w 151"/>
                  <a:gd name="T16" fmla="*/ 0 h 151"/>
                  <a:gd name="T17" fmla="*/ 151 w 151"/>
                  <a:gd name="T18" fmla="*/ 151 h 151"/>
                </a:gdLst>
                <a:ahLst/>
                <a:cxnLst>
                  <a:cxn ang="T10">
                    <a:pos x="T0" y="T1"/>
                  </a:cxn>
                  <a:cxn ang="T11">
                    <a:pos x="T2" y="T3"/>
                  </a:cxn>
                  <a:cxn ang="T12">
                    <a:pos x="T4" y="T5"/>
                  </a:cxn>
                  <a:cxn ang="T13">
                    <a:pos x="T6" y="T7"/>
                  </a:cxn>
                  <a:cxn ang="T14">
                    <a:pos x="T8" y="T9"/>
                  </a:cxn>
                </a:cxnLst>
                <a:rect l="T15" t="T16" r="T17" b="T18"/>
                <a:pathLst>
                  <a:path w="151" h="151">
                    <a:moveTo>
                      <a:pt x="115" y="129"/>
                    </a:moveTo>
                    <a:cubicBezTo>
                      <a:pt x="85" y="151"/>
                      <a:pt x="43" y="144"/>
                      <a:pt x="22" y="115"/>
                    </a:cubicBezTo>
                    <a:cubicBezTo>
                      <a:pt x="0" y="85"/>
                      <a:pt x="7" y="43"/>
                      <a:pt x="36" y="22"/>
                    </a:cubicBezTo>
                    <a:cubicBezTo>
                      <a:pt x="66" y="0"/>
                      <a:pt x="108" y="7"/>
                      <a:pt x="129" y="37"/>
                    </a:cubicBezTo>
                    <a:cubicBezTo>
                      <a:pt x="151" y="66"/>
                      <a:pt x="144" y="108"/>
                      <a:pt x="115" y="129"/>
                    </a:cubicBez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6" name="Freeform 396"/>
              <p:cNvSpPr>
                <a:spLocks noChangeArrowheads="1"/>
              </p:cNvSpPr>
              <p:nvPr/>
            </p:nvSpPr>
            <p:spPr bwMode="auto">
              <a:xfrm>
                <a:off x="1502" y="13"/>
                <a:ext cx="240" cy="234"/>
              </a:xfrm>
              <a:custGeom>
                <a:avLst/>
                <a:gdLst>
                  <a:gd name="T0" fmla="*/ 96 w 143"/>
                  <a:gd name="T1" fmla="*/ 135 h 132"/>
                  <a:gd name="T2" fmla="*/ 307 w 143"/>
                  <a:gd name="T3" fmla="*/ 174 h 132"/>
                  <a:gd name="T4" fmla="*/ 274 w 143"/>
                  <a:gd name="T5" fmla="*/ 408 h 132"/>
                  <a:gd name="T6" fmla="*/ 267 w 143"/>
                  <a:gd name="T7" fmla="*/ 415 h 132"/>
                  <a:gd name="T8" fmla="*/ 304 w 143"/>
                  <a:gd name="T9" fmla="*/ 390 h 132"/>
                  <a:gd name="T10" fmla="*/ 346 w 143"/>
                  <a:gd name="T11" fmla="*/ 110 h 132"/>
                  <a:gd name="T12" fmla="*/ 92 w 143"/>
                  <a:gd name="T13" fmla="*/ 66 h 132"/>
                  <a:gd name="T14" fmla="*/ 37 w 143"/>
                  <a:gd name="T15" fmla="*/ 312 h 132"/>
                  <a:gd name="T16" fmla="*/ 96 w 143"/>
                  <a:gd name="T17" fmla="*/ 135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132"/>
                  <a:gd name="T29" fmla="*/ 143 w 143"/>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132">
                    <a:moveTo>
                      <a:pt x="34" y="43"/>
                    </a:moveTo>
                    <a:cubicBezTo>
                      <a:pt x="58" y="25"/>
                      <a:pt x="91" y="31"/>
                      <a:pt x="109" y="55"/>
                    </a:cubicBezTo>
                    <a:cubicBezTo>
                      <a:pt x="126" y="79"/>
                      <a:pt x="121" y="113"/>
                      <a:pt x="97" y="130"/>
                    </a:cubicBezTo>
                    <a:cubicBezTo>
                      <a:pt x="96" y="131"/>
                      <a:pt x="95" y="131"/>
                      <a:pt x="95" y="132"/>
                    </a:cubicBezTo>
                    <a:cubicBezTo>
                      <a:pt x="99" y="130"/>
                      <a:pt x="104" y="127"/>
                      <a:pt x="108" y="124"/>
                    </a:cubicBezTo>
                    <a:cubicBezTo>
                      <a:pt x="137" y="103"/>
                      <a:pt x="143" y="63"/>
                      <a:pt x="123" y="35"/>
                    </a:cubicBezTo>
                    <a:cubicBezTo>
                      <a:pt x="102" y="6"/>
                      <a:pt x="62" y="0"/>
                      <a:pt x="33" y="21"/>
                    </a:cubicBezTo>
                    <a:cubicBezTo>
                      <a:pt x="8" y="39"/>
                      <a:pt x="0" y="72"/>
                      <a:pt x="13" y="99"/>
                    </a:cubicBezTo>
                    <a:cubicBezTo>
                      <a:pt x="8" y="79"/>
                      <a:pt x="15" y="56"/>
                      <a:pt x="34" y="43"/>
                    </a:cubicBez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7" name="Freeform 397"/>
              <p:cNvSpPr>
                <a:spLocks noChangeArrowheads="1"/>
              </p:cNvSpPr>
              <p:nvPr/>
            </p:nvSpPr>
            <p:spPr bwMode="auto">
              <a:xfrm>
                <a:off x="1546" y="5"/>
                <a:ext cx="169" cy="180"/>
              </a:xfrm>
              <a:custGeom>
                <a:avLst/>
                <a:gdLst>
                  <a:gd name="T0" fmla="*/ 5 w 101"/>
                  <a:gd name="T1" fmla="*/ 89 h 101"/>
                  <a:gd name="T2" fmla="*/ 0 w 101"/>
                  <a:gd name="T3" fmla="*/ 36 h 101"/>
                  <a:gd name="T4" fmla="*/ 137 w 101"/>
                  <a:gd name="T5" fmla="*/ 0 h 101"/>
                  <a:gd name="T6" fmla="*/ 266 w 101"/>
                  <a:gd name="T7" fmla="*/ 36 h 101"/>
                  <a:gd name="T8" fmla="*/ 269 w 101"/>
                  <a:gd name="T9" fmla="*/ 93 h 101"/>
                  <a:gd name="T10" fmla="*/ 274 w 101"/>
                  <a:gd name="T11" fmla="*/ 280 h 101"/>
                  <a:gd name="T12" fmla="*/ 151 w 101"/>
                  <a:gd name="T13" fmla="*/ 314 h 101"/>
                  <a:gd name="T14" fmla="*/ 0 w 101"/>
                  <a:gd name="T15" fmla="*/ 285 h 101"/>
                  <a:gd name="T16" fmla="*/ 5 w 101"/>
                  <a:gd name="T17" fmla="*/ 89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101"/>
                  <a:gd name="T29" fmla="*/ 101 w 101"/>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101">
                    <a:moveTo>
                      <a:pt x="2" y="28"/>
                    </a:moveTo>
                    <a:cubicBezTo>
                      <a:pt x="2" y="28"/>
                      <a:pt x="1" y="23"/>
                      <a:pt x="0" y="11"/>
                    </a:cubicBezTo>
                    <a:cubicBezTo>
                      <a:pt x="0" y="6"/>
                      <a:pt x="23" y="0"/>
                      <a:pt x="49" y="0"/>
                    </a:cubicBezTo>
                    <a:cubicBezTo>
                      <a:pt x="68" y="0"/>
                      <a:pt x="93" y="9"/>
                      <a:pt x="95" y="11"/>
                    </a:cubicBezTo>
                    <a:cubicBezTo>
                      <a:pt x="97" y="12"/>
                      <a:pt x="98" y="19"/>
                      <a:pt x="96" y="29"/>
                    </a:cubicBezTo>
                    <a:cubicBezTo>
                      <a:pt x="96" y="31"/>
                      <a:pt x="101" y="76"/>
                      <a:pt x="98" y="88"/>
                    </a:cubicBezTo>
                    <a:cubicBezTo>
                      <a:pt x="96" y="100"/>
                      <a:pt x="62" y="99"/>
                      <a:pt x="54" y="99"/>
                    </a:cubicBezTo>
                    <a:cubicBezTo>
                      <a:pt x="47" y="99"/>
                      <a:pt x="0" y="101"/>
                      <a:pt x="0" y="90"/>
                    </a:cubicBezTo>
                    <a:cubicBezTo>
                      <a:pt x="0" y="80"/>
                      <a:pt x="2" y="28"/>
                      <a:pt x="2" y="28"/>
                    </a:cubicBezTo>
                    <a:close/>
                  </a:path>
                </a:pathLst>
              </a:custGeom>
              <a:solidFill>
                <a:srgbClr val="D7A97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8" name="Freeform 398"/>
              <p:cNvSpPr>
                <a:spLocks noChangeArrowheads="1"/>
              </p:cNvSpPr>
              <p:nvPr/>
            </p:nvSpPr>
            <p:spPr bwMode="auto">
              <a:xfrm>
                <a:off x="1549" y="9"/>
                <a:ext cx="163" cy="172"/>
              </a:xfrm>
              <a:custGeom>
                <a:avLst/>
                <a:gdLst>
                  <a:gd name="T0" fmla="*/ 5 w 97"/>
                  <a:gd name="T1" fmla="*/ 89 h 97"/>
                  <a:gd name="T2" fmla="*/ 0 w 97"/>
                  <a:gd name="T3" fmla="*/ 35 h 97"/>
                  <a:gd name="T4" fmla="*/ 133 w 97"/>
                  <a:gd name="T5" fmla="*/ 0 h 97"/>
                  <a:gd name="T6" fmla="*/ 260 w 97"/>
                  <a:gd name="T7" fmla="*/ 35 h 97"/>
                  <a:gd name="T8" fmla="*/ 262 w 97"/>
                  <a:gd name="T9" fmla="*/ 89 h 97"/>
                  <a:gd name="T10" fmla="*/ 269 w 97"/>
                  <a:gd name="T11" fmla="*/ 268 h 97"/>
                  <a:gd name="T12" fmla="*/ 146 w 97"/>
                  <a:gd name="T13" fmla="*/ 301 h 97"/>
                  <a:gd name="T14" fmla="*/ 0 w 97"/>
                  <a:gd name="T15" fmla="*/ 277 h 97"/>
                  <a:gd name="T16" fmla="*/ 5 w 97"/>
                  <a:gd name="T17" fmla="*/ 89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97"/>
                  <a:gd name="T29" fmla="*/ 97 w 97"/>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97">
                    <a:moveTo>
                      <a:pt x="2" y="28"/>
                    </a:moveTo>
                    <a:cubicBezTo>
                      <a:pt x="2" y="28"/>
                      <a:pt x="1" y="23"/>
                      <a:pt x="0" y="11"/>
                    </a:cubicBezTo>
                    <a:cubicBezTo>
                      <a:pt x="0" y="6"/>
                      <a:pt x="23" y="0"/>
                      <a:pt x="47" y="0"/>
                    </a:cubicBezTo>
                    <a:cubicBezTo>
                      <a:pt x="66" y="0"/>
                      <a:pt x="90" y="10"/>
                      <a:pt x="92" y="11"/>
                    </a:cubicBezTo>
                    <a:cubicBezTo>
                      <a:pt x="93" y="12"/>
                      <a:pt x="95" y="19"/>
                      <a:pt x="93" y="28"/>
                    </a:cubicBezTo>
                    <a:cubicBezTo>
                      <a:pt x="92" y="31"/>
                      <a:pt x="97" y="74"/>
                      <a:pt x="95" y="85"/>
                    </a:cubicBezTo>
                    <a:cubicBezTo>
                      <a:pt x="93" y="97"/>
                      <a:pt x="60" y="96"/>
                      <a:pt x="52" y="96"/>
                    </a:cubicBezTo>
                    <a:cubicBezTo>
                      <a:pt x="45" y="96"/>
                      <a:pt x="0" y="97"/>
                      <a:pt x="0" y="88"/>
                    </a:cubicBezTo>
                    <a:cubicBezTo>
                      <a:pt x="0" y="78"/>
                      <a:pt x="2" y="28"/>
                      <a:pt x="2" y="28"/>
                    </a:cubicBezTo>
                    <a:close/>
                  </a:path>
                </a:pathLst>
              </a:custGeom>
              <a:solidFill>
                <a:srgbClr val="E6BD9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9" name="Oval 399"/>
              <p:cNvSpPr>
                <a:spLocks noChangeArrowheads="1"/>
              </p:cNvSpPr>
              <p:nvPr/>
            </p:nvSpPr>
            <p:spPr bwMode="auto">
              <a:xfrm>
                <a:off x="1529" y="0"/>
                <a:ext cx="173" cy="183"/>
              </a:xfrm>
              <a:prstGeom prst="ellipse">
                <a:avLst/>
              </a:prstGeom>
              <a:solidFill>
                <a:srgbClr val="C7535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700" name="Freeform 400"/>
              <p:cNvSpPr>
                <a:spLocks noChangeArrowheads="1"/>
              </p:cNvSpPr>
              <p:nvPr/>
            </p:nvSpPr>
            <p:spPr bwMode="auto">
              <a:xfrm>
                <a:off x="1532" y="25"/>
                <a:ext cx="148" cy="124"/>
              </a:xfrm>
              <a:custGeom>
                <a:avLst/>
                <a:gdLst>
                  <a:gd name="T0" fmla="*/ 50 w 88"/>
                  <a:gd name="T1" fmla="*/ 0 h 70"/>
                  <a:gd name="T2" fmla="*/ 0 w 88"/>
                  <a:gd name="T3" fmla="*/ 167 h 70"/>
                  <a:gd name="T4" fmla="*/ 22 w 88"/>
                  <a:gd name="T5" fmla="*/ 213 h 70"/>
                  <a:gd name="T6" fmla="*/ 249 w 88"/>
                  <a:gd name="T7" fmla="*/ 12 h 70"/>
                  <a:gd name="T8" fmla="*/ 50 w 88"/>
                  <a:gd name="T9" fmla="*/ 0 h 70"/>
                  <a:gd name="T10" fmla="*/ 0 60000 65536"/>
                  <a:gd name="T11" fmla="*/ 0 60000 65536"/>
                  <a:gd name="T12" fmla="*/ 0 60000 65536"/>
                  <a:gd name="T13" fmla="*/ 0 60000 65536"/>
                  <a:gd name="T14" fmla="*/ 0 60000 65536"/>
                  <a:gd name="T15" fmla="*/ 0 w 88"/>
                  <a:gd name="T16" fmla="*/ 0 h 70"/>
                  <a:gd name="T17" fmla="*/ 88 w 88"/>
                  <a:gd name="T18" fmla="*/ 70 h 70"/>
                </a:gdLst>
                <a:ahLst/>
                <a:cxnLst>
                  <a:cxn ang="T10">
                    <a:pos x="T0" y="T1"/>
                  </a:cxn>
                  <a:cxn ang="T11">
                    <a:pos x="T2" y="T3"/>
                  </a:cxn>
                  <a:cxn ang="T12">
                    <a:pos x="T4" y="T5"/>
                  </a:cxn>
                  <a:cxn ang="T13">
                    <a:pos x="T6" y="T7"/>
                  </a:cxn>
                  <a:cxn ang="T14">
                    <a:pos x="T8" y="T9"/>
                  </a:cxn>
                </a:cxnLst>
                <a:rect l="T15" t="T16" r="T17" b="T18"/>
                <a:pathLst>
                  <a:path w="88" h="70">
                    <a:moveTo>
                      <a:pt x="18" y="0"/>
                    </a:moveTo>
                    <a:cubicBezTo>
                      <a:pt x="0" y="53"/>
                      <a:pt x="0" y="53"/>
                      <a:pt x="0" y="53"/>
                    </a:cubicBezTo>
                    <a:cubicBezTo>
                      <a:pt x="0" y="53"/>
                      <a:pt x="5" y="65"/>
                      <a:pt x="8" y="68"/>
                    </a:cubicBezTo>
                    <a:cubicBezTo>
                      <a:pt x="11" y="70"/>
                      <a:pt x="88" y="4"/>
                      <a:pt x="88" y="4"/>
                    </a:cubicBezTo>
                    <a:lnTo>
                      <a:pt x="18" y="0"/>
                    </a:lnTo>
                    <a:close/>
                  </a:path>
                </a:pathLst>
              </a:custGeom>
              <a:solidFill>
                <a:srgbClr val="AC353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1" name="Freeform 401"/>
              <p:cNvSpPr>
                <a:spLocks noChangeArrowheads="1"/>
              </p:cNvSpPr>
              <p:nvPr/>
            </p:nvSpPr>
            <p:spPr bwMode="auto">
              <a:xfrm>
                <a:off x="1539" y="14"/>
                <a:ext cx="185" cy="196"/>
              </a:xfrm>
              <a:custGeom>
                <a:avLst/>
                <a:gdLst>
                  <a:gd name="T0" fmla="*/ 37 w 110"/>
                  <a:gd name="T1" fmla="*/ 80 h 110"/>
                  <a:gd name="T2" fmla="*/ 40 w 110"/>
                  <a:gd name="T3" fmla="*/ 25 h 110"/>
                  <a:gd name="T4" fmla="*/ 183 w 110"/>
                  <a:gd name="T5" fmla="*/ 12 h 110"/>
                  <a:gd name="T6" fmla="*/ 306 w 110"/>
                  <a:gd name="T7" fmla="*/ 69 h 110"/>
                  <a:gd name="T8" fmla="*/ 303 w 110"/>
                  <a:gd name="T9" fmla="*/ 127 h 110"/>
                  <a:gd name="T10" fmla="*/ 281 w 110"/>
                  <a:gd name="T11" fmla="*/ 314 h 110"/>
                  <a:gd name="T12" fmla="*/ 153 w 110"/>
                  <a:gd name="T13" fmla="*/ 328 h 110"/>
                  <a:gd name="T14" fmla="*/ 3 w 110"/>
                  <a:gd name="T15" fmla="*/ 273 h 110"/>
                  <a:gd name="T16" fmla="*/ 37 w 110"/>
                  <a:gd name="T17" fmla="*/ 8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10"/>
                  <a:gd name="T29" fmla="*/ 110 w 11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10">
                    <a:moveTo>
                      <a:pt x="13" y="25"/>
                    </a:moveTo>
                    <a:cubicBezTo>
                      <a:pt x="13" y="25"/>
                      <a:pt x="13" y="20"/>
                      <a:pt x="14" y="8"/>
                    </a:cubicBezTo>
                    <a:cubicBezTo>
                      <a:pt x="15" y="2"/>
                      <a:pt x="39" y="0"/>
                      <a:pt x="65" y="4"/>
                    </a:cubicBezTo>
                    <a:cubicBezTo>
                      <a:pt x="83" y="7"/>
                      <a:pt x="107" y="21"/>
                      <a:pt x="108" y="22"/>
                    </a:cubicBezTo>
                    <a:cubicBezTo>
                      <a:pt x="110" y="24"/>
                      <a:pt x="110" y="31"/>
                      <a:pt x="107" y="40"/>
                    </a:cubicBezTo>
                    <a:cubicBezTo>
                      <a:pt x="106" y="43"/>
                      <a:pt x="103" y="88"/>
                      <a:pt x="99" y="99"/>
                    </a:cubicBezTo>
                    <a:cubicBezTo>
                      <a:pt x="95" y="110"/>
                      <a:pt x="61" y="104"/>
                      <a:pt x="54" y="103"/>
                    </a:cubicBezTo>
                    <a:cubicBezTo>
                      <a:pt x="46" y="102"/>
                      <a:pt x="0" y="96"/>
                      <a:pt x="1" y="86"/>
                    </a:cubicBezTo>
                    <a:cubicBezTo>
                      <a:pt x="3" y="76"/>
                      <a:pt x="13" y="25"/>
                      <a:pt x="13" y="25"/>
                    </a:cubicBezTo>
                    <a:close/>
                  </a:path>
                </a:pathLst>
              </a:custGeom>
              <a:solidFill>
                <a:srgbClr val="D7A97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2" name="Freeform 402"/>
              <p:cNvSpPr>
                <a:spLocks noChangeArrowheads="1"/>
              </p:cNvSpPr>
              <p:nvPr/>
            </p:nvSpPr>
            <p:spPr bwMode="auto">
              <a:xfrm>
                <a:off x="1542" y="20"/>
                <a:ext cx="178" cy="188"/>
              </a:xfrm>
              <a:custGeom>
                <a:avLst/>
                <a:gdLst>
                  <a:gd name="T0" fmla="*/ 37 w 106"/>
                  <a:gd name="T1" fmla="*/ 76 h 106"/>
                  <a:gd name="T2" fmla="*/ 40 w 106"/>
                  <a:gd name="T3" fmla="*/ 21 h 106"/>
                  <a:gd name="T4" fmla="*/ 175 w 106"/>
                  <a:gd name="T5" fmla="*/ 12 h 106"/>
                  <a:gd name="T6" fmla="*/ 294 w 106"/>
                  <a:gd name="T7" fmla="*/ 66 h 106"/>
                  <a:gd name="T8" fmla="*/ 291 w 106"/>
                  <a:gd name="T9" fmla="*/ 122 h 106"/>
                  <a:gd name="T10" fmla="*/ 270 w 106"/>
                  <a:gd name="T11" fmla="*/ 298 h 106"/>
                  <a:gd name="T12" fmla="*/ 146 w 106"/>
                  <a:gd name="T13" fmla="*/ 312 h 106"/>
                  <a:gd name="T14" fmla="*/ 5 w 106"/>
                  <a:gd name="T15" fmla="*/ 257 h 106"/>
                  <a:gd name="T16" fmla="*/ 37 w 106"/>
                  <a:gd name="T17" fmla="*/ 76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6"/>
                  <a:gd name="T29" fmla="*/ 106 w 106"/>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6">
                    <a:moveTo>
                      <a:pt x="13" y="24"/>
                    </a:moveTo>
                    <a:cubicBezTo>
                      <a:pt x="13" y="24"/>
                      <a:pt x="13" y="19"/>
                      <a:pt x="14" y="7"/>
                    </a:cubicBezTo>
                    <a:cubicBezTo>
                      <a:pt x="15" y="2"/>
                      <a:pt x="38" y="0"/>
                      <a:pt x="62" y="4"/>
                    </a:cubicBezTo>
                    <a:cubicBezTo>
                      <a:pt x="81" y="7"/>
                      <a:pt x="103" y="20"/>
                      <a:pt x="104" y="21"/>
                    </a:cubicBezTo>
                    <a:cubicBezTo>
                      <a:pt x="106" y="23"/>
                      <a:pt x="106" y="30"/>
                      <a:pt x="103" y="39"/>
                    </a:cubicBezTo>
                    <a:cubicBezTo>
                      <a:pt x="102" y="41"/>
                      <a:pt x="100" y="84"/>
                      <a:pt x="96" y="95"/>
                    </a:cubicBezTo>
                    <a:cubicBezTo>
                      <a:pt x="92" y="106"/>
                      <a:pt x="59" y="100"/>
                      <a:pt x="52" y="99"/>
                    </a:cubicBezTo>
                    <a:cubicBezTo>
                      <a:pt x="45" y="98"/>
                      <a:pt x="0" y="92"/>
                      <a:pt x="2" y="82"/>
                    </a:cubicBezTo>
                    <a:cubicBezTo>
                      <a:pt x="3" y="73"/>
                      <a:pt x="13" y="24"/>
                      <a:pt x="13" y="24"/>
                    </a:cubicBezTo>
                    <a:close/>
                  </a:path>
                </a:pathLst>
              </a:custGeom>
              <a:solidFill>
                <a:srgbClr val="E6DAC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3" name="Freeform 403"/>
              <p:cNvSpPr>
                <a:spLocks noChangeArrowheads="1"/>
              </p:cNvSpPr>
              <p:nvPr/>
            </p:nvSpPr>
            <p:spPr bwMode="auto">
              <a:xfrm>
                <a:off x="1542" y="32"/>
                <a:ext cx="162" cy="176"/>
              </a:xfrm>
              <a:custGeom>
                <a:avLst/>
                <a:gdLst>
                  <a:gd name="T0" fmla="*/ 37 w 96"/>
                  <a:gd name="T1" fmla="*/ 53 h 99"/>
                  <a:gd name="T2" fmla="*/ 41 w 96"/>
                  <a:gd name="T3" fmla="*/ 0 h 99"/>
                  <a:gd name="T4" fmla="*/ 273 w 96"/>
                  <a:gd name="T5" fmla="*/ 277 h 99"/>
                  <a:gd name="T6" fmla="*/ 149 w 96"/>
                  <a:gd name="T7" fmla="*/ 292 h 99"/>
                  <a:gd name="T8" fmla="*/ 5 w 96"/>
                  <a:gd name="T9" fmla="*/ 240 h 99"/>
                  <a:gd name="T10" fmla="*/ 37 w 96"/>
                  <a:gd name="T11" fmla="*/ 53 h 99"/>
                  <a:gd name="T12" fmla="*/ 0 60000 65536"/>
                  <a:gd name="T13" fmla="*/ 0 60000 65536"/>
                  <a:gd name="T14" fmla="*/ 0 60000 65536"/>
                  <a:gd name="T15" fmla="*/ 0 60000 65536"/>
                  <a:gd name="T16" fmla="*/ 0 60000 65536"/>
                  <a:gd name="T17" fmla="*/ 0 60000 65536"/>
                  <a:gd name="T18" fmla="*/ 0 w 96"/>
                  <a:gd name="T19" fmla="*/ 0 h 99"/>
                  <a:gd name="T20" fmla="*/ 96 w 96"/>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96" h="99">
                    <a:moveTo>
                      <a:pt x="13" y="17"/>
                    </a:moveTo>
                    <a:cubicBezTo>
                      <a:pt x="13" y="17"/>
                      <a:pt x="13" y="12"/>
                      <a:pt x="14" y="0"/>
                    </a:cubicBezTo>
                    <a:cubicBezTo>
                      <a:pt x="96" y="88"/>
                      <a:pt x="96" y="88"/>
                      <a:pt x="96" y="88"/>
                    </a:cubicBezTo>
                    <a:cubicBezTo>
                      <a:pt x="91" y="99"/>
                      <a:pt x="59" y="93"/>
                      <a:pt x="52" y="92"/>
                    </a:cubicBezTo>
                    <a:cubicBezTo>
                      <a:pt x="45" y="91"/>
                      <a:pt x="0" y="85"/>
                      <a:pt x="2" y="76"/>
                    </a:cubicBezTo>
                    <a:cubicBezTo>
                      <a:pt x="3" y="66"/>
                      <a:pt x="13" y="17"/>
                      <a:pt x="13" y="17"/>
                    </a:cubicBezTo>
                    <a:close/>
                  </a:path>
                </a:pathLst>
              </a:custGeom>
              <a:solidFill>
                <a:srgbClr val="E2C7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4" name="Oval 404"/>
              <p:cNvSpPr>
                <a:spLocks noChangeArrowheads="1"/>
              </p:cNvSpPr>
              <p:nvPr/>
            </p:nvSpPr>
            <p:spPr bwMode="auto">
              <a:xfrm>
                <a:off x="1584" y="46"/>
                <a:ext cx="10" cy="11"/>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705" name="Oval 405"/>
              <p:cNvSpPr>
                <a:spLocks noChangeArrowheads="1"/>
              </p:cNvSpPr>
              <p:nvPr/>
            </p:nvSpPr>
            <p:spPr bwMode="auto">
              <a:xfrm>
                <a:off x="1594" y="82"/>
                <a:ext cx="9" cy="9"/>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grpSp>
        <p:grpSp>
          <p:nvGrpSpPr>
            <p:cNvPr id="200" name="Group 607"/>
            <p:cNvGrpSpPr/>
            <p:nvPr/>
          </p:nvGrpSpPr>
          <p:grpSpPr bwMode="auto">
            <a:xfrm flipH="1">
              <a:off x="307975" y="395287"/>
              <a:ext cx="4344987" cy="4049712"/>
              <a:chOff x="0" y="0"/>
              <a:chExt cx="2737" cy="2551"/>
            </a:xfrm>
          </p:grpSpPr>
          <p:sp>
            <p:nvSpPr>
              <p:cNvPr id="306" name="Oval 407"/>
              <p:cNvSpPr>
                <a:spLocks noChangeArrowheads="1"/>
              </p:cNvSpPr>
              <p:nvPr/>
            </p:nvSpPr>
            <p:spPr bwMode="auto">
              <a:xfrm>
                <a:off x="760" y="0"/>
                <a:ext cx="10" cy="9"/>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07" name="Oval 408"/>
              <p:cNvSpPr>
                <a:spLocks noChangeArrowheads="1"/>
              </p:cNvSpPr>
              <p:nvPr/>
            </p:nvSpPr>
            <p:spPr bwMode="auto">
              <a:xfrm>
                <a:off x="721" y="103"/>
                <a:ext cx="8" cy="8"/>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08" name="Oval 409"/>
              <p:cNvSpPr>
                <a:spLocks noChangeArrowheads="1"/>
              </p:cNvSpPr>
              <p:nvPr/>
            </p:nvSpPr>
            <p:spPr bwMode="auto">
              <a:xfrm>
                <a:off x="765" y="47"/>
                <a:ext cx="3" cy="3"/>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09" name="Oval 410"/>
              <p:cNvSpPr>
                <a:spLocks noChangeArrowheads="1"/>
              </p:cNvSpPr>
              <p:nvPr/>
            </p:nvSpPr>
            <p:spPr bwMode="auto">
              <a:xfrm>
                <a:off x="701" y="121"/>
                <a:ext cx="3" cy="4"/>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0" name="Oval 411"/>
              <p:cNvSpPr>
                <a:spLocks noChangeArrowheads="1"/>
              </p:cNvSpPr>
              <p:nvPr/>
            </p:nvSpPr>
            <p:spPr bwMode="auto">
              <a:xfrm>
                <a:off x="741" y="47"/>
                <a:ext cx="5" cy="5"/>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1" name="Oval 412"/>
              <p:cNvSpPr>
                <a:spLocks noChangeArrowheads="1"/>
              </p:cNvSpPr>
              <p:nvPr/>
            </p:nvSpPr>
            <p:spPr bwMode="auto">
              <a:xfrm>
                <a:off x="671" y="45"/>
                <a:ext cx="5" cy="7"/>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2" name="Oval 413"/>
              <p:cNvSpPr>
                <a:spLocks noChangeArrowheads="1"/>
              </p:cNvSpPr>
              <p:nvPr/>
            </p:nvSpPr>
            <p:spPr bwMode="auto">
              <a:xfrm>
                <a:off x="672" y="93"/>
                <a:ext cx="5" cy="7"/>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3" name="Oval 414"/>
              <p:cNvSpPr>
                <a:spLocks noChangeArrowheads="1"/>
              </p:cNvSpPr>
              <p:nvPr/>
            </p:nvSpPr>
            <p:spPr bwMode="auto">
              <a:xfrm>
                <a:off x="716" y="0"/>
                <a:ext cx="7" cy="6"/>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4" name="Oval 415"/>
              <p:cNvSpPr>
                <a:spLocks noChangeArrowheads="1"/>
              </p:cNvSpPr>
              <p:nvPr/>
            </p:nvSpPr>
            <p:spPr bwMode="auto">
              <a:xfrm>
                <a:off x="714" y="41"/>
                <a:ext cx="7" cy="6"/>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5" name="Oval 416"/>
              <p:cNvSpPr>
                <a:spLocks noChangeArrowheads="1"/>
              </p:cNvSpPr>
              <p:nvPr/>
            </p:nvSpPr>
            <p:spPr bwMode="auto">
              <a:xfrm>
                <a:off x="748" y="22"/>
                <a:ext cx="8" cy="7"/>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6" name="Oval 417"/>
              <p:cNvSpPr>
                <a:spLocks noChangeArrowheads="1"/>
              </p:cNvSpPr>
              <p:nvPr/>
            </p:nvSpPr>
            <p:spPr bwMode="auto">
              <a:xfrm>
                <a:off x="775" y="123"/>
                <a:ext cx="6" cy="7"/>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7" name="Freeform 418"/>
              <p:cNvSpPr>
                <a:spLocks noChangeArrowheads="1"/>
              </p:cNvSpPr>
              <p:nvPr/>
            </p:nvSpPr>
            <p:spPr bwMode="auto">
              <a:xfrm>
                <a:off x="783" y="48"/>
                <a:ext cx="10" cy="11"/>
              </a:xfrm>
              <a:custGeom>
                <a:avLst/>
                <a:gdLst>
                  <a:gd name="T0" fmla="*/ 5 w 6"/>
                  <a:gd name="T1" fmla="*/ 20 h 6"/>
                  <a:gd name="T2" fmla="*/ 0 w 6"/>
                  <a:gd name="T3" fmla="*/ 11 h 6"/>
                  <a:gd name="T4" fmla="*/ 12 w 6"/>
                  <a:gd name="T5" fmla="*/ 4 h 6"/>
                  <a:gd name="T6" fmla="*/ 17 w 6"/>
                  <a:gd name="T7" fmla="*/ 13 h 6"/>
                  <a:gd name="T8" fmla="*/ 5 w 6"/>
                  <a:gd name="T9" fmla="*/ 2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6"/>
                    </a:moveTo>
                    <a:cubicBezTo>
                      <a:pt x="1" y="6"/>
                      <a:pt x="0" y="4"/>
                      <a:pt x="0" y="3"/>
                    </a:cubicBezTo>
                    <a:cubicBezTo>
                      <a:pt x="1" y="1"/>
                      <a:pt x="2" y="0"/>
                      <a:pt x="4" y="1"/>
                    </a:cubicBezTo>
                    <a:cubicBezTo>
                      <a:pt x="5" y="1"/>
                      <a:pt x="6" y="2"/>
                      <a:pt x="6" y="4"/>
                    </a:cubicBezTo>
                    <a:cubicBezTo>
                      <a:pt x="5" y="5"/>
                      <a:pt x="4" y="6"/>
                      <a:pt x="2" y="6"/>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8" name="Freeform 419"/>
              <p:cNvSpPr>
                <a:spLocks noChangeArrowheads="1"/>
              </p:cNvSpPr>
              <p:nvPr/>
            </p:nvSpPr>
            <p:spPr bwMode="auto">
              <a:xfrm>
                <a:off x="728" y="54"/>
                <a:ext cx="10" cy="10"/>
              </a:xfrm>
              <a:custGeom>
                <a:avLst/>
                <a:gdLst>
                  <a:gd name="T0" fmla="*/ 8 w 6"/>
                  <a:gd name="T1" fmla="*/ 17 h 6"/>
                  <a:gd name="T2" fmla="*/ 3 w 6"/>
                  <a:gd name="T3" fmla="*/ 8 h 6"/>
                  <a:gd name="T4" fmla="*/ 12 w 6"/>
                  <a:gd name="T5" fmla="*/ 0 h 6"/>
                  <a:gd name="T6" fmla="*/ 17 w 6"/>
                  <a:gd name="T7" fmla="*/ 12 h 6"/>
                  <a:gd name="T8" fmla="*/ 8 w 6"/>
                  <a:gd name="T9" fmla="*/ 1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6"/>
                    </a:moveTo>
                    <a:cubicBezTo>
                      <a:pt x="1" y="5"/>
                      <a:pt x="0" y="4"/>
                      <a:pt x="1" y="3"/>
                    </a:cubicBezTo>
                    <a:cubicBezTo>
                      <a:pt x="1" y="1"/>
                      <a:pt x="2" y="0"/>
                      <a:pt x="4" y="0"/>
                    </a:cubicBezTo>
                    <a:cubicBezTo>
                      <a:pt x="5" y="1"/>
                      <a:pt x="6" y="2"/>
                      <a:pt x="6" y="4"/>
                    </a:cubicBezTo>
                    <a:cubicBezTo>
                      <a:pt x="6" y="5"/>
                      <a:pt x="4" y="6"/>
                      <a:pt x="3" y="6"/>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9" name="Freeform 420"/>
              <p:cNvSpPr>
                <a:spLocks noChangeArrowheads="1"/>
              </p:cNvSpPr>
              <p:nvPr/>
            </p:nvSpPr>
            <p:spPr bwMode="auto">
              <a:xfrm>
                <a:off x="775" y="135"/>
                <a:ext cx="10" cy="11"/>
              </a:xfrm>
              <a:custGeom>
                <a:avLst/>
                <a:gdLst>
                  <a:gd name="T0" fmla="*/ 5 w 6"/>
                  <a:gd name="T1" fmla="*/ 20 h 6"/>
                  <a:gd name="T2" fmla="*/ 0 w 6"/>
                  <a:gd name="T3" fmla="*/ 11 h 6"/>
                  <a:gd name="T4" fmla="*/ 8 w 6"/>
                  <a:gd name="T5" fmla="*/ 4 h 6"/>
                  <a:gd name="T6" fmla="*/ 13 w 6"/>
                  <a:gd name="T7" fmla="*/ 13 h 6"/>
                  <a:gd name="T8" fmla="*/ 5 w 6"/>
                  <a:gd name="T9" fmla="*/ 2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6"/>
                    </a:moveTo>
                    <a:cubicBezTo>
                      <a:pt x="0" y="6"/>
                      <a:pt x="0" y="4"/>
                      <a:pt x="0" y="3"/>
                    </a:cubicBezTo>
                    <a:cubicBezTo>
                      <a:pt x="0" y="1"/>
                      <a:pt x="2" y="0"/>
                      <a:pt x="3" y="1"/>
                    </a:cubicBezTo>
                    <a:cubicBezTo>
                      <a:pt x="5" y="1"/>
                      <a:pt x="6" y="2"/>
                      <a:pt x="5" y="4"/>
                    </a:cubicBezTo>
                    <a:cubicBezTo>
                      <a:pt x="5" y="5"/>
                      <a:pt x="3" y="6"/>
                      <a:pt x="2" y="6"/>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0" name="Freeform 421"/>
              <p:cNvSpPr>
                <a:spLocks noChangeArrowheads="1"/>
              </p:cNvSpPr>
              <p:nvPr/>
            </p:nvSpPr>
            <p:spPr bwMode="auto">
              <a:xfrm>
                <a:off x="697" y="91"/>
                <a:ext cx="9" cy="9"/>
              </a:xfrm>
              <a:custGeom>
                <a:avLst/>
                <a:gdLst>
                  <a:gd name="T0" fmla="*/ 7 w 5"/>
                  <a:gd name="T1" fmla="*/ 16 h 5"/>
                  <a:gd name="T2" fmla="*/ 0 w 5"/>
                  <a:gd name="T3" fmla="*/ 7 h 5"/>
                  <a:gd name="T4" fmla="*/ 9 w 5"/>
                  <a:gd name="T5" fmla="*/ 4 h 5"/>
                  <a:gd name="T6" fmla="*/ 13 w 5"/>
                  <a:gd name="T7" fmla="*/ 9 h 5"/>
                  <a:gd name="T8" fmla="*/ 7 w 5"/>
                  <a:gd name="T9" fmla="*/ 1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1" y="4"/>
                      <a:pt x="0" y="3"/>
                      <a:pt x="0" y="2"/>
                    </a:cubicBezTo>
                    <a:cubicBezTo>
                      <a:pt x="1" y="1"/>
                      <a:pt x="2" y="0"/>
                      <a:pt x="3" y="1"/>
                    </a:cubicBezTo>
                    <a:cubicBezTo>
                      <a:pt x="4" y="1"/>
                      <a:pt x="5" y="2"/>
                      <a:pt x="4" y="3"/>
                    </a:cubicBezTo>
                    <a:cubicBezTo>
                      <a:pt x="4" y="4"/>
                      <a:pt x="3" y="5"/>
                      <a:pt x="2" y="5"/>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1" name="Freeform 422"/>
              <p:cNvSpPr>
                <a:spLocks noChangeArrowheads="1"/>
              </p:cNvSpPr>
              <p:nvPr/>
            </p:nvSpPr>
            <p:spPr bwMode="auto">
              <a:xfrm>
                <a:off x="736" y="132"/>
                <a:ext cx="5" cy="3"/>
              </a:xfrm>
              <a:custGeom>
                <a:avLst/>
                <a:gdLst>
                  <a:gd name="T0" fmla="*/ 3 w 3"/>
                  <a:gd name="T1" fmla="*/ 5 h 2"/>
                  <a:gd name="T2" fmla="*/ 0 w 3"/>
                  <a:gd name="T3" fmla="*/ 3 h 2"/>
                  <a:gd name="T4" fmla="*/ 5 w 3"/>
                  <a:gd name="T5" fmla="*/ 0 h 2"/>
                  <a:gd name="T6" fmla="*/ 5 w 3"/>
                  <a:gd name="T7" fmla="*/ 3 h 2"/>
                  <a:gd name="T8" fmla="*/ 3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1" y="0"/>
                      <a:pt x="1" y="0"/>
                      <a:pt x="2" y="0"/>
                    </a:cubicBezTo>
                    <a:cubicBezTo>
                      <a:pt x="2" y="0"/>
                      <a:pt x="3" y="0"/>
                      <a:pt x="2" y="1"/>
                    </a:cubicBezTo>
                    <a:cubicBezTo>
                      <a:pt x="2" y="2"/>
                      <a:pt x="2" y="2"/>
                      <a:pt x="1" y="2"/>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2" name="Freeform 423"/>
              <p:cNvSpPr>
                <a:spLocks noChangeArrowheads="1"/>
              </p:cNvSpPr>
              <p:nvPr/>
            </p:nvSpPr>
            <p:spPr bwMode="auto">
              <a:xfrm>
                <a:off x="739" y="107"/>
                <a:ext cx="7" cy="5"/>
              </a:xfrm>
              <a:custGeom>
                <a:avLst/>
                <a:gdLst>
                  <a:gd name="T0" fmla="*/ 7 w 4"/>
                  <a:gd name="T1" fmla="*/ 8 h 3"/>
                  <a:gd name="T2" fmla="*/ 0 w 4"/>
                  <a:gd name="T3" fmla="*/ 3 h 3"/>
                  <a:gd name="T4" fmla="*/ 7 w 4"/>
                  <a:gd name="T5" fmla="*/ 0 h 3"/>
                  <a:gd name="T6" fmla="*/ 12 w 4"/>
                  <a:gd name="T7" fmla="*/ 5 h 3"/>
                  <a:gd name="T8" fmla="*/ 7 w 4"/>
                  <a:gd name="T9" fmla="*/ 8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2"/>
                      <a:pt x="0" y="1"/>
                    </a:cubicBezTo>
                    <a:cubicBezTo>
                      <a:pt x="1" y="0"/>
                      <a:pt x="2" y="0"/>
                      <a:pt x="2" y="0"/>
                    </a:cubicBezTo>
                    <a:cubicBezTo>
                      <a:pt x="3" y="0"/>
                      <a:pt x="4" y="1"/>
                      <a:pt x="4" y="2"/>
                    </a:cubicBezTo>
                    <a:cubicBezTo>
                      <a:pt x="3" y="3"/>
                      <a:pt x="3" y="3"/>
                      <a:pt x="2" y="3"/>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3" name="Freeform 424"/>
              <p:cNvSpPr>
                <a:spLocks noChangeArrowheads="1"/>
              </p:cNvSpPr>
              <p:nvPr/>
            </p:nvSpPr>
            <p:spPr bwMode="auto">
              <a:xfrm>
                <a:off x="756" y="34"/>
                <a:ext cx="7" cy="5"/>
              </a:xfrm>
              <a:custGeom>
                <a:avLst/>
                <a:gdLst>
                  <a:gd name="T0" fmla="*/ 4 w 4"/>
                  <a:gd name="T1" fmla="*/ 8 h 3"/>
                  <a:gd name="T2" fmla="*/ 0 w 4"/>
                  <a:gd name="T3" fmla="*/ 3 h 3"/>
                  <a:gd name="T4" fmla="*/ 7 w 4"/>
                  <a:gd name="T5" fmla="*/ 0 h 3"/>
                  <a:gd name="T6" fmla="*/ 9 w 4"/>
                  <a:gd name="T7" fmla="*/ 5 h 3"/>
                  <a:gd name="T8" fmla="*/ 4 w 4"/>
                  <a:gd name="T9" fmla="*/ 8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1" y="3"/>
                      <a:pt x="0" y="2"/>
                      <a:pt x="0" y="1"/>
                    </a:cubicBezTo>
                    <a:cubicBezTo>
                      <a:pt x="0" y="0"/>
                      <a:pt x="1" y="0"/>
                      <a:pt x="2" y="0"/>
                    </a:cubicBezTo>
                    <a:cubicBezTo>
                      <a:pt x="3" y="0"/>
                      <a:pt x="4" y="1"/>
                      <a:pt x="3" y="2"/>
                    </a:cubicBezTo>
                    <a:cubicBezTo>
                      <a:pt x="3" y="3"/>
                      <a:pt x="2" y="3"/>
                      <a:pt x="1" y="3"/>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4" name="Freeform 425"/>
              <p:cNvSpPr>
                <a:spLocks noChangeArrowheads="1"/>
              </p:cNvSpPr>
              <p:nvPr/>
            </p:nvSpPr>
            <p:spPr bwMode="auto">
              <a:xfrm>
                <a:off x="681" y="24"/>
                <a:ext cx="6" cy="5"/>
              </a:xfrm>
              <a:custGeom>
                <a:avLst/>
                <a:gdLst>
                  <a:gd name="T0" fmla="*/ 5 w 4"/>
                  <a:gd name="T1" fmla="*/ 8 h 3"/>
                  <a:gd name="T2" fmla="*/ 0 w 4"/>
                  <a:gd name="T3" fmla="*/ 3 h 3"/>
                  <a:gd name="T4" fmla="*/ 5 w 4"/>
                  <a:gd name="T5" fmla="*/ 0 h 3"/>
                  <a:gd name="T6" fmla="*/ 8 w 4"/>
                  <a:gd name="T7" fmla="*/ 5 h 3"/>
                  <a:gd name="T8" fmla="*/ 5 w 4"/>
                  <a:gd name="T9" fmla="*/ 8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2"/>
                      <a:pt x="0" y="1"/>
                    </a:cubicBezTo>
                    <a:cubicBezTo>
                      <a:pt x="1" y="0"/>
                      <a:pt x="1" y="0"/>
                      <a:pt x="2" y="0"/>
                    </a:cubicBezTo>
                    <a:cubicBezTo>
                      <a:pt x="3" y="0"/>
                      <a:pt x="4" y="1"/>
                      <a:pt x="3" y="2"/>
                    </a:cubicBezTo>
                    <a:cubicBezTo>
                      <a:pt x="3" y="2"/>
                      <a:pt x="2" y="3"/>
                      <a:pt x="2" y="3"/>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5" name="Freeform 426"/>
              <p:cNvSpPr>
                <a:spLocks noChangeArrowheads="1"/>
              </p:cNvSpPr>
              <p:nvPr/>
            </p:nvSpPr>
            <p:spPr bwMode="auto">
              <a:xfrm>
                <a:off x="788" y="91"/>
                <a:ext cx="7" cy="7"/>
              </a:xfrm>
              <a:custGeom>
                <a:avLst/>
                <a:gdLst>
                  <a:gd name="T0" fmla="*/ 7 w 4"/>
                  <a:gd name="T1" fmla="*/ 12 h 4"/>
                  <a:gd name="T2" fmla="*/ 0 w 4"/>
                  <a:gd name="T3" fmla="*/ 7 h 4"/>
                  <a:gd name="T4" fmla="*/ 7 w 4"/>
                  <a:gd name="T5" fmla="*/ 4 h 4"/>
                  <a:gd name="T6" fmla="*/ 9 w 4"/>
                  <a:gd name="T7" fmla="*/ 9 h 4"/>
                  <a:gd name="T8" fmla="*/ 7 w 4"/>
                  <a:gd name="T9" fmla="*/ 1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1" y="4"/>
                      <a:pt x="0" y="3"/>
                      <a:pt x="0" y="2"/>
                    </a:cubicBezTo>
                    <a:cubicBezTo>
                      <a:pt x="1" y="1"/>
                      <a:pt x="1" y="0"/>
                      <a:pt x="2" y="1"/>
                    </a:cubicBezTo>
                    <a:cubicBezTo>
                      <a:pt x="3" y="1"/>
                      <a:pt x="4" y="2"/>
                      <a:pt x="3" y="3"/>
                    </a:cubicBezTo>
                    <a:cubicBezTo>
                      <a:pt x="3" y="3"/>
                      <a:pt x="2" y="4"/>
                      <a:pt x="2" y="4"/>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6" name="Freeform 427"/>
              <p:cNvSpPr>
                <a:spLocks noChangeArrowheads="1"/>
              </p:cNvSpPr>
              <p:nvPr/>
            </p:nvSpPr>
            <p:spPr bwMode="auto">
              <a:xfrm>
                <a:off x="750" y="80"/>
                <a:ext cx="6" cy="7"/>
              </a:xfrm>
              <a:custGeom>
                <a:avLst/>
                <a:gdLst>
                  <a:gd name="T0" fmla="*/ 5 w 4"/>
                  <a:gd name="T1" fmla="*/ 12 h 4"/>
                  <a:gd name="T2" fmla="*/ 3 w 4"/>
                  <a:gd name="T3" fmla="*/ 7 h 4"/>
                  <a:gd name="T4" fmla="*/ 5 w 4"/>
                  <a:gd name="T5" fmla="*/ 0 h 4"/>
                  <a:gd name="T6" fmla="*/ 9 w 4"/>
                  <a:gd name="T7" fmla="*/ 7 h 4"/>
                  <a:gd name="T8" fmla="*/ 5 w 4"/>
                  <a:gd name="T9" fmla="*/ 1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1" y="3"/>
                      <a:pt x="0" y="3"/>
                      <a:pt x="1" y="2"/>
                    </a:cubicBezTo>
                    <a:cubicBezTo>
                      <a:pt x="1" y="1"/>
                      <a:pt x="2" y="0"/>
                      <a:pt x="2" y="0"/>
                    </a:cubicBezTo>
                    <a:cubicBezTo>
                      <a:pt x="3" y="1"/>
                      <a:pt x="4" y="2"/>
                      <a:pt x="4" y="2"/>
                    </a:cubicBezTo>
                    <a:cubicBezTo>
                      <a:pt x="3" y="3"/>
                      <a:pt x="3" y="4"/>
                      <a:pt x="2" y="4"/>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7" name="Freeform 428"/>
              <p:cNvSpPr>
                <a:spLocks noChangeArrowheads="1"/>
              </p:cNvSpPr>
              <p:nvPr/>
            </p:nvSpPr>
            <p:spPr bwMode="auto">
              <a:xfrm>
                <a:off x="760" y="119"/>
                <a:ext cx="8" cy="9"/>
              </a:xfrm>
              <a:custGeom>
                <a:avLst/>
                <a:gdLst>
                  <a:gd name="T0" fmla="*/ 5 w 5"/>
                  <a:gd name="T1" fmla="*/ 16 h 5"/>
                  <a:gd name="T2" fmla="*/ 0 w 5"/>
                  <a:gd name="T3" fmla="*/ 7 h 5"/>
                  <a:gd name="T4" fmla="*/ 8 w 5"/>
                  <a:gd name="T5" fmla="*/ 0 h 5"/>
                  <a:gd name="T6" fmla="*/ 13 w 5"/>
                  <a:gd name="T7" fmla="*/ 9 h 5"/>
                  <a:gd name="T8" fmla="*/ 5 w 5"/>
                  <a:gd name="T9" fmla="*/ 1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1" y="5"/>
                      <a:pt x="0" y="3"/>
                      <a:pt x="0" y="2"/>
                    </a:cubicBezTo>
                    <a:cubicBezTo>
                      <a:pt x="0" y="1"/>
                      <a:pt x="2" y="0"/>
                      <a:pt x="3" y="0"/>
                    </a:cubicBezTo>
                    <a:cubicBezTo>
                      <a:pt x="4" y="1"/>
                      <a:pt x="5" y="2"/>
                      <a:pt x="5" y="3"/>
                    </a:cubicBezTo>
                    <a:cubicBezTo>
                      <a:pt x="4" y="4"/>
                      <a:pt x="3" y="5"/>
                      <a:pt x="2" y="5"/>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8" name="Freeform 429"/>
              <p:cNvSpPr>
                <a:spLocks noChangeArrowheads="1"/>
              </p:cNvSpPr>
              <p:nvPr/>
            </p:nvSpPr>
            <p:spPr bwMode="auto">
              <a:xfrm>
                <a:off x="666" y="134"/>
                <a:ext cx="6" cy="7"/>
              </a:xfrm>
              <a:custGeom>
                <a:avLst/>
                <a:gdLst>
                  <a:gd name="T0" fmla="*/ 5 w 4"/>
                  <a:gd name="T1" fmla="*/ 12 h 4"/>
                  <a:gd name="T2" fmla="*/ 0 w 4"/>
                  <a:gd name="T3" fmla="*/ 4 h 4"/>
                  <a:gd name="T4" fmla="*/ 5 w 4"/>
                  <a:gd name="T5" fmla="*/ 0 h 4"/>
                  <a:gd name="T6" fmla="*/ 9 w 4"/>
                  <a:gd name="T7" fmla="*/ 7 h 4"/>
                  <a:gd name="T8" fmla="*/ 5 w 4"/>
                  <a:gd name="T9" fmla="*/ 1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0" y="3"/>
                      <a:pt x="0" y="2"/>
                      <a:pt x="0" y="1"/>
                    </a:cubicBezTo>
                    <a:cubicBezTo>
                      <a:pt x="0" y="0"/>
                      <a:pt x="1" y="0"/>
                      <a:pt x="2" y="0"/>
                    </a:cubicBezTo>
                    <a:cubicBezTo>
                      <a:pt x="3" y="0"/>
                      <a:pt x="4" y="1"/>
                      <a:pt x="4" y="2"/>
                    </a:cubicBezTo>
                    <a:cubicBezTo>
                      <a:pt x="4" y="3"/>
                      <a:pt x="3" y="4"/>
                      <a:pt x="2" y="4"/>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9" name="Freeform 430"/>
              <p:cNvSpPr>
                <a:spLocks noChangeArrowheads="1"/>
              </p:cNvSpPr>
              <p:nvPr/>
            </p:nvSpPr>
            <p:spPr bwMode="auto">
              <a:xfrm>
                <a:off x="1121" y="1608"/>
                <a:ext cx="65" cy="53"/>
              </a:xfrm>
              <a:custGeom>
                <a:avLst/>
                <a:gdLst>
                  <a:gd name="T0" fmla="*/ 58 w 39"/>
                  <a:gd name="T1" fmla="*/ 25 h 30"/>
                  <a:gd name="T2" fmla="*/ 95 w 39"/>
                  <a:gd name="T3" fmla="*/ 49 h 30"/>
                  <a:gd name="T4" fmla="*/ 100 w 39"/>
                  <a:gd name="T5" fmla="*/ 74 h 30"/>
                  <a:gd name="T6" fmla="*/ 75 w 39"/>
                  <a:gd name="T7" fmla="*/ 81 h 30"/>
                  <a:gd name="T8" fmla="*/ 13 w 39"/>
                  <a:gd name="T9" fmla="*/ 37 h 30"/>
                  <a:gd name="T10" fmla="*/ 8 w 39"/>
                  <a:gd name="T11" fmla="*/ 12 h 30"/>
                  <a:gd name="T12" fmla="*/ 8 w 39"/>
                  <a:gd name="T13" fmla="*/ 12 h 30"/>
                  <a:gd name="T14" fmla="*/ 22 w 39"/>
                  <a:gd name="T15" fmla="*/ 9 h 30"/>
                  <a:gd name="T16" fmla="*/ 70 w 39"/>
                  <a:gd name="T17" fmla="*/ 44 h 30"/>
                  <a:gd name="T18" fmla="*/ 72 w 39"/>
                  <a:gd name="T19" fmla="*/ 57 h 30"/>
                  <a:gd name="T20" fmla="*/ 62 w 39"/>
                  <a:gd name="T21" fmla="*/ 60 h 30"/>
                  <a:gd name="T22" fmla="*/ 25 w 39"/>
                  <a:gd name="T23" fmla="*/ 34 h 30"/>
                  <a:gd name="T24" fmla="*/ 25 w 39"/>
                  <a:gd name="T25" fmla="*/ 37 h 30"/>
                  <a:gd name="T26" fmla="*/ 58 w 39"/>
                  <a:gd name="T27" fmla="*/ 62 h 30"/>
                  <a:gd name="T28" fmla="*/ 78 w 39"/>
                  <a:gd name="T29" fmla="*/ 60 h 30"/>
                  <a:gd name="T30" fmla="*/ 72 w 39"/>
                  <a:gd name="T31" fmla="*/ 37 h 30"/>
                  <a:gd name="T32" fmla="*/ 25 w 39"/>
                  <a:gd name="T33" fmla="*/ 4 h 30"/>
                  <a:gd name="T34" fmla="*/ 5 w 39"/>
                  <a:gd name="T35" fmla="*/ 9 h 30"/>
                  <a:gd name="T36" fmla="*/ 5 w 39"/>
                  <a:gd name="T37" fmla="*/ 9 h 30"/>
                  <a:gd name="T38" fmla="*/ 12 w 39"/>
                  <a:gd name="T39" fmla="*/ 41 h 30"/>
                  <a:gd name="T40" fmla="*/ 75 w 39"/>
                  <a:gd name="T41" fmla="*/ 85 h 30"/>
                  <a:gd name="T42" fmla="*/ 103 w 39"/>
                  <a:gd name="T43" fmla="*/ 78 h 30"/>
                  <a:gd name="T44" fmla="*/ 95 w 39"/>
                  <a:gd name="T45" fmla="*/ 48 h 30"/>
                  <a:gd name="T46" fmla="*/ 62 w 39"/>
                  <a:gd name="T47" fmla="*/ 21 h 30"/>
                  <a:gd name="T48" fmla="*/ 58 w 39"/>
                  <a:gd name="T49" fmla="*/ 25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30"/>
                  <a:gd name="T77" fmla="*/ 39 w 39"/>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30">
                    <a:moveTo>
                      <a:pt x="21" y="8"/>
                    </a:moveTo>
                    <a:cubicBezTo>
                      <a:pt x="34" y="16"/>
                      <a:pt x="34" y="16"/>
                      <a:pt x="34" y="16"/>
                    </a:cubicBezTo>
                    <a:cubicBezTo>
                      <a:pt x="37" y="18"/>
                      <a:pt x="37" y="22"/>
                      <a:pt x="36" y="24"/>
                    </a:cubicBezTo>
                    <a:cubicBezTo>
                      <a:pt x="34" y="27"/>
                      <a:pt x="30" y="28"/>
                      <a:pt x="27" y="26"/>
                    </a:cubicBezTo>
                    <a:cubicBezTo>
                      <a:pt x="5" y="12"/>
                      <a:pt x="5" y="12"/>
                      <a:pt x="5" y="12"/>
                    </a:cubicBezTo>
                    <a:cubicBezTo>
                      <a:pt x="2" y="11"/>
                      <a:pt x="1" y="7"/>
                      <a:pt x="3" y="4"/>
                    </a:cubicBezTo>
                    <a:cubicBezTo>
                      <a:pt x="3" y="4"/>
                      <a:pt x="3" y="4"/>
                      <a:pt x="3" y="4"/>
                    </a:cubicBezTo>
                    <a:cubicBezTo>
                      <a:pt x="4" y="3"/>
                      <a:pt x="6" y="2"/>
                      <a:pt x="8" y="3"/>
                    </a:cubicBezTo>
                    <a:cubicBezTo>
                      <a:pt x="25" y="14"/>
                      <a:pt x="25" y="14"/>
                      <a:pt x="25" y="14"/>
                    </a:cubicBezTo>
                    <a:cubicBezTo>
                      <a:pt x="27" y="14"/>
                      <a:pt x="27" y="16"/>
                      <a:pt x="26" y="18"/>
                    </a:cubicBezTo>
                    <a:cubicBezTo>
                      <a:pt x="25" y="19"/>
                      <a:pt x="23" y="20"/>
                      <a:pt x="22" y="19"/>
                    </a:cubicBezTo>
                    <a:cubicBezTo>
                      <a:pt x="9" y="11"/>
                      <a:pt x="9" y="11"/>
                      <a:pt x="9" y="11"/>
                    </a:cubicBezTo>
                    <a:cubicBezTo>
                      <a:pt x="9" y="12"/>
                      <a:pt x="9" y="12"/>
                      <a:pt x="9" y="12"/>
                    </a:cubicBezTo>
                    <a:cubicBezTo>
                      <a:pt x="21" y="20"/>
                      <a:pt x="21" y="20"/>
                      <a:pt x="21" y="20"/>
                    </a:cubicBezTo>
                    <a:cubicBezTo>
                      <a:pt x="23" y="21"/>
                      <a:pt x="26" y="21"/>
                      <a:pt x="28" y="19"/>
                    </a:cubicBezTo>
                    <a:cubicBezTo>
                      <a:pt x="29" y="17"/>
                      <a:pt x="28" y="14"/>
                      <a:pt x="26" y="12"/>
                    </a:cubicBezTo>
                    <a:cubicBezTo>
                      <a:pt x="9" y="1"/>
                      <a:pt x="9" y="1"/>
                      <a:pt x="9" y="1"/>
                    </a:cubicBezTo>
                    <a:cubicBezTo>
                      <a:pt x="6" y="0"/>
                      <a:pt x="3" y="1"/>
                      <a:pt x="2" y="3"/>
                    </a:cubicBezTo>
                    <a:cubicBezTo>
                      <a:pt x="2" y="3"/>
                      <a:pt x="2" y="3"/>
                      <a:pt x="2" y="3"/>
                    </a:cubicBezTo>
                    <a:cubicBezTo>
                      <a:pt x="0" y="7"/>
                      <a:pt x="1" y="11"/>
                      <a:pt x="4" y="13"/>
                    </a:cubicBezTo>
                    <a:cubicBezTo>
                      <a:pt x="27" y="27"/>
                      <a:pt x="27" y="27"/>
                      <a:pt x="27" y="27"/>
                    </a:cubicBezTo>
                    <a:cubicBezTo>
                      <a:pt x="30" y="30"/>
                      <a:pt x="35" y="29"/>
                      <a:pt x="37" y="25"/>
                    </a:cubicBezTo>
                    <a:cubicBezTo>
                      <a:pt x="39" y="22"/>
                      <a:pt x="38" y="17"/>
                      <a:pt x="34" y="15"/>
                    </a:cubicBezTo>
                    <a:cubicBezTo>
                      <a:pt x="22" y="7"/>
                      <a:pt x="22" y="7"/>
                      <a:pt x="22" y="7"/>
                    </a:cubicBezTo>
                    <a:lnTo>
                      <a:pt x="21" y="8"/>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0" name="Freeform 431"/>
              <p:cNvSpPr>
                <a:spLocks noChangeArrowheads="1"/>
              </p:cNvSpPr>
              <p:nvPr/>
            </p:nvSpPr>
            <p:spPr bwMode="auto">
              <a:xfrm>
                <a:off x="988" y="1391"/>
                <a:ext cx="67" cy="48"/>
              </a:xfrm>
              <a:custGeom>
                <a:avLst/>
                <a:gdLst>
                  <a:gd name="T0" fmla="*/ 45 w 40"/>
                  <a:gd name="T1" fmla="*/ 28 h 27"/>
                  <a:gd name="T2" fmla="*/ 84 w 40"/>
                  <a:gd name="T3" fmla="*/ 9 h 27"/>
                  <a:gd name="T4" fmla="*/ 104 w 40"/>
                  <a:gd name="T5" fmla="*/ 20 h 27"/>
                  <a:gd name="T6" fmla="*/ 95 w 40"/>
                  <a:gd name="T7" fmla="*/ 44 h 27"/>
                  <a:gd name="T8" fmla="*/ 28 w 40"/>
                  <a:gd name="T9" fmla="*/ 76 h 27"/>
                  <a:gd name="T10" fmla="*/ 5 w 40"/>
                  <a:gd name="T11" fmla="*/ 69 h 27"/>
                  <a:gd name="T12" fmla="*/ 5 w 40"/>
                  <a:gd name="T13" fmla="*/ 69 h 27"/>
                  <a:gd name="T14" fmla="*/ 12 w 40"/>
                  <a:gd name="T15" fmla="*/ 53 h 27"/>
                  <a:gd name="T16" fmla="*/ 65 w 40"/>
                  <a:gd name="T17" fmla="*/ 25 h 27"/>
                  <a:gd name="T18" fmla="*/ 75 w 40"/>
                  <a:gd name="T19" fmla="*/ 32 h 27"/>
                  <a:gd name="T20" fmla="*/ 70 w 40"/>
                  <a:gd name="T21" fmla="*/ 44 h 27"/>
                  <a:gd name="T22" fmla="*/ 34 w 40"/>
                  <a:gd name="T23" fmla="*/ 64 h 27"/>
                  <a:gd name="T24" fmla="*/ 34 w 40"/>
                  <a:gd name="T25" fmla="*/ 66 h 27"/>
                  <a:gd name="T26" fmla="*/ 74 w 40"/>
                  <a:gd name="T27" fmla="*/ 48 h 27"/>
                  <a:gd name="T28" fmla="*/ 79 w 40"/>
                  <a:gd name="T29" fmla="*/ 28 h 27"/>
                  <a:gd name="T30" fmla="*/ 62 w 40"/>
                  <a:gd name="T31" fmla="*/ 21 h 27"/>
                  <a:gd name="T32" fmla="*/ 8 w 40"/>
                  <a:gd name="T33" fmla="*/ 50 h 27"/>
                  <a:gd name="T34" fmla="*/ 3 w 40"/>
                  <a:gd name="T35" fmla="*/ 69 h 27"/>
                  <a:gd name="T36" fmla="*/ 3 w 40"/>
                  <a:gd name="T37" fmla="*/ 69 h 27"/>
                  <a:gd name="T38" fmla="*/ 30 w 40"/>
                  <a:gd name="T39" fmla="*/ 82 h 27"/>
                  <a:gd name="T40" fmla="*/ 99 w 40"/>
                  <a:gd name="T41" fmla="*/ 48 h 27"/>
                  <a:gd name="T42" fmla="*/ 109 w 40"/>
                  <a:gd name="T43" fmla="*/ 16 h 27"/>
                  <a:gd name="T44" fmla="*/ 82 w 40"/>
                  <a:gd name="T45" fmla="*/ 7 h 27"/>
                  <a:gd name="T46" fmla="*/ 42 w 40"/>
                  <a:gd name="T47" fmla="*/ 25 h 27"/>
                  <a:gd name="T48" fmla="*/ 45 w 40"/>
                  <a:gd name="T49" fmla="*/ 28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27"/>
                  <a:gd name="T77" fmla="*/ 40 w 40"/>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27">
                    <a:moveTo>
                      <a:pt x="16" y="9"/>
                    </a:moveTo>
                    <a:cubicBezTo>
                      <a:pt x="30" y="3"/>
                      <a:pt x="30" y="3"/>
                      <a:pt x="30" y="3"/>
                    </a:cubicBezTo>
                    <a:cubicBezTo>
                      <a:pt x="33" y="2"/>
                      <a:pt x="36" y="3"/>
                      <a:pt x="37" y="6"/>
                    </a:cubicBezTo>
                    <a:cubicBezTo>
                      <a:pt x="39" y="9"/>
                      <a:pt x="37" y="12"/>
                      <a:pt x="34" y="14"/>
                    </a:cubicBezTo>
                    <a:cubicBezTo>
                      <a:pt x="10" y="24"/>
                      <a:pt x="10" y="24"/>
                      <a:pt x="10" y="24"/>
                    </a:cubicBezTo>
                    <a:cubicBezTo>
                      <a:pt x="7" y="26"/>
                      <a:pt x="4" y="24"/>
                      <a:pt x="2" y="22"/>
                    </a:cubicBezTo>
                    <a:cubicBezTo>
                      <a:pt x="2" y="22"/>
                      <a:pt x="2" y="22"/>
                      <a:pt x="2" y="22"/>
                    </a:cubicBezTo>
                    <a:cubicBezTo>
                      <a:pt x="2" y="20"/>
                      <a:pt x="2" y="17"/>
                      <a:pt x="4" y="17"/>
                    </a:cubicBezTo>
                    <a:cubicBezTo>
                      <a:pt x="23" y="8"/>
                      <a:pt x="23" y="8"/>
                      <a:pt x="23" y="8"/>
                    </a:cubicBezTo>
                    <a:cubicBezTo>
                      <a:pt x="24" y="8"/>
                      <a:pt x="26" y="8"/>
                      <a:pt x="27" y="10"/>
                    </a:cubicBezTo>
                    <a:cubicBezTo>
                      <a:pt x="28" y="11"/>
                      <a:pt x="27" y="13"/>
                      <a:pt x="25" y="14"/>
                    </a:cubicBezTo>
                    <a:cubicBezTo>
                      <a:pt x="12" y="20"/>
                      <a:pt x="12" y="20"/>
                      <a:pt x="12" y="20"/>
                    </a:cubicBezTo>
                    <a:cubicBezTo>
                      <a:pt x="12" y="21"/>
                      <a:pt x="12" y="21"/>
                      <a:pt x="12" y="21"/>
                    </a:cubicBezTo>
                    <a:cubicBezTo>
                      <a:pt x="26" y="15"/>
                      <a:pt x="26" y="15"/>
                      <a:pt x="26" y="15"/>
                    </a:cubicBezTo>
                    <a:cubicBezTo>
                      <a:pt x="28" y="14"/>
                      <a:pt x="29" y="12"/>
                      <a:pt x="28" y="9"/>
                    </a:cubicBezTo>
                    <a:cubicBezTo>
                      <a:pt x="27" y="7"/>
                      <a:pt x="24" y="6"/>
                      <a:pt x="22" y="7"/>
                    </a:cubicBezTo>
                    <a:cubicBezTo>
                      <a:pt x="3" y="16"/>
                      <a:pt x="3" y="16"/>
                      <a:pt x="3" y="16"/>
                    </a:cubicBezTo>
                    <a:cubicBezTo>
                      <a:pt x="1" y="17"/>
                      <a:pt x="0" y="20"/>
                      <a:pt x="1" y="22"/>
                    </a:cubicBezTo>
                    <a:cubicBezTo>
                      <a:pt x="1" y="22"/>
                      <a:pt x="1" y="22"/>
                      <a:pt x="1" y="22"/>
                    </a:cubicBezTo>
                    <a:cubicBezTo>
                      <a:pt x="3" y="26"/>
                      <a:pt x="7" y="27"/>
                      <a:pt x="11" y="26"/>
                    </a:cubicBezTo>
                    <a:cubicBezTo>
                      <a:pt x="35" y="15"/>
                      <a:pt x="35" y="15"/>
                      <a:pt x="35" y="15"/>
                    </a:cubicBezTo>
                    <a:cubicBezTo>
                      <a:pt x="39" y="13"/>
                      <a:pt x="40" y="9"/>
                      <a:pt x="39" y="5"/>
                    </a:cubicBezTo>
                    <a:cubicBezTo>
                      <a:pt x="37" y="2"/>
                      <a:pt x="33" y="0"/>
                      <a:pt x="29" y="2"/>
                    </a:cubicBezTo>
                    <a:cubicBezTo>
                      <a:pt x="15" y="8"/>
                      <a:pt x="15" y="8"/>
                      <a:pt x="15" y="8"/>
                    </a:cubicBezTo>
                    <a:lnTo>
                      <a:pt x="16" y="9"/>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1" name="Freeform 432"/>
              <p:cNvSpPr>
                <a:spLocks noChangeArrowheads="1"/>
              </p:cNvSpPr>
              <p:nvPr/>
            </p:nvSpPr>
            <p:spPr bwMode="auto">
              <a:xfrm>
                <a:off x="1133" y="1457"/>
                <a:ext cx="43" cy="67"/>
              </a:xfrm>
              <a:custGeom>
                <a:avLst/>
                <a:gdLst>
                  <a:gd name="T0" fmla="*/ 3 w 43"/>
                  <a:gd name="T1" fmla="*/ 14 h 67"/>
                  <a:gd name="T2" fmla="*/ 6 w 43"/>
                  <a:gd name="T3" fmla="*/ 14 h 67"/>
                  <a:gd name="T4" fmla="*/ 5 w 43"/>
                  <a:gd name="T5" fmla="*/ 49 h 67"/>
                  <a:gd name="T6" fmla="*/ 0 w 43"/>
                  <a:gd name="T7" fmla="*/ 48 h 67"/>
                  <a:gd name="T8" fmla="*/ 0 w 43"/>
                  <a:gd name="T9" fmla="*/ 64 h 67"/>
                  <a:gd name="T10" fmla="*/ 38 w 43"/>
                  <a:gd name="T11" fmla="*/ 67 h 67"/>
                  <a:gd name="T12" fmla="*/ 43 w 43"/>
                  <a:gd name="T13" fmla="*/ 5 h 67"/>
                  <a:gd name="T14" fmla="*/ 5 w 43"/>
                  <a:gd name="T15" fmla="*/ 0 h 67"/>
                  <a:gd name="T16" fmla="*/ 3 w 43"/>
                  <a:gd name="T17" fmla="*/ 14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67"/>
                  <a:gd name="T29" fmla="*/ 43 w 4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67">
                    <a:moveTo>
                      <a:pt x="3" y="14"/>
                    </a:moveTo>
                    <a:lnTo>
                      <a:pt x="6" y="14"/>
                    </a:lnTo>
                    <a:lnTo>
                      <a:pt x="5" y="49"/>
                    </a:lnTo>
                    <a:lnTo>
                      <a:pt x="0" y="48"/>
                    </a:lnTo>
                    <a:lnTo>
                      <a:pt x="0" y="64"/>
                    </a:lnTo>
                    <a:lnTo>
                      <a:pt x="38" y="67"/>
                    </a:lnTo>
                    <a:lnTo>
                      <a:pt x="43" y="5"/>
                    </a:lnTo>
                    <a:lnTo>
                      <a:pt x="5" y="0"/>
                    </a:lnTo>
                    <a:lnTo>
                      <a:pt x="3" y="14"/>
                    </a:lnTo>
                    <a:close/>
                  </a:path>
                </a:pathLst>
              </a:custGeom>
              <a:solidFill>
                <a:srgbClr val="28697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2" name="Freeform 433"/>
              <p:cNvSpPr>
                <a:spLocks noChangeArrowheads="1"/>
              </p:cNvSpPr>
              <p:nvPr/>
            </p:nvSpPr>
            <p:spPr bwMode="auto">
              <a:xfrm>
                <a:off x="1133" y="1457"/>
                <a:ext cx="43" cy="64"/>
              </a:xfrm>
              <a:custGeom>
                <a:avLst/>
                <a:gdLst>
                  <a:gd name="T0" fmla="*/ 3 w 43"/>
                  <a:gd name="T1" fmla="*/ 14 h 64"/>
                  <a:gd name="T2" fmla="*/ 6 w 43"/>
                  <a:gd name="T3" fmla="*/ 14 h 64"/>
                  <a:gd name="T4" fmla="*/ 5 w 43"/>
                  <a:gd name="T5" fmla="*/ 49 h 64"/>
                  <a:gd name="T6" fmla="*/ 0 w 43"/>
                  <a:gd name="T7" fmla="*/ 48 h 64"/>
                  <a:gd name="T8" fmla="*/ 0 w 43"/>
                  <a:gd name="T9" fmla="*/ 64 h 64"/>
                  <a:gd name="T10" fmla="*/ 43 w 43"/>
                  <a:gd name="T11" fmla="*/ 5 h 64"/>
                  <a:gd name="T12" fmla="*/ 5 w 43"/>
                  <a:gd name="T13" fmla="*/ 0 h 64"/>
                  <a:gd name="T14" fmla="*/ 3 w 43"/>
                  <a:gd name="T15" fmla="*/ 14 h 64"/>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64"/>
                  <a:gd name="T26" fmla="*/ 43 w 43"/>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64">
                    <a:moveTo>
                      <a:pt x="3" y="14"/>
                    </a:moveTo>
                    <a:lnTo>
                      <a:pt x="6" y="14"/>
                    </a:lnTo>
                    <a:lnTo>
                      <a:pt x="5" y="49"/>
                    </a:lnTo>
                    <a:lnTo>
                      <a:pt x="0" y="48"/>
                    </a:lnTo>
                    <a:lnTo>
                      <a:pt x="0" y="64"/>
                    </a:lnTo>
                    <a:lnTo>
                      <a:pt x="43" y="5"/>
                    </a:lnTo>
                    <a:lnTo>
                      <a:pt x="5" y="0"/>
                    </a:lnTo>
                    <a:lnTo>
                      <a:pt x="3" y="14"/>
                    </a:lnTo>
                    <a:close/>
                  </a:path>
                </a:pathLst>
              </a:custGeom>
              <a:solidFill>
                <a:srgbClr val="00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3" name="Freeform 434"/>
              <p:cNvSpPr>
                <a:spLocks noChangeArrowheads="1"/>
              </p:cNvSpPr>
              <p:nvPr/>
            </p:nvSpPr>
            <p:spPr bwMode="auto">
              <a:xfrm>
                <a:off x="1134" y="1471"/>
                <a:ext cx="86" cy="41"/>
              </a:xfrm>
              <a:custGeom>
                <a:avLst/>
                <a:gdLst>
                  <a:gd name="T0" fmla="*/ 3 w 51"/>
                  <a:gd name="T1" fmla="*/ 57 h 23"/>
                  <a:gd name="T2" fmla="*/ 94 w 51"/>
                  <a:gd name="T3" fmla="*/ 53 h 23"/>
                  <a:gd name="T4" fmla="*/ 96 w 51"/>
                  <a:gd name="T5" fmla="*/ 53 h 23"/>
                  <a:gd name="T6" fmla="*/ 113 w 51"/>
                  <a:gd name="T7" fmla="*/ 70 h 23"/>
                  <a:gd name="T8" fmla="*/ 142 w 51"/>
                  <a:gd name="T9" fmla="*/ 45 h 23"/>
                  <a:gd name="T10" fmla="*/ 142 w 51"/>
                  <a:gd name="T11" fmla="*/ 45 h 23"/>
                  <a:gd name="T12" fmla="*/ 142 w 51"/>
                  <a:gd name="T13" fmla="*/ 45 h 23"/>
                  <a:gd name="T14" fmla="*/ 120 w 51"/>
                  <a:gd name="T15" fmla="*/ 12 h 23"/>
                  <a:gd name="T16" fmla="*/ 96 w 51"/>
                  <a:gd name="T17" fmla="*/ 29 h 23"/>
                  <a:gd name="T18" fmla="*/ 94 w 51"/>
                  <a:gd name="T19" fmla="*/ 29 h 23"/>
                  <a:gd name="T20" fmla="*/ 8 w 51"/>
                  <a:gd name="T21" fmla="*/ 4 h 23"/>
                  <a:gd name="T22" fmla="*/ 8 w 51"/>
                  <a:gd name="T23" fmla="*/ 0 h 23"/>
                  <a:gd name="T24" fmla="*/ 3 w 51"/>
                  <a:gd name="T25" fmla="*/ 0 h 23"/>
                  <a:gd name="T26" fmla="*/ 3 w 51"/>
                  <a:gd name="T27" fmla="*/ 7 h 23"/>
                  <a:gd name="T28" fmla="*/ 94 w 51"/>
                  <a:gd name="T29" fmla="*/ 32 h 23"/>
                  <a:gd name="T30" fmla="*/ 94 w 51"/>
                  <a:gd name="T31" fmla="*/ 32 h 23"/>
                  <a:gd name="T32" fmla="*/ 103 w 51"/>
                  <a:gd name="T33" fmla="*/ 29 h 23"/>
                  <a:gd name="T34" fmla="*/ 120 w 51"/>
                  <a:gd name="T35" fmla="*/ 20 h 23"/>
                  <a:gd name="T36" fmla="*/ 140 w 51"/>
                  <a:gd name="T37" fmla="*/ 45 h 23"/>
                  <a:gd name="T38" fmla="*/ 113 w 51"/>
                  <a:gd name="T39" fmla="*/ 66 h 23"/>
                  <a:gd name="T40" fmla="*/ 99 w 51"/>
                  <a:gd name="T41" fmla="*/ 53 h 23"/>
                  <a:gd name="T42" fmla="*/ 94 w 51"/>
                  <a:gd name="T43" fmla="*/ 48 h 23"/>
                  <a:gd name="T44" fmla="*/ 0 w 51"/>
                  <a:gd name="T45" fmla="*/ 53 h 23"/>
                  <a:gd name="T46" fmla="*/ 0 w 51"/>
                  <a:gd name="T47" fmla="*/ 61 h 23"/>
                  <a:gd name="T48" fmla="*/ 3 w 51"/>
                  <a:gd name="T49" fmla="*/ 61 h 23"/>
                  <a:gd name="T50" fmla="*/ 3 w 51"/>
                  <a:gd name="T51" fmla="*/ 57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23"/>
                  <a:gd name="T80" fmla="*/ 51 w 51"/>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23">
                    <a:moveTo>
                      <a:pt x="1" y="18"/>
                    </a:moveTo>
                    <a:cubicBezTo>
                      <a:pt x="33" y="17"/>
                      <a:pt x="33" y="17"/>
                      <a:pt x="33" y="17"/>
                    </a:cubicBezTo>
                    <a:cubicBezTo>
                      <a:pt x="34" y="17"/>
                      <a:pt x="34" y="17"/>
                      <a:pt x="34" y="17"/>
                    </a:cubicBezTo>
                    <a:cubicBezTo>
                      <a:pt x="34" y="20"/>
                      <a:pt x="37" y="22"/>
                      <a:pt x="40" y="22"/>
                    </a:cubicBezTo>
                    <a:cubicBezTo>
                      <a:pt x="47" y="23"/>
                      <a:pt x="50" y="19"/>
                      <a:pt x="50" y="14"/>
                    </a:cubicBezTo>
                    <a:cubicBezTo>
                      <a:pt x="50" y="14"/>
                      <a:pt x="50" y="14"/>
                      <a:pt x="50" y="14"/>
                    </a:cubicBezTo>
                    <a:cubicBezTo>
                      <a:pt x="50" y="14"/>
                      <a:pt x="50" y="14"/>
                      <a:pt x="50" y="14"/>
                    </a:cubicBezTo>
                    <a:cubicBezTo>
                      <a:pt x="51" y="10"/>
                      <a:pt x="48" y="5"/>
                      <a:pt x="42" y="4"/>
                    </a:cubicBezTo>
                    <a:cubicBezTo>
                      <a:pt x="38" y="4"/>
                      <a:pt x="36" y="6"/>
                      <a:pt x="34" y="9"/>
                    </a:cubicBezTo>
                    <a:cubicBezTo>
                      <a:pt x="33" y="9"/>
                      <a:pt x="33" y="9"/>
                      <a:pt x="33" y="9"/>
                    </a:cubicBezTo>
                    <a:cubicBezTo>
                      <a:pt x="3" y="1"/>
                      <a:pt x="3" y="1"/>
                      <a:pt x="3" y="1"/>
                    </a:cubicBezTo>
                    <a:cubicBezTo>
                      <a:pt x="3" y="0"/>
                      <a:pt x="3" y="0"/>
                      <a:pt x="3" y="0"/>
                    </a:cubicBezTo>
                    <a:cubicBezTo>
                      <a:pt x="1" y="0"/>
                      <a:pt x="1" y="0"/>
                      <a:pt x="1" y="0"/>
                    </a:cubicBezTo>
                    <a:cubicBezTo>
                      <a:pt x="1" y="2"/>
                      <a:pt x="1" y="2"/>
                      <a:pt x="1" y="2"/>
                    </a:cubicBezTo>
                    <a:cubicBezTo>
                      <a:pt x="33" y="10"/>
                      <a:pt x="33" y="10"/>
                      <a:pt x="33" y="10"/>
                    </a:cubicBezTo>
                    <a:cubicBezTo>
                      <a:pt x="33" y="10"/>
                      <a:pt x="33" y="10"/>
                      <a:pt x="33" y="10"/>
                    </a:cubicBezTo>
                    <a:cubicBezTo>
                      <a:pt x="34" y="10"/>
                      <a:pt x="35" y="10"/>
                      <a:pt x="36" y="9"/>
                    </a:cubicBezTo>
                    <a:cubicBezTo>
                      <a:pt x="37" y="7"/>
                      <a:pt x="39" y="6"/>
                      <a:pt x="42" y="6"/>
                    </a:cubicBezTo>
                    <a:cubicBezTo>
                      <a:pt x="48" y="6"/>
                      <a:pt x="49" y="11"/>
                      <a:pt x="49" y="14"/>
                    </a:cubicBezTo>
                    <a:cubicBezTo>
                      <a:pt x="49" y="18"/>
                      <a:pt x="46" y="21"/>
                      <a:pt x="40" y="21"/>
                    </a:cubicBezTo>
                    <a:cubicBezTo>
                      <a:pt x="38" y="21"/>
                      <a:pt x="36" y="19"/>
                      <a:pt x="35" y="17"/>
                    </a:cubicBezTo>
                    <a:cubicBezTo>
                      <a:pt x="35" y="16"/>
                      <a:pt x="33" y="15"/>
                      <a:pt x="33" y="15"/>
                    </a:cubicBezTo>
                    <a:cubicBezTo>
                      <a:pt x="0" y="17"/>
                      <a:pt x="0" y="17"/>
                      <a:pt x="0" y="17"/>
                    </a:cubicBezTo>
                    <a:cubicBezTo>
                      <a:pt x="0" y="19"/>
                      <a:pt x="0" y="19"/>
                      <a:pt x="0" y="19"/>
                    </a:cubicBezTo>
                    <a:cubicBezTo>
                      <a:pt x="1" y="19"/>
                      <a:pt x="1" y="19"/>
                      <a:pt x="1" y="19"/>
                    </a:cubicBezTo>
                    <a:lnTo>
                      <a:pt x="1" y="18"/>
                    </a:lnTo>
                    <a:close/>
                  </a:path>
                </a:pathLst>
              </a:custGeom>
              <a:solidFill>
                <a:srgbClr val="CD9C5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4" name="Freeform 435"/>
              <p:cNvSpPr>
                <a:spLocks noChangeArrowheads="1"/>
              </p:cNvSpPr>
              <p:nvPr/>
            </p:nvSpPr>
            <p:spPr bwMode="auto">
              <a:xfrm>
                <a:off x="1794" y="1769"/>
                <a:ext cx="74" cy="54"/>
              </a:xfrm>
              <a:custGeom>
                <a:avLst/>
                <a:gdLst>
                  <a:gd name="T0" fmla="*/ 17 w 74"/>
                  <a:gd name="T1" fmla="*/ 52 h 54"/>
                  <a:gd name="T2" fmla="*/ 17 w 74"/>
                  <a:gd name="T3" fmla="*/ 46 h 54"/>
                  <a:gd name="T4" fmla="*/ 56 w 74"/>
                  <a:gd name="T5" fmla="*/ 48 h 54"/>
                  <a:gd name="T6" fmla="*/ 56 w 74"/>
                  <a:gd name="T7" fmla="*/ 52 h 54"/>
                  <a:gd name="T8" fmla="*/ 73 w 74"/>
                  <a:gd name="T9" fmla="*/ 54 h 54"/>
                  <a:gd name="T10" fmla="*/ 74 w 74"/>
                  <a:gd name="T11" fmla="*/ 2 h 54"/>
                  <a:gd name="T12" fmla="*/ 2 w 74"/>
                  <a:gd name="T13" fmla="*/ 0 h 54"/>
                  <a:gd name="T14" fmla="*/ 0 w 74"/>
                  <a:gd name="T15" fmla="*/ 50 h 54"/>
                  <a:gd name="T16" fmla="*/ 17 w 74"/>
                  <a:gd name="T17" fmla="*/ 52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4"/>
                  <a:gd name="T29" fmla="*/ 74 w 74"/>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4">
                    <a:moveTo>
                      <a:pt x="17" y="52"/>
                    </a:moveTo>
                    <a:lnTo>
                      <a:pt x="17" y="46"/>
                    </a:lnTo>
                    <a:lnTo>
                      <a:pt x="56" y="48"/>
                    </a:lnTo>
                    <a:lnTo>
                      <a:pt x="56" y="52"/>
                    </a:lnTo>
                    <a:lnTo>
                      <a:pt x="73" y="54"/>
                    </a:lnTo>
                    <a:lnTo>
                      <a:pt x="74" y="2"/>
                    </a:lnTo>
                    <a:lnTo>
                      <a:pt x="2" y="0"/>
                    </a:lnTo>
                    <a:lnTo>
                      <a:pt x="0" y="50"/>
                    </a:lnTo>
                    <a:lnTo>
                      <a:pt x="17" y="52"/>
                    </a:lnTo>
                    <a:close/>
                  </a:path>
                </a:pathLst>
              </a:custGeom>
              <a:solidFill>
                <a:srgbClr val="28697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5" name="Freeform 436"/>
              <p:cNvSpPr>
                <a:spLocks noChangeArrowheads="1"/>
              </p:cNvSpPr>
              <p:nvPr/>
            </p:nvSpPr>
            <p:spPr bwMode="auto">
              <a:xfrm>
                <a:off x="1794" y="1769"/>
                <a:ext cx="73" cy="54"/>
              </a:xfrm>
              <a:custGeom>
                <a:avLst/>
                <a:gdLst>
                  <a:gd name="T0" fmla="*/ 17 w 73"/>
                  <a:gd name="T1" fmla="*/ 52 h 54"/>
                  <a:gd name="T2" fmla="*/ 17 w 73"/>
                  <a:gd name="T3" fmla="*/ 46 h 54"/>
                  <a:gd name="T4" fmla="*/ 56 w 73"/>
                  <a:gd name="T5" fmla="*/ 48 h 54"/>
                  <a:gd name="T6" fmla="*/ 56 w 73"/>
                  <a:gd name="T7" fmla="*/ 52 h 54"/>
                  <a:gd name="T8" fmla="*/ 73 w 73"/>
                  <a:gd name="T9" fmla="*/ 54 h 54"/>
                  <a:gd name="T10" fmla="*/ 2 w 73"/>
                  <a:gd name="T11" fmla="*/ 0 h 54"/>
                  <a:gd name="T12" fmla="*/ 0 w 73"/>
                  <a:gd name="T13" fmla="*/ 50 h 54"/>
                  <a:gd name="T14" fmla="*/ 17 w 73"/>
                  <a:gd name="T15" fmla="*/ 52 h 5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54"/>
                  <a:gd name="T26" fmla="*/ 73 w 73"/>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54">
                    <a:moveTo>
                      <a:pt x="17" y="52"/>
                    </a:moveTo>
                    <a:lnTo>
                      <a:pt x="17" y="46"/>
                    </a:lnTo>
                    <a:lnTo>
                      <a:pt x="56" y="48"/>
                    </a:lnTo>
                    <a:lnTo>
                      <a:pt x="56" y="52"/>
                    </a:lnTo>
                    <a:lnTo>
                      <a:pt x="73" y="54"/>
                    </a:lnTo>
                    <a:lnTo>
                      <a:pt x="2" y="0"/>
                    </a:lnTo>
                    <a:lnTo>
                      <a:pt x="0" y="50"/>
                    </a:lnTo>
                    <a:lnTo>
                      <a:pt x="17" y="52"/>
                    </a:lnTo>
                    <a:close/>
                  </a:path>
                </a:pathLst>
              </a:custGeom>
              <a:solidFill>
                <a:srgbClr val="00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6" name="Freeform 437"/>
              <p:cNvSpPr>
                <a:spLocks noChangeArrowheads="1"/>
              </p:cNvSpPr>
              <p:nvPr/>
            </p:nvSpPr>
            <p:spPr bwMode="auto">
              <a:xfrm>
                <a:off x="1811" y="1712"/>
                <a:ext cx="40" cy="109"/>
              </a:xfrm>
              <a:custGeom>
                <a:avLst/>
                <a:gdLst>
                  <a:gd name="T0" fmla="*/ 62 w 24"/>
                  <a:gd name="T1" fmla="*/ 188 h 61"/>
                  <a:gd name="T2" fmla="*/ 47 w 24"/>
                  <a:gd name="T3" fmla="*/ 68 h 61"/>
                  <a:gd name="T4" fmla="*/ 47 w 24"/>
                  <a:gd name="T5" fmla="*/ 64 h 61"/>
                  <a:gd name="T6" fmla="*/ 63 w 24"/>
                  <a:gd name="T7" fmla="*/ 38 h 61"/>
                  <a:gd name="T8" fmla="*/ 37 w 24"/>
                  <a:gd name="T9" fmla="*/ 0 h 61"/>
                  <a:gd name="T10" fmla="*/ 37 w 24"/>
                  <a:gd name="T11" fmla="*/ 0 h 61"/>
                  <a:gd name="T12" fmla="*/ 37 w 24"/>
                  <a:gd name="T13" fmla="*/ 0 h 61"/>
                  <a:gd name="T14" fmla="*/ 37 w 24"/>
                  <a:gd name="T15" fmla="*/ 0 h 61"/>
                  <a:gd name="T16" fmla="*/ 5 w 24"/>
                  <a:gd name="T17" fmla="*/ 36 h 61"/>
                  <a:gd name="T18" fmla="*/ 20 w 24"/>
                  <a:gd name="T19" fmla="*/ 64 h 61"/>
                  <a:gd name="T20" fmla="*/ 22 w 24"/>
                  <a:gd name="T21" fmla="*/ 68 h 61"/>
                  <a:gd name="T22" fmla="*/ 3 w 24"/>
                  <a:gd name="T23" fmla="*/ 186 h 61"/>
                  <a:gd name="T24" fmla="*/ 0 w 24"/>
                  <a:gd name="T25" fmla="*/ 186 h 61"/>
                  <a:gd name="T26" fmla="*/ 0 w 24"/>
                  <a:gd name="T27" fmla="*/ 191 h 61"/>
                  <a:gd name="T28" fmla="*/ 5 w 24"/>
                  <a:gd name="T29" fmla="*/ 191 h 61"/>
                  <a:gd name="T30" fmla="*/ 25 w 24"/>
                  <a:gd name="T31" fmla="*/ 68 h 61"/>
                  <a:gd name="T32" fmla="*/ 25 w 24"/>
                  <a:gd name="T33" fmla="*/ 68 h 61"/>
                  <a:gd name="T34" fmla="*/ 22 w 24"/>
                  <a:gd name="T35" fmla="*/ 61 h 61"/>
                  <a:gd name="T36" fmla="*/ 12 w 24"/>
                  <a:gd name="T37" fmla="*/ 36 h 61"/>
                  <a:gd name="T38" fmla="*/ 37 w 24"/>
                  <a:gd name="T39" fmla="*/ 7 h 61"/>
                  <a:gd name="T40" fmla="*/ 62 w 24"/>
                  <a:gd name="T41" fmla="*/ 38 h 61"/>
                  <a:gd name="T42" fmla="*/ 47 w 24"/>
                  <a:gd name="T43" fmla="*/ 61 h 61"/>
                  <a:gd name="T44" fmla="*/ 42 w 24"/>
                  <a:gd name="T45" fmla="*/ 68 h 61"/>
                  <a:gd name="T46" fmla="*/ 55 w 24"/>
                  <a:gd name="T47" fmla="*/ 195 h 61"/>
                  <a:gd name="T48" fmla="*/ 63 w 24"/>
                  <a:gd name="T49" fmla="*/ 195 h 61"/>
                  <a:gd name="T50" fmla="*/ 63 w 24"/>
                  <a:gd name="T51" fmla="*/ 188 h 61"/>
                  <a:gd name="T52" fmla="*/ 62 w 24"/>
                  <a:gd name="T53" fmla="*/ 188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61"/>
                  <a:gd name="T83" fmla="*/ 24 w 24"/>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61">
                    <a:moveTo>
                      <a:pt x="22" y="59"/>
                    </a:moveTo>
                    <a:cubicBezTo>
                      <a:pt x="17" y="21"/>
                      <a:pt x="17" y="21"/>
                      <a:pt x="17" y="21"/>
                    </a:cubicBezTo>
                    <a:cubicBezTo>
                      <a:pt x="17" y="20"/>
                      <a:pt x="17" y="20"/>
                      <a:pt x="17" y="20"/>
                    </a:cubicBezTo>
                    <a:cubicBezTo>
                      <a:pt x="21" y="19"/>
                      <a:pt x="23" y="16"/>
                      <a:pt x="23" y="12"/>
                    </a:cubicBezTo>
                    <a:cubicBezTo>
                      <a:pt x="24" y="4"/>
                      <a:pt x="18" y="1"/>
                      <a:pt x="13" y="0"/>
                    </a:cubicBezTo>
                    <a:cubicBezTo>
                      <a:pt x="13" y="0"/>
                      <a:pt x="13" y="0"/>
                      <a:pt x="13" y="0"/>
                    </a:cubicBezTo>
                    <a:cubicBezTo>
                      <a:pt x="13" y="0"/>
                      <a:pt x="13" y="0"/>
                      <a:pt x="13" y="0"/>
                    </a:cubicBezTo>
                    <a:cubicBezTo>
                      <a:pt x="13" y="0"/>
                      <a:pt x="13" y="0"/>
                      <a:pt x="13" y="0"/>
                    </a:cubicBezTo>
                    <a:cubicBezTo>
                      <a:pt x="8" y="0"/>
                      <a:pt x="2" y="4"/>
                      <a:pt x="2" y="11"/>
                    </a:cubicBezTo>
                    <a:cubicBezTo>
                      <a:pt x="2" y="15"/>
                      <a:pt x="4" y="19"/>
                      <a:pt x="7" y="20"/>
                    </a:cubicBezTo>
                    <a:cubicBezTo>
                      <a:pt x="8" y="21"/>
                      <a:pt x="8" y="21"/>
                      <a:pt x="8" y="21"/>
                    </a:cubicBezTo>
                    <a:cubicBezTo>
                      <a:pt x="1" y="58"/>
                      <a:pt x="1" y="58"/>
                      <a:pt x="1" y="58"/>
                    </a:cubicBezTo>
                    <a:cubicBezTo>
                      <a:pt x="0" y="58"/>
                      <a:pt x="0" y="58"/>
                      <a:pt x="0" y="58"/>
                    </a:cubicBezTo>
                    <a:cubicBezTo>
                      <a:pt x="0" y="60"/>
                      <a:pt x="0" y="60"/>
                      <a:pt x="0" y="60"/>
                    </a:cubicBezTo>
                    <a:cubicBezTo>
                      <a:pt x="2" y="60"/>
                      <a:pt x="2" y="60"/>
                      <a:pt x="2" y="60"/>
                    </a:cubicBezTo>
                    <a:cubicBezTo>
                      <a:pt x="9" y="21"/>
                      <a:pt x="9" y="21"/>
                      <a:pt x="9" y="21"/>
                    </a:cubicBezTo>
                    <a:cubicBezTo>
                      <a:pt x="9" y="21"/>
                      <a:pt x="9" y="21"/>
                      <a:pt x="9" y="21"/>
                    </a:cubicBezTo>
                    <a:cubicBezTo>
                      <a:pt x="9" y="21"/>
                      <a:pt x="9" y="19"/>
                      <a:pt x="8" y="19"/>
                    </a:cubicBezTo>
                    <a:cubicBezTo>
                      <a:pt x="5" y="17"/>
                      <a:pt x="4" y="15"/>
                      <a:pt x="4" y="11"/>
                    </a:cubicBezTo>
                    <a:cubicBezTo>
                      <a:pt x="4" y="4"/>
                      <a:pt x="9" y="2"/>
                      <a:pt x="13" y="2"/>
                    </a:cubicBezTo>
                    <a:cubicBezTo>
                      <a:pt x="17" y="2"/>
                      <a:pt x="22" y="5"/>
                      <a:pt x="22" y="12"/>
                    </a:cubicBezTo>
                    <a:cubicBezTo>
                      <a:pt x="22" y="15"/>
                      <a:pt x="20" y="18"/>
                      <a:pt x="17" y="19"/>
                    </a:cubicBezTo>
                    <a:cubicBezTo>
                      <a:pt x="16" y="19"/>
                      <a:pt x="15" y="21"/>
                      <a:pt x="15" y="21"/>
                    </a:cubicBezTo>
                    <a:cubicBezTo>
                      <a:pt x="20" y="61"/>
                      <a:pt x="20" y="61"/>
                      <a:pt x="20" y="61"/>
                    </a:cubicBezTo>
                    <a:cubicBezTo>
                      <a:pt x="23" y="61"/>
                      <a:pt x="23" y="61"/>
                      <a:pt x="23" y="61"/>
                    </a:cubicBezTo>
                    <a:cubicBezTo>
                      <a:pt x="23" y="59"/>
                      <a:pt x="23" y="59"/>
                      <a:pt x="23" y="59"/>
                    </a:cubicBezTo>
                    <a:lnTo>
                      <a:pt x="22" y="59"/>
                    </a:lnTo>
                    <a:close/>
                  </a:path>
                </a:pathLst>
              </a:custGeom>
              <a:solidFill>
                <a:srgbClr val="CD9C5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7" name="Freeform 438"/>
              <p:cNvSpPr>
                <a:spLocks noChangeArrowheads="1"/>
              </p:cNvSpPr>
              <p:nvPr/>
            </p:nvSpPr>
            <p:spPr bwMode="auto">
              <a:xfrm>
                <a:off x="2167" y="1599"/>
                <a:ext cx="108" cy="147"/>
              </a:xfrm>
              <a:custGeom>
                <a:avLst/>
                <a:gdLst>
                  <a:gd name="T0" fmla="*/ 182 w 64"/>
                  <a:gd name="T1" fmla="*/ 260 h 83"/>
                  <a:gd name="T2" fmla="*/ 100 w 64"/>
                  <a:gd name="T3" fmla="*/ 251 h 83"/>
                  <a:gd name="T4" fmla="*/ 51 w 64"/>
                  <a:gd name="T5" fmla="*/ 227 h 83"/>
                  <a:gd name="T6" fmla="*/ 37 w 64"/>
                  <a:gd name="T7" fmla="*/ 62 h 83"/>
                  <a:gd name="T8" fmla="*/ 66 w 64"/>
                  <a:gd name="T9" fmla="*/ 34 h 83"/>
                  <a:gd name="T10" fmla="*/ 120 w 64"/>
                  <a:gd name="T11" fmla="*/ 0 h 83"/>
                  <a:gd name="T12" fmla="*/ 182 w 64"/>
                  <a:gd name="T13" fmla="*/ 260 h 83"/>
                  <a:gd name="T14" fmla="*/ 0 60000 65536"/>
                  <a:gd name="T15" fmla="*/ 0 60000 65536"/>
                  <a:gd name="T16" fmla="*/ 0 60000 65536"/>
                  <a:gd name="T17" fmla="*/ 0 60000 65536"/>
                  <a:gd name="T18" fmla="*/ 0 60000 65536"/>
                  <a:gd name="T19" fmla="*/ 0 60000 65536"/>
                  <a:gd name="T20" fmla="*/ 0 60000 65536"/>
                  <a:gd name="T21" fmla="*/ 0 w 64"/>
                  <a:gd name="T22" fmla="*/ 0 h 83"/>
                  <a:gd name="T23" fmla="*/ 64 w 64"/>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3">
                    <a:moveTo>
                      <a:pt x="64" y="83"/>
                    </a:moveTo>
                    <a:cubicBezTo>
                      <a:pt x="64" y="83"/>
                      <a:pt x="37" y="81"/>
                      <a:pt x="35" y="80"/>
                    </a:cubicBezTo>
                    <a:cubicBezTo>
                      <a:pt x="29" y="79"/>
                      <a:pt x="23" y="77"/>
                      <a:pt x="18" y="72"/>
                    </a:cubicBezTo>
                    <a:cubicBezTo>
                      <a:pt x="2" y="59"/>
                      <a:pt x="0" y="35"/>
                      <a:pt x="13" y="20"/>
                    </a:cubicBezTo>
                    <a:cubicBezTo>
                      <a:pt x="16" y="16"/>
                      <a:pt x="20" y="13"/>
                      <a:pt x="23" y="11"/>
                    </a:cubicBezTo>
                    <a:cubicBezTo>
                      <a:pt x="25" y="10"/>
                      <a:pt x="42" y="0"/>
                      <a:pt x="42" y="0"/>
                    </a:cubicBezTo>
                    <a:lnTo>
                      <a:pt x="64" y="8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 name="Freeform 439"/>
              <p:cNvSpPr>
                <a:spLocks noChangeArrowheads="1"/>
              </p:cNvSpPr>
              <p:nvPr/>
            </p:nvSpPr>
            <p:spPr bwMode="auto">
              <a:xfrm>
                <a:off x="2172" y="1633"/>
                <a:ext cx="96" cy="88"/>
              </a:xfrm>
              <a:custGeom>
                <a:avLst/>
                <a:gdLst>
                  <a:gd name="T0" fmla="*/ 125 w 57"/>
                  <a:gd name="T1" fmla="*/ 0 h 50"/>
                  <a:gd name="T2" fmla="*/ 5 w 57"/>
                  <a:gd name="T3" fmla="*/ 62 h 50"/>
                  <a:gd name="T4" fmla="*/ 22 w 57"/>
                  <a:gd name="T5" fmla="*/ 148 h 50"/>
                  <a:gd name="T6" fmla="*/ 162 w 57"/>
                  <a:gd name="T7" fmla="*/ 155 h 50"/>
                  <a:gd name="T8" fmla="*/ 125 w 57"/>
                  <a:gd name="T9" fmla="*/ 0 h 50"/>
                  <a:gd name="T10" fmla="*/ 0 60000 65536"/>
                  <a:gd name="T11" fmla="*/ 0 60000 65536"/>
                  <a:gd name="T12" fmla="*/ 0 60000 65536"/>
                  <a:gd name="T13" fmla="*/ 0 60000 65536"/>
                  <a:gd name="T14" fmla="*/ 0 60000 65536"/>
                  <a:gd name="T15" fmla="*/ 0 w 57"/>
                  <a:gd name="T16" fmla="*/ 0 h 50"/>
                  <a:gd name="T17" fmla="*/ 57 w 57"/>
                  <a:gd name="T18" fmla="*/ 50 h 50"/>
                </a:gdLst>
                <a:ahLst/>
                <a:cxnLst>
                  <a:cxn ang="T10">
                    <a:pos x="T0" y="T1"/>
                  </a:cxn>
                  <a:cxn ang="T11">
                    <a:pos x="T2" y="T3"/>
                  </a:cxn>
                  <a:cxn ang="T12">
                    <a:pos x="T4" y="T5"/>
                  </a:cxn>
                  <a:cxn ang="T13">
                    <a:pos x="T6" y="T7"/>
                  </a:cxn>
                  <a:cxn ang="T14">
                    <a:pos x="T8" y="T9"/>
                  </a:cxn>
                </a:cxnLst>
                <a:rect l="T15" t="T16" r="T17" b="T18"/>
                <a:pathLst>
                  <a:path w="57" h="50">
                    <a:moveTo>
                      <a:pt x="44" y="0"/>
                    </a:moveTo>
                    <a:cubicBezTo>
                      <a:pt x="2" y="20"/>
                      <a:pt x="2" y="20"/>
                      <a:pt x="2" y="20"/>
                    </a:cubicBezTo>
                    <a:cubicBezTo>
                      <a:pt x="0" y="29"/>
                      <a:pt x="2" y="39"/>
                      <a:pt x="8" y="48"/>
                    </a:cubicBezTo>
                    <a:cubicBezTo>
                      <a:pt x="57" y="50"/>
                      <a:pt x="57" y="50"/>
                      <a:pt x="57" y="50"/>
                    </a:cubicBezTo>
                    <a:lnTo>
                      <a:pt x="44" y="0"/>
                    </a:lnTo>
                    <a:close/>
                  </a:path>
                </a:pathLst>
              </a:custGeom>
              <a:solidFill>
                <a:srgbClr val="F5E9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9" name="Freeform 440"/>
              <p:cNvSpPr>
                <a:spLocks noChangeArrowheads="1"/>
              </p:cNvSpPr>
              <p:nvPr/>
            </p:nvSpPr>
            <p:spPr bwMode="auto">
              <a:xfrm>
                <a:off x="2196" y="1574"/>
                <a:ext cx="171" cy="183"/>
              </a:xfrm>
              <a:custGeom>
                <a:avLst/>
                <a:gdLst>
                  <a:gd name="T0" fmla="*/ 241 w 102"/>
                  <a:gd name="T1" fmla="*/ 256 h 103"/>
                  <a:gd name="T2" fmla="*/ 59 w 102"/>
                  <a:gd name="T3" fmla="*/ 275 h 103"/>
                  <a:gd name="T4" fmla="*/ 45 w 102"/>
                  <a:gd name="T5" fmla="*/ 69 h 103"/>
                  <a:gd name="T6" fmla="*/ 228 w 102"/>
                  <a:gd name="T7" fmla="*/ 53 h 103"/>
                  <a:gd name="T8" fmla="*/ 241 w 102"/>
                  <a:gd name="T9" fmla="*/ 256 h 103"/>
                  <a:gd name="T10" fmla="*/ 0 60000 65536"/>
                  <a:gd name="T11" fmla="*/ 0 60000 65536"/>
                  <a:gd name="T12" fmla="*/ 0 60000 65536"/>
                  <a:gd name="T13" fmla="*/ 0 60000 65536"/>
                  <a:gd name="T14" fmla="*/ 0 60000 65536"/>
                  <a:gd name="T15" fmla="*/ 0 w 102"/>
                  <a:gd name="T16" fmla="*/ 0 h 103"/>
                  <a:gd name="T17" fmla="*/ 102 w 102"/>
                  <a:gd name="T18" fmla="*/ 103 h 103"/>
                </a:gdLst>
                <a:ahLst/>
                <a:cxnLst>
                  <a:cxn ang="T10">
                    <a:pos x="T0" y="T1"/>
                  </a:cxn>
                  <a:cxn ang="T11">
                    <a:pos x="T2" y="T3"/>
                  </a:cxn>
                  <a:cxn ang="T12">
                    <a:pos x="T4" y="T5"/>
                  </a:cxn>
                  <a:cxn ang="T13">
                    <a:pos x="T6" y="T7"/>
                  </a:cxn>
                  <a:cxn ang="T14">
                    <a:pos x="T8" y="T9"/>
                  </a:cxn>
                </a:cxnLst>
                <a:rect l="T15" t="T16" r="T17" b="T18"/>
                <a:pathLst>
                  <a:path w="102" h="103">
                    <a:moveTo>
                      <a:pt x="86" y="81"/>
                    </a:moveTo>
                    <a:cubicBezTo>
                      <a:pt x="70" y="101"/>
                      <a:pt x="41" y="103"/>
                      <a:pt x="21" y="87"/>
                    </a:cubicBezTo>
                    <a:cubicBezTo>
                      <a:pt x="2" y="70"/>
                      <a:pt x="0" y="42"/>
                      <a:pt x="16" y="22"/>
                    </a:cubicBezTo>
                    <a:cubicBezTo>
                      <a:pt x="32" y="3"/>
                      <a:pt x="61" y="0"/>
                      <a:pt x="81" y="17"/>
                    </a:cubicBezTo>
                    <a:cubicBezTo>
                      <a:pt x="100" y="33"/>
                      <a:pt x="102" y="62"/>
                      <a:pt x="86" y="81"/>
                    </a:cubicBezTo>
                    <a:close/>
                  </a:path>
                </a:pathLst>
              </a:custGeom>
              <a:solidFill>
                <a:srgbClr val="F5E9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0" name="Freeform 441"/>
              <p:cNvSpPr>
                <a:spLocks noChangeArrowheads="1"/>
              </p:cNvSpPr>
              <p:nvPr/>
            </p:nvSpPr>
            <p:spPr bwMode="auto">
              <a:xfrm>
                <a:off x="2224" y="1579"/>
                <a:ext cx="140" cy="173"/>
              </a:xfrm>
              <a:custGeom>
                <a:avLst/>
                <a:gdLst>
                  <a:gd name="T0" fmla="*/ 191 w 83"/>
                  <a:gd name="T1" fmla="*/ 244 h 97"/>
                  <a:gd name="T2" fmla="*/ 177 w 83"/>
                  <a:gd name="T3" fmla="*/ 48 h 97"/>
                  <a:gd name="T4" fmla="*/ 0 w 83"/>
                  <a:gd name="T5" fmla="*/ 64 h 97"/>
                  <a:gd name="T6" fmla="*/ 86 w 83"/>
                  <a:gd name="T7" fmla="*/ 89 h 97"/>
                  <a:gd name="T8" fmla="*/ 96 w 83"/>
                  <a:gd name="T9" fmla="*/ 244 h 97"/>
                  <a:gd name="T10" fmla="*/ 46 w 83"/>
                  <a:gd name="T11" fmla="*/ 284 h 97"/>
                  <a:gd name="T12" fmla="*/ 191 w 83"/>
                  <a:gd name="T13" fmla="*/ 244 h 97"/>
                  <a:gd name="T14" fmla="*/ 0 60000 65536"/>
                  <a:gd name="T15" fmla="*/ 0 60000 65536"/>
                  <a:gd name="T16" fmla="*/ 0 60000 65536"/>
                  <a:gd name="T17" fmla="*/ 0 60000 65536"/>
                  <a:gd name="T18" fmla="*/ 0 60000 65536"/>
                  <a:gd name="T19" fmla="*/ 0 60000 65536"/>
                  <a:gd name="T20" fmla="*/ 0 60000 65536"/>
                  <a:gd name="T21" fmla="*/ 0 w 83"/>
                  <a:gd name="T22" fmla="*/ 0 h 97"/>
                  <a:gd name="T23" fmla="*/ 83 w 8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97">
                    <a:moveTo>
                      <a:pt x="67" y="77"/>
                    </a:moveTo>
                    <a:cubicBezTo>
                      <a:pt x="83" y="59"/>
                      <a:pt x="81" y="31"/>
                      <a:pt x="62" y="15"/>
                    </a:cubicBezTo>
                    <a:cubicBezTo>
                      <a:pt x="44" y="0"/>
                      <a:pt x="16" y="2"/>
                      <a:pt x="0" y="20"/>
                    </a:cubicBezTo>
                    <a:cubicBezTo>
                      <a:pt x="11" y="18"/>
                      <a:pt x="21" y="21"/>
                      <a:pt x="30" y="28"/>
                    </a:cubicBezTo>
                    <a:cubicBezTo>
                      <a:pt x="45" y="40"/>
                      <a:pt x="46" y="63"/>
                      <a:pt x="34" y="77"/>
                    </a:cubicBezTo>
                    <a:cubicBezTo>
                      <a:pt x="29" y="83"/>
                      <a:pt x="23" y="87"/>
                      <a:pt x="16" y="89"/>
                    </a:cubicBezTo>
                    <a:cubicBezTo>
                      <a:pt x="33" y="97"/>
                      <a:pt x="54" y="92"/>
                      <a:pt x="67" y="77"/>
                    </a:cubicBezTo>
                    <a:close/>
                  </a:path>
                </a:pathLst>
              </a:custGeom>
              <a:solidFill>
                <a:srgbClr val="C2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1" name="Freeform 442"/>
              <p:cNvSpPr>
                <a:spLocks noChangeArrowheads="1"/>
              </p:cNvSpPr>
              <p:nvPr/>
            </p:nvSpPr>
            <p:spPr bwMode="auto">
              <a:xfrm>
                <a:off x="2199" y="1613"/>
                <a:ext cx="101" cy="124"/>
              </a:xfrm>
              <a:custGeom>
                <a:avLst/>
                <a:gdLst>
                  <a:gd name="T0" fmla="*/ 162 w 60"/>
                  <a:gd name="T1" fmla="*/ 129 h 70"/>
                  <a:gd name="T2" fmla="*/ 76 w 60"/>
                  <a:gd name="T3" fmla="*/ 4 h 70"/>
                  <a:gd name="T4" fmla="*/ 42 w 60"/>
                  <a:gd name="T5" fmla="*/ 4 h 70"/>
                  <a:gd name="T6" fmla="*/ 59 w 60"/>
                  <a:gd name="T7" fmla="*/ 198 h 70"/>
                  <a:gd name="T8" fmla="*/ 88 w 60"/>
                  <a:gd name="T9" fmla="*/ 220 h 70"/>
                  <a:gd name="T10" fmla="*/ 162 w 60"/>
                  <a:gd name="T11" fmla="*/ 129 h 70"/>
                  <a:gd name="T12" fmla="*/ 0 60000 65536"/>
                  <a:gd name="T13" fmla="*/ 0 60000 65536"/>
                  <a:gd name="T14" fmla="*/ 0 60000 65536"/>
                  <a:gd name="T15" fmla="*/ 0 60000 65536"/>
                  <a:gd name="T16" fmla="*/ 0 60000 65536"/>
                  <a:gd name="T17" fmla="*/ 0 60000 65536"/>
                  <a:gd name="T18" fmla="*/ 0 w 60"/>
                  <a:gd name="T19" fmla="*/ 0 h 70"/>
                  <a:gd name="T20" fmla="*/ 60 w 60"/>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60" h="70">
                    <a:moveTo>
                      <a:pt x="57" y="41"/>
                    </a:moveTo>
                    <a:cubicBezTo>
                      <a:pt x="60" y="22"/>
                      <a:pt x="46" y="4"/>
                      <a:pt x="27" y="1"/>
                    </a:cubicBezTo>
                    <a:cubicBezTo>
                      <a:pt x="22" y="0"/>
                      <a:pt x="20" y="0"/>
                      <a:pt x="15" y="1"/>
                    </a:cubicBezTo>
                    <a:cubicBezTo>
                      <a:pt x="0" y="21"/>
                      <a:pt x="2" y="47"/>
                      <a:pt x="21" y="63"/>
                    </a:cubicBezTo>
                    <a:cubicBezTo>
                      <a:pt x="24" y="65"/>
                      <a:pt x="28" y="68"/>
                      <a:pt x="31" y="70"/>
                    </a:cubicBezTo>
                    <a:cubicBezTo>
                      <a:pt x="45" y="66"/>
                      <a:pt x="55" y="56"/>
                      <a:pt x="57" y="41"/>
                    </a:cubicBezTo>
                    <a:close/>
                  </a:path>
                </a:pathLst>
              </a:custGeom>
              <a:solidFill>
                <a:srgbClr val="A890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2" name="Freeform 443"/>
              <p:cNvSpPr>
                <a:spLocks noChangeArrowheads="1"/>
              </p:cNvSpPr>
              <p:nvPr/>
            </p:nvSpPr>
            <p:spPr bwMode="auto">
              <a:xfrm>
                <a:off x="2250" y="1583"/>
                <a:ext cx="129" cy="90"/>
              </a:xfrm>
              <a:custGeom>
                <a:avLst/>
                <a:gdLst>
                  <a:gd name="T0" fmla="*/ 216 w 77"/>
                  <a:gd name="T1" fmla="*/ 41 h 51"/>
                  <a:gd name="T2" fmla="*/ 194 w 77"/>
                  <a:gd name="T3" fmla="*/ 0 h 51"/>
                  <a:gd name="T4" fmla="*/ 12 w 77"/>
                  <a:gd name="T5" fmla="*/ 127 h 51"/>
                  <a:gd name="T6" fmla="*/ 12 w 77"/>
                  <a:gd name="T7" fmla="*/ 127 h 51"/>
                  <a:gd name="T8" fmla="*/ 3 w 77"/>
                  <a:gd name="T9" fmla="*/ 139 h 51"/>
                  <a:gd name="T10" fmla="*/ 13 w 77"/>
                  <a:gd name="T11" fmla="*/ 159 h 51"/>
                  <a:gd name="T12" fmla="*/ 25 w 77"/>
                  <a:gd name="T13" fmla="*/ 155 h 51"/>
                  <a:gd name="T14" fmla="*/ 25 w 77"/>
                  <a:gd name="T15" fmla="*/ 155 h 51"/>
                  <a:gd name="T16" fmla="*/ 216 w 77"/>
                  <a:gd name="T17" fmla="*/ 4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51"/>
                  <a:gd name="T29" fmla="*/ 77 w 77"/>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51">
                    <a:moveTo>
                      <a:pt x="77" y="13"/>
                    </a:moveTo>
                    <a:cubicBezTo>
                      <a:pt x="69" y="0"/>
                      <a:pt x="69" y="0"/>
                      <a:pt x="69" y="0"/>
                    </a:cubicBezTo>
                    <a:cubicBezTo>
                      <a:pt x="4" y="41"/>
                      <a:pt x="4" y="41"/>
                      <a:pt x="4" y="41"/>
                    </a:cubicBezTo>
                    <a:cubicBezTo>
                      <a:pt x="4" y="41"/>
                      <a:pt x="4" y="41"/>
                      <a:pt x="4" y="41"/>
                    </a:cubicBezTo>
                    <a:cubicBezTo>
                      <a:pt x="2" y="42"/>
                      <a:pt x="1" y="43"/>
                      <a:pt x="1" y="45"/>
                    </a:cubicBezTo>
                    <a:cubicBezTo>
                      <a:pt x="0" y="48"/>
                      <a:pt x="2" y="50"/>
                      <a:pt x="5" y="51"/>
                    </a:cubicBezTo>
                    <a:cubicBezTo>
                      <a:pt x="7" y="51"/>
                      <a:pt x="8" y="51"/>
                      <a:pt x="9" y="50"/>
                    </a:cubicBezTo>
                    <a:cubicBezTo>
                      <a:pt x="9" y="50"/>
                      <a:pt x="9" y="50"/>
                      <a:pt x="9" y="50"/>
                    </a:cubicBezTo>
                    <a:lnTo>
                      <a:pt x="77" y="13"/>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3" name="Freeform 444"/>
              <p:cNvSpPr>
                <a:spLocks noChangeArrowheads="1"/>
              </p:cNvSpPr>
              <p:nvPr/>
            </p:nvSpPr>
            <p:spPr bwMode="auto">
              <a:xfrm>
                <a:off x="2251" y="1586"/>
                <a:ext cx="128" cy="87"/>
              </a:xfrm>
              <a:custGeom>
                <a:avLst/>
                <a:gdLst>
                  <a:gd name="T0" fmla="*/ 216 w 76"/>
                  <a:gd name="T1" fmla="*/ 32 h 49"/>
                  <a:gd name="T2" fmla="*/ 199 w 76"/>
                  <a:gd name="T3" fmla="*/ 0 h 49"/>
                  <a:gd name="T4" fmla="*/ 0 w 76"/>
                  <a:gd name="T5" fmla="*/ 133 h 49"/>
                  <a:gd name="T6" fmla="*/ 0 w 76"/>
                  <a:gd name="T7" fmla="*/ 135 h 49"/>
                  <a:gd name="T8" fmla="*/ 8 w 76"/>
                  <a:gd name="T9" fmla="*/ 154 h 49"/>
                  <a:gd name="T10" fmla="*/ 211 w 76"/>
                  <a:gd name="T11" fmla="*/ 32 h 49"/>
                  <a:gd name="T12" fmla="*/ 216 w 76"/>
                  <a:gd name="T13" fmla="*/ 32 h 49"/>
                  <a:gd name="T14" fmla="*/ 0 60000 65536"/>
                  <a:gd name="T15" fmla="*/ 0 60000 65536"/>
                  <a:gd name="T16" fmla="*/ 0 60000 65536"/>
                  <a:gd name="T17" fmla="*/ 0 60000 65536"/>
                  <a:gd name="T18" fmla="*/ 0 60000 65536"/>
                  <a:gd name="T19" fmla="*/ 0 60000 65536"/>
                  <a:gd name="T20" fmla="*/ 0 60000 65536"/>
                  <a:gd name="T21" fmla="*/ 0 w 76"/>
                  <a:gd name="T22" fmla="*/ 0 h 49"/>
                  <a:gd name="T23" fmla="*/ 76 w 76"/>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49">
                    <a:moveTo>
                      <a:pt x="76" y="10"/>
                    </a:moveTo>
                    <a:cubicBezTo>
                      <a:pt x="70" y="0"/>
                      <a:pt x="70" y="0"/>
                      <a:pt x="70" y="0"/>
                    </a:cubicBezTo>
                    <a:cubicBezTo>
                      <a:pt x="0" y="42"/>
                      <a:pt x="0" y="42"/>
                      <a:pt x="0" y="42"/>
                    </a:cubicBezTo>
                    <a:cubicBezTo>
                      <a:pt x="0" y="43"/>
                      <a:pt x="0" y="43"/>
                      <a:pt x="0" y="43"/>
                    </a:cubicBezTo>
                    <a:cubicBezTo>
                      <a:pt x="0" y="45"/>
                      <a:pt x="1" y="48"/>
                      <a:pt x="3" y="49"/>
                    </a:cubicBezTo>
                    <a:cubicBezTo>
                      <a:pt x="74" y="10"/>
                      <a:pt x="74" y="10"/>
                      <a:pt x="74" y="10"/>
                    </a:cubicBezTo>
                    <a:lnTo>
                      <a:pt x="76" y="10"/>
                    </a:lnTo>
                    <a:close/>
                  </a:path>
                </a:pathLst>
              </a:custGeom>
              <a:solidFill>
                <a:srgbClr val="C268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4" name="Freeform 445"/>
              <p:cNvSpPr>
                <a:spLocks noChangeArrowheads="1"/>
              </p:cNvSpPr>
              <p:nvPr/>
            </p:nvSpPr>
            <p:spPr bwMode="auto">
              <a:xfrm>
                <a:off x="2359" y="1569"/>
                <a:ext cx="55" cy="40"/>
              </a:xfrm>
              <a:custGeom>
                <a:avLst/>
                <a:gdLst>
                  <a:gd name="T0" fmla="*/ 33 w 33"/>
                  <a:gd name="T1" fmla="*/ 64 h 23"/>
                  <a:gd name="T2" fmla="*/ 5 w 33"/>
                  <a:gd name="T3" fmla="*/ 54 h 23"/>
                  <a:gd name="T4" fmla="*/ 12 w 33"/>
                  <a:gd name="T5" fmla="*/ 24 h 23"/>
                  <a:gd name="T6" fmla="*/ 92 w 33"/>
                  <a:gd name="T7" fmla="*/ 0 h 23"/>
                  <a:gd name="T8" fmla="*/ 33 w 33"/>
                  <a:gd name="T9" fmla="*/ 64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12" y="21"/>
                    </a:moveTo>
                    <a:cubicBezTo>
                      <a:pt x="9" y="23"/>
                      <a:pt x="4" y="22"/>
                      <a:pt x="2" y="18"/>
                    </a:cubicBezTo>
                    <a:cubicBezTo>
                      <a:pt x="0" y="15"/>
                      <a:pt x="1" y="10"/>
                      <a:pt x="4" y="8"/>
                    </a:cubicBezTo>
                    <a:cubicBezTo>
                      <a:pt x="8" y="6"/>
                      <a:pt x="33" y="0"/>
                      <a:pt x="33" y="0"/>
                    </a:cubicBezTo>
                    <a:cubicBezTo>
                      <a:pt x="33" y="0"/>
                      <a:pt x="16" y="19"/>
                      <a:pt x="12" y="21"/>
                    </a:cubicBezTo>
                    <a:close/>
                  </a:path>
                </a:pathLst>
              </a:custGeom>
              <a:solidFill>
                <a:srgbClr val="FBB03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5" name="Freeform 446"/>
              <p:cNvSpPr>
                <a:spLocks noChangeArrowheads="1"/>
              </p:cNvSpPr>
              <p:nvPr/>
            </p:nvSpPr>
            <p:spPr bwMode="auto">
              <a:xfrm>
                <a:off x="2359" y="1569"/>
                <a:ext cx="55" cy="39"/>
              </a:xfrm>
              <a:custGeom>
                <a:avLst/>
                <a:gdLst>
                  <a:gd name="T0" fmla="*/ 3 w 33"/>
                  <a:gd name="T1" fmla="*/ 41 h 22"/>
                  <a:gd name="T2" fmla="*/ 17 w 33"/>
                  <a:gd name="T3" fmla="*/ 69 h 22"/>
                  <a:gd name="T4" fmla="*/ 92 w 33"/>
                  <a:gd name="T5" fmla="*/ 0 h 22"/>
                  <a:gd name="T6" fmla="*/ 3 w 33"/>
                  <a:gd name="T7" fmla="*/ 41 h 22"/>
                  <a:gd name="T8" fmla="*/ 0 60000 65536"/>
                  <a:gd name="T9" fmla="*/ 0 60000 65536"/>
                  <a:gd name="T10" fmla="*/ 0 60000 65536"/>
                  <a:gd name="T11" fmla="*/ 0 60000 65536"/>
                  <a:gd name="T12" fmla="*/ 0 w 33"/>
                  <a:gd name="T13" fmla="*/ 0 h 22"/>
                  <a:gd name="T14" fmla="*/ 33 w 33"/>
                  <a:gd name="T15" fmla="*/ 22 h 22"/>
                </a:gdLst>
                <a:ahLst/>
                <a:cxnLst>
                  <a:cxn ang="T8">
                    <a:pos x="T0" y="T1"/>
                  </a:cxn>
                  <a:cxn ang="T9">
                    <a:pos x="T2" y="T3"/>
                  </a:cxn>
                  <a:cxn ang="T10">
                    <a:pos x="T4" y="T5"/>
                  </a:cxn>
                  <a:cxn ang="T11">
                    <a:pos x="T6" y="T7"/>
                  </a:cxn>
                </a:cxnLst>
                <a:rect l="T12" t="T13" r="T14" b="T15"/>
                <a:pathLst>
                  <a:path w="33" h="22">
                    <a:moveTo>
                      <a:pt x="1" y="13"/>
                    </a:moveTo>
                    <a:cubicBezTo>
                      <a:pt x="1" y="13"/>
                      <a:pt x="0" y="19"/>
                      <a:pt x="6" y="22"/>
                    </a:cubicBezTo>
                    <a:cubicBezTo>
                      <a:pt x="33" y="0"/>
                      <a:pt x="33" y="0"/>
                      <a:pt x="33" y="0"/>
                    </a:cubicBezTo>
                    <a:lnTo>
                      <a:pt x="1" y="13"/>
                    </a:lnTo>
                    <a:close/>
                  </a:path>
                </a:pathLst>
              </a:custGeom>
              <a:solidFill>
                <a:srgbClr val="D7811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6" name="Freeform 447"/>
              <p:cNvSpPr>
                <a:spLocks noChangeArrowheads="1"/>
              </p:cNvSpPr>
              <p:nvPr/>
            </p:nvSpPr>
            <p:spPr bwMode="auto">
              <a:xfrm>
                <a:off x="2394" y="1567"/>
                <a:ext cx="22" cy="16"/>
              </a:xfrm>
              <a:custGeom>
                <a:avLst/>
                <a:gdLst>
                  <a:gd name="T0" fmla="*/ 14 w 13"/>
                  <a:gd name="T1" fmla="*/ 28 h 9"/>
                  <a:gd name="T2" fmla="*/ 3 w 13"/>
                  <a:gd name="T3" fmla="*/ 21 h 9"/>
                  <a:gd name="T4" fmla="*/ 5 w 13"/>
                  <a:gd name="T5" fmla="*/ 9 h 9"/>
                  <a:gd name="T6" fmla="*/ 37 w 13"/>
                  <a:gd name="T7" fmla="*/ 0 h 9"/>
                  <a:gd name="T8" fmla="*/ 14 w 13"/>
                  <a:gd name="T9" fmla="*/ 28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5" y="9"/>
                    </a:moveTo>
                    <a:cubicBezTo>
                      <a:pt x="4" y="9"/>
                      <a:pt x="2" y="9"/>
                      <a:pt x="1" y="7"/>
                    </a:cubicBezTo>
                    <a:cubicBezTo>
                      <a:pt x="0" y="6"/>
                      <a:pt x="0" y="4"/>
                      <a:pt x="2" y="3"/>
                    </a:cubicBezTo>
                    <a:cubicBezTo>
                      <a:pt x="3" y="3"/>
                      <a:pt x="13" y="0"/>
                      <a:pt x="13" y="0"/>
                    </a:cubicBezTo>
                    <a:cubicBezTo>
                      <a:pt x="13" y="0"/>
                      <a:pt x="6" y="8"/>
                      <a:pt x="5" y="9"/>
                    </a:cubicBezTo>
                    <a:close/>
                  </a:path>
                </a:pathLst>
              </a:custGeom>
              <a:solidFill>
                <a:srgbClr val="0049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7" name="Freeform 448"/>
              <p:cNvSpPr>
                <a:spLocks noChangeArrowheads="1"/>
              </p:cNvSpPr>
              <p:nvPr/>
            </p:nvSpPr>
            <p:spPr bwMode="auto">
              <a:xfrm>
                <a:off x="2245" y="1684"/>
                <a:ext cx="63" cy="75"/>
              </a:xfrm>
              <a:custGeom>
                <a:avLst/>
                <a:gdLst>
                  <a:gd name="T0" fmla="*/ 85 w 38"/>
                  <a:gd name="T1" fmla="*/ 134 h 42"/>
                  <a:gd name="T2" fmla="*/ 104 w 38"/>
                  <a:gd name="T3" fmla="*/ 102 h 42"/>
                  <a:gd name="T4" fmla="*/ 17 w 38"/>
                  <a:gd name="T5" fmla="*/ 4 h 42"/>
                  <a:gd name="T6" fmla="*/ 17 w 38"/>
                  <a:gd name="T7" fmla="*/ 4 h 42"/>
                  <a:gd name="T8" fmla="*/ 8 w 38"/>
                  <a:gd name="T9" fmla="*/ 0 h 42"/>
                  <a:gd name="T10" fmla="*/ 0 w 38"/>
                  <a:gd name="T11" fmla="*/ 20 h 42"/>
                  <a:gd name="T12" fmla="*/ 3 w 38"/>
                  <a:gd name="T13" fmla="*/ 25 h 42"/>
                  <a:gd name="T14" fmla="*/ 3 w 38"/>
                  <a:gd name="T15" fmla="*/ 25 h 42"/>
                  <a:gd name="T16" fmla="*/ 85 w 38"/>
                  <a:gd name="T17" fmla="*/ 13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2"/>
                  <a:gd name="T29" fmla="*/ 38 w 3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2">
                    <a:moveTo>
                      <a:pt x="31" y="42"/>
                    </a:moveTo>
                    <a:cubicBezTo>
                      <a:pt x="38" y="32"/>
                      <a:pt x="38" y="32"/>
                      <a:pt x="38" y="32"/>
                    </a:cubicBezTo>
                    <a:cubicBezTo>
                      <a:pt x="6" y="1"/>
                      <a:pt x="6" y="1"/>
                      <a:pt x="6" y="1"/>
                    </a:cubicBezTo>
                    <a:cubicBezTo>
                      <a:pt x="6" y="1"/>
                      <a:pt x="6" y="1"/>
                      <a:pt x="6" y="1"/>
                    </a:cubicBezTo>
                    <a:cubicBezTo>
                      <a:pt x="5" y="0"/>
                      <a:pt x="4" y="0"/>
                      <a:pt x="3" y="0"/>
                    </a:cubicBezTo>
                    <a:cubicBezTo>
                      <a:pt x="1" y="1"/>
                      <a:pt x="0" y="3"/>
                      <a:pt x="0" y="6"/>
                    </a:cubicBezTo>
                    <a:cubicBezTo>
                      <a:pt x="0" y="6"/>
                      <a:pt x="0" y="7"/>
                      <a:pt x="1" y="8"/>
                    </a:cubicBezTo>
                    <a:cubicBezTo>
                      <a:pt x="1" y="8"/>
                      <a:pt x="1" y="8"/>
                      <a:pt x="1" y="8"/>
                    </a:cubicBezTo>
                    <a:lnTo>
                      <a:pt x="31" y="42"/>
                    </a:lnTo>
                    <a:close/>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8" name="Freeform 449"/>
              <p:cNvSpPr>
                <a:spLocks noChangeArrowheads="1"/>
              </p:cNvSpPr>
              <p:nvPr/>
            </p:nvSpPr>
            <p:spPr bwMode="auto">
              <a:xfrm>
                <a:off x="2243" y="1686"/>
                <a:ext cx="59" cy="73"/>
              </a:xfrm>
              <a:custGeom>
                <a:avLst/>
                <a:gdLst>
                  <a:gd name="T0" fmla="*/ 91 w 35"/>
                  <a:gd name="T1" fmla="*/ 126 h 41"/>
                  <a:gd name="T2" fmla="*/ 99 w 35"/>
                  <a:gd name="T3" fmla="*/ 110 h 41"/>
                  <a:gd name="T4" fmla="*/ 5 w 35"/>
                  <a:gd name="T5" fmla="*/ 0 h 41"/>
                  <a:gd name="T6" fmla="*/ 5 w 35"/>
                  <a:gd name="T7" fmla="*/ 21 h 41"/>
                  <a:gd name="T8" fmla="*/ 91 w 35"/>
                  <a:gd name="T9" fmla="*/ 130 h 41"/>
                  <a:gd name="T10" fmla="*/ 91 w 35"/>
                  <a:gd name="T11" fmla="*/ 126 h 41"/>
                  <a:gd name="T12" fmla="*/ 0 60000 65536"/>
                  <a:gd name="T13" fmla="*/ 0 60000 65536"/>
                  <a:gd name="T14" fmla="*/ 0 60000 65536"/>
                  <a:gd name="T15" fmla="*/ 0 60000 65536"/>
                  <a:gd name="T16" fmla="*/ 0 60000 65536"/>
                  <a:gd name="T17" fmla="*/ 0 60000 65536"/>
                  <a:gd name="T18" fmla="*/ 0 w 35"/>
                  <a:gd name="T19" fmla="*/ 0 h 41"/>
                  <a:gd name="T20" fmla="*/ 35 w 35"/>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5" h="41">
                    <a:moveTo>
                      <a:pt x="32" y="40"/>
                    </a:moveTo>
                    <a:cubicBezTo>
                      <a:pt x="35" y="35"/>
                      <a:pt x="35" y="35"/>
                      <a:pt x="35" y="35"/>
                    </a:cubicBezTo>
                    <a:cubicBezTo>
                      <a:pt x="2" y="0"/>
                      <a:pt x="2" y="0"/>
                      <a:pt x="2" y="0"/>
                    </a:cubicBezTo>
                    <a:cubicBezTo>
                      <a:pt x="1" y="2"/>
                      <a:pt x="0" y="5"/>
                      <a:pt x="2" y="7"/>
                    </a:cubicBezTo>
                    <a:cubicBezTo>
                      <a:pt x="32" y="41"/>
                      <a:pt x="32" y="41"/>
                      <a:pt x="32" y="41"/>
                    </a:cubicBezTo>
                    <a:lnTo>
                      <a:pt x="32" y="40"/>
                    </a:lnTo>
                    <a:close/>
                  </a:path>
                </a:pathLst>
              </a:custGeom>
              <a:solidFill>
                <a:srgbClr val="AE30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9" name="Freeform 450"/>
              <p:cNvSpPr>
                <a:spLocks noChangeArrowheads="1"/>
              </p:cNvSpPr>
              <p:nvPr/>
            </p:nvSpPr>
            <p:spPr bwMode="auto">
              <a:xfrm>
                <a:off x="2293" y="1737"/>
                <a:ext cx="29" cy="34"/>
              </a:xfrm>
              <a:custGeom>
                <a:avLst/>
                <a:gdLst>
                  <a:gd name="T0" fmla="*/ 5 w 17"/>
                  <a:gd name="T1" fmla="*/ 38 h 19"/>
                  <a:gd name="T2" fmla="*/ 5 w 17"/>
                  <a:gd name="T3" fmla="*/ 13 h 19"/>
                  <a:gd name="T4" fmla="*/ 26 w 17"/>
                  <a:gd name="T5" fmla="*/ 7 h 19"/>
                  <a:gd name="T6" fmla="*/ 49 w 17"/>
                  <a:gd name="T7" fmla="*/ 61 h 19"/>
                  <a:gd name="T8" fmla="*/ 5 w 17"/>
                  <a:gd name="T9" fmla="*/ 38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2" y="12"/>
                    </a:moveTo>
                    <a:cubicBezTo>
                      <a:pt x="0" y="11"/>
                      <a:pt x="0" y="7"/>
                      <a:pt x="2" y="4"/>
                    </a:cubicBezTo>
                    <a:cubicBezTo>
                      <a:pt x="4" y="1"/>
                      <a:pt x="7" y="0"/>
                      <a:pt x="9" y="2"/>
                    </a:cubicBezTo>
                    <a:cubicBezTo>
                      <a:pt x="10" y="3"/>
                      <a:pt x="17" y="19"/>
                      <a:pt x="17" y="19"/>
                    </a:cubicBezTo>
                    <a:cubicBezTo>
                      <a:pt x="17" y="19"/>
                      <a:pt x="3" y="14"/>
                      <a:pt x="2" y="12"/>
                    </a:cubicBezTo>
                    <a:close/>
                  </a:path>
                </a:pathLst>
              </a:custGeom>
              <a:solidFill>
                <a:srgbClr val="FBB03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0" name="Freeform 451"/>
              <p:cNvSpPr>
                <a:spLocks noChangeArrowheads="1"/>
              </p:cNvSpPr>
              <p:nvPr/>
            </p:nvSpPr>
            <p:spPr bwMode="auto">
              <a:xfrm>
                <a:off x="2293" y="1744"/>
                <a:ext cx="25" cy="25"/>
              </a:xfrm>
              <a:custGeom>
                <a:avLst/>
                <a:gdLst>
                  <a:gd name="T0" fmla="*/ 5 w 15"/>
                  <a:gd name="T1" fmla="*/ 0 h 14"/>
                  <a:gd name="T2" fmla="*/ 42 w 15"/>
                  <a:gd name="T3" fmla="*/ 45 h 14"/>
                  <a:gd name="T4" fmla="*/ 3 w 15"/>
                  <a:gd name="T5" fmla="*/ 23 h 14"/>
                  <a:gd name="T6" fmla="*/ 5 w 15"/>
                  <a:gd name="T7" fmla="*/ 0 h 14"/>
                  <a:gd name="T8" fmla="*/ 0 60000 65536"/>
                  <a:gd name="T9" fmla="*/ 0 60000 65536"/>
                  <a:gd name="T10" fmla="*/ 0 60000 65536"/>
                  <a:gd name="T11" fmla="*/ 0 60000 65536"/>
                  <a:gd name="T12" fmla="*/ 0 w 15"/>
                  <a:gd name="T13" fmla="*/ 0 h 14"/>
                  <a:gd name="T14" fmla="*/ 15 w 15"/>
                  <a:gd name="T15" fmla="*/ 14 h 14"/>
                </a:gdLst>
                <a:ahLst/>
                <a:cxnLst>
                  <a:cxn ang="T8">
                    <a:pos x="T0" y="T1"/>
                  </a:cxn>
                  <a:cxn ang="T9">
                    <a:pos x="T2" y="T3"/>
                  </a:cxn>
                  <a:cxn ang="T10">
                    <a:pos x="T4" y="T5"/>
                  </a:cxn>
                  <a:cxn ang="T11">
                    <a:pos x="T6" y="T7"/>
                  </a:cxn>
                </a:cxnLst>
                <a:rect l="T12" t="T13" r="T14" b="T15"/>
                <a:pathLst>
                  <a:path w="15" h="14">
                    <a:moveTo>
                      <a:pt x="2" y="0"/>
                    </a:moveTo>
                    <a:cubicBezTo>
                      <a:pt x="15" y="14"/>
                      <a:pt x="15" y="14"/>
                      <a:pt x="15" y="14"/>
                    </a:cubicBezTo>
                    <a:cubicBezTo>
                      <a:pt x="15" y="14"/>
                      <a:pt x="6" y="9"/>
                      <a:pt x="1" y="7"/>
                    </a:cubicBezTo>
                    <a:cubicBezTo>
                      <a:pt x="0" y="4"/>
                      <a:pt x="2" y="1"/>
                      <a:pt x="2" y="0"/>
                    </a:cubicBezTo>
                    <a:close/>
                  </a:path>
                </a:pathLst>
              </a:custGeom>
              <a:solidFill>
                <a:srgbClr val="D7811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1" name="Freeform 452"/>
              <p:cNvSpPr>
                <a:spLocks noChangeArrowheads="1"/>
              </p:cNvSpPr>
              <p:nvPr/>
            </p:nvSpPr>
            <p:spPr bwMode="auto">
              <a:xfrm>
                <a:off x="2312" y="1759"/>
                <a:ext cx="10" cy="12"/>
              </a:xfrm>
              <a:custGeom>
                <a:avLst/>
                <a:gdLst>
                  <a:gd name="T0" fmla="*/ 0 w 6"/>
                  <a:gd name="T1" fmla="*/ 15 h 7"/>
                  <a:gd name="T2" fmla="*/ 0 w 6"/>
                  <a:gd name="T3" fmla="*/ 5 h 7"/>
                  <a:gd name="T4" fmla="*/ 8 w 6"/>
                  <a:gd name="T5" fmla="*/ 3 h 7"/>
                  <a:gd name="T6" fmla="*/ 17 w 6"/>
                  <a:gd name="T7" fmla="*/ 21 h 7"/>
                  <a:gd name="T8" fmla="*/ 0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5"/>
                    </a:moveTo>
                    <a:cubicBezTo>
                      <a:pt x="0" y="4"/>
                      <a:pt x="0" y="3"/>
                      <a:pt x="0" y="2"/>
                    </a:cubicBezTo>
                    <a:cubicBezTo>
                      <a:pt x="1" y="1"/>
                      <a:pt x="2" y="0"/>
                      <a:pt x="3" y="1"/>
                    </a:cubicBezTo>
                    <a:cubicBezTo>
                      <a:pt x="4" y="1"/>
                      <a:pt x="6" y="7"/>
                      <a:pt x="6" y="7"/>
                    </a:cubicBezTo>
                    <a:cubicBezTo>
                      <a:pt x="6" y="7"/>
                      <a:pt x="1" y="6"/>
                      <a:pt x="0" y="5"/>
                    </a:cubicBezTo>
                    <a:close/>
                  </a:path>
                </a:pathLst>
              </a:custGeom>
              <a:solidFill>
                <a:srgbClr val="0049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2" name="Freeform 453"/>
              <p:cNvSpPr>
                <a:spLocks noChangeArrowheads="1"/>
              </p:cNvSpPr>
              <p:nvPr/>
            </p:nvSpPr>
            <p:spPr bwMode="auto">
              <a:xfrm>
                <a:off x="2191" y="1574"/>
                <a:ext cx="96" cy="131"/>
              </a:xfrm>
              <a:custGeom>
                <a:avLst/>
                <a:gdLst>
                  <a:gd name="T0" fmla="*/ 37 w 57"/>
                  <a:gd name="T1" fmla="*/ 0 h 74"/>
                  <a:gd name="T2" fmla="*/ 0 w 57"/>
                  <a:gd name="T3" fmla="*/ 32 h 74"/>
                  <a:gd name="T4" fmla="*/ 133 w 57"/>
                  <a:gd name="T5" fmla="*/ 225 h 74"/>
                  <a:gd name="T6" fmla="*/ 145 w 57"/>
                  <a:gd name="T7" fmla="*/ 232 h 74"/>
                  <a:gd name="T8" fmla="*/ 162 w 57"/>
                  <a:gd name="T9" fmla="*/ 216 h 74"/>
                  <a:gd name="T10" fmla="*/ 158 w 57"/>
                  <a:gd name="T11" fmla="*/ 207 h 74"/>
                  <a:gd name="T12" fmla="*/ 158 w 57"/>
                  <a:gd name="T13" fmla="*/ 207 h 74"/>
                  <a:gd name="T14" fmla="*/ 37 w 57"/>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74"/>
                  <a:gd name="T26" fmla="*/ 57 w 57"/>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74">
                    <a:moveTo>
                      <a:pt x="13" y="0"/>
                    </a:moveTo>
                    <a:cubicBezTo>
                      <a:pt x="0" y="10"/>
                      <a:pt x="0" y="10"/>
                      <a:pt x="0" y="10"/>
                    </a:cubicBezTo>
                    <a:cubicBezTo>
                      <a:pt x="47" y="72"/>
                      <a:pt x="47" y="72"/>
                      <a:pt x="47" y="72"/>
                    </a:cubicBezTo>
                    <a:cubicBezTo>
                      <a:pt x="48" y="73"/>
                      <a:pt x="50" y="74"/>
                      <a:pt x="51" y="74"/>
                    </a:cubicBezTo>
                    <a:cubicBezTo>
                      <a:pt x="54" y="74"/>
                      <a:pt x="57" y="72"/>
                      <a:pt x="57" y="69"/>
                    </a:cubicBezTo>
                    <a:cubicBezTo>
                      <a:pt x="57" y="68"/>
                      <a:pt x="57" y="67"/>
                      <a:pt x="56" y="66"/>
                    </a:cubicBezTo>
                    <a:cubicBezTo>
                      <a:pt x="56" y="66"/>
                      <a:pt x="56" y="66"/>
                      <a:pt x="56" y="66"/>
                    </a:cubicBezTo>
                    <a:lnTo>
                      <a:pt x="13" y="0"/>
                    </a:lnTo>
                    <a:close/>
                  </a:path>
                </a:pathLst>
              </a:custGeom>
              <a:solidFill>
                <a:srgbClr val="52879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3" name="Freeform 454"/>
              <p:cNvSpPr>
                <a:spLocks noChangeArrowheads="1"/>
              </p:cNvSpPr>
              <p:nvPr/>
            </p:nvSpPr>
            <p:spPr bwMode="auto">
              <a:xfrm>
                <a:off x="2258" y="1641"/>
                <a:ext cx="30" cy="54"/>
              </a:xfrm>
              <a:custGeom>
                <a:avLst/>
                <a:gdLst>
                  <a:gd name="T0" fmla="*/ 47 w 18"/>
                  <a:gd name="T1" fmla="*/ 97 h 30"/>
                  <a:gd name="T2" fmla="*/ 47 w 18"/>
                  <a:gd name="T3" fmla="*/ 97 h 30"/>
                  <a:gd name="T4" fmla="*/ 50 w 18"/>
                  <a:gd name="T5" fmla="*/ 88 h 30"/>
                  <a:gd name="T6" fmla="*/ 5 w 18"/>
                  <a:gd name="T7" fmla="*/ 0 h 30"/>
                  <a:gd name="T8" fmla="*/ 5 w 18"/>
                  <a:gd name="T9" fmla="*/ 23 h 30"/>
                  <a:gd name="T10" fmla="*/ 12 w 18"/>
                  <a:gd name="T11" fmla="*/ 25 h 30"/>
                  <a:gd name="T12" fmla="*/ 45 w 18"/>
                  <a:gd name="T13" fmla="*/ 85 h 30"/>
                  <a:gd name="T14" fmla="*/ 45 w 18"/>
                  <a:gd name="T15" fmla="*/ 88 h 30"/>
                  <a:gd name="T16" fmla="*/ 47 w 18"/>
                  <a:gd name="T17" fmla="*/ 9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17" y="30"/>
                    </a:moveTo>
                    <a:cubicBezTo>
                      <a:pt x="17" y="30"/>
                      <a:pt x="17" y="30"/>
                      <a:pt x="17" y="30"/>
                    </a:cubicBezTo>
                    <a:cubicBezTo>
                      <a:pt x="18" y="27"/>
                      <a:pt x="18" y="27"/>
                      <a:pt x="18" y="27"/>
                    </a:cubicBezTo>
                    <a:cubicBezTo>
                      <a:pt x="2" y="0"/>
                      <a:pt x="2" y="0"/>
                      <a:pt x="2" y="0"/>
                    </a:cubicBezTo>
                    <a:cubicBezTo>
                      <a:pt x="2" y="0"/>
                      <a:pt x="0" y="3"/>
                      <a:pt x="2" y="7"/>
                    </a:cubicBezTo>
                    <a:cubicBezTo>
                      <a:pt x="3" y="8"/>
                      <a:pt x="4" y="8"/>
                      <a:pt x="4" y="8"/>
                    </a:cubicBezTo>
                    <a:cubicBezTo>
                      <a:pt x="16" y="26"/>
                      <a:pt x="16" y="26"/>
                      <a:pt x="16" y="26"/>
                    </a:cubicBezTo>
                    <a:cubicBezTo>
                      <a:pt x="16" y="27"/>
                      <a:pt x="16" y="27"/>
                      <a:pt x="16" y="27"/>
                    </a:cubicBezTo>
                    <a:lnTo>
                      <a:pt x="17" y="30"/>
                    </a:lnTo>
                    <a:close/>
                  </a:path>
                </a:pathLst>
              </a:custGeom>
              <a:solidFill>
                <a:srgbClr val="454C8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4" name="Freeform 455"/>
              <p:cNvSpPr>
                <a:spLocks noChangeArrowheads="1"/>
              </p:cNvSpPr>
              <p:nvPr/>
            </p:nvSpPr>
            <p:spPr bwMode="auto">
              <a:xfrm>
                <a:off x="2194" y="1581"/>
                <a:ext cx="91" cy="124"/>
              </a:xfrm>
              <a:custGeom>
                <a:avLst/>
                <a:gdLst>
                  <a:gd name="T0" fmla="*/ 0 w 54"/>
                  <a:gd name="T1" fmla="*/ 16 h 70"/>
                  <a:gd name="T2" fmla="*/ 133 w 54"/>
                  <a:gd name="T3" fmla="*/ 216 h 70"/>
                  <a:gd name="T4" fmla="*/ 145 w 54"/>
                  <a:gd name="T5" fmla="*/ 213 h 70"/>
                  <a:gd name="T6" fmla="*/ 13 w 54"/>
                  <a:gd name="T7" fmla="*/ 0 h 70"/>
                  <a:gd name="T8" fmla="*/ 0 w 54"/>
                  <a:gd name="T9" fmla="*/ 16 h 70"/>
                  <a:gd name="T10" fmla="*/ 0 60000 65536"/>
                  <a:gd name="T11" fmla="*/ 0 60000 65536"/>
                  <a:gd name="T12" fmla="*/ 0 60000 65536"/>
                  <a:gd name="T13" fmla="*/ 0 60000 65536"/>
                  <a:gd name="T14" fmla="*/ 0 60000 65536"/>
                  <a:gd name="T15" fmla="*/ 0 w 54"/>
                  <a:gd name="T16" fmla="*/ 0 h 70"/>
                  <a:gd name="T17" fmla="*/ 54 w 54"/>
                  <a:gd name="T18" fmla="*/ 70 h 70"/>
                </a:gdLst>
                <a:ahLst/>
                <a:cxnLst>
                  <a:cxn ang="T10">
                    <a:pos x="T0" y="T1"/>
                  </a:cxn>
                  <a:cxn ang="T11">
                    <a:pos x="T2" y="T3"/>
                  </a:cxn>
                  <a:cxn ang="T12">
                    <a:pos x="T4" y="T5"/>
                  </a:cxn>
                  <a:cxn ang="T13">
                    <a:pos x="T6" y="T7"/>
                  </a:cxn>
                  <a:cxn ang="T14">
                    <a:pos x="T8" y="T9"/>
                  </a:cxn>
                </a:cxnLst>
                <a:rect l="T15" t="T16" r="T17" b="T18"/>
                <a:pathLst>
                  <a:path w="54" h="70">
                    <a:moveTo>
                      <a:pt x="0" y="5"/>
                    </a:moveTo>
                    <a:cubicBezTo>
                      <a:pt x="47" y="69"/>
                      <a:pt x="47" y="69"/>
                      <a:pt x="47" y="69"/>
                    </a:cubicBezTo>
                    <a:cubicBezTo>
                      <a:pt x="47" y="69"/>
                      <a:pt x="49" y="70"/>
                      <a:pt x="51" y="68"/>
                    </a:cubicBezTo>
                    <a:cubicBezTo>
                      <a:pt x="54" y="65"/>
                      <a:pt x="5" y="0"/>
                      <a:pt x="5" y="0"/>
                    </a:cubicBezTo>
                    <a:lnTo>
                      <a:pt x="0" y="5"/>
                    </a:lnTo>
                    <a:close/>
                  </a:path>
                </a:pathLst>
              </a:custGeom>
              <a:solidFill>
                <a:srgbClr val="28668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5" name="Freeform 456"/>
              <p:cNvSpPr>
                <a:spLocks noChangeArrowheads="1"/>
              </p:cNvSpPr>
              <p:nvPr/>
            </p:nvSpPr>
            <p:spPr bwMode="auto">
              <a:xfrm>
                <a:off x="2176" y="1540"/>
                <a:ext cx="10" cy="14"/>
              </a:xfrm>
              <a:custGeom>
                <a:avLst/>
                <a:gdLst>
                  <a:gd name="T0" fmla="*/ 3 w 6"/>
                  <a:gd name="T1" fmla="*/ 4 h 8"/>
                  <a:gd name="T2" fmla="*/ 8 w 6"/>
                  <a:gd name="T3" fmla="*/ 21 h 8"/>
                  <a:gd name="T4" fmla="*/ 13 w 6"/>
                  <a:gd name="T5" fmla="*/ 21 h 8"/>
                  <a:gd name="T6" fmla="*/ 13 w 6"/>
                  <a:gd name="T7" fmla="*/ 16 h 8"/>
                  <a:gd name="T8" fmla="*/ 3 w 6"/>
                  <a:gd name="T9" fmla="*/ 4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1" y="1"/>
                    </a:moveTo>
                    <a:cubicBezTo>
                      <a:pt x="0" y="1"/>
                      <a:pt x="1" y="3"/>
                      <a:pt x="3" y="7"/>
                    </a:cubicBezTo>
                    <a:cubicBezTo>
                      <a:pt x="3" y="7"/>
                      <a:pt x="4" y="8"/>
                      <a:pt x="5" y="7"/>
                    </a:cubicBezTo>
                    <a:cubicBezTo>
                      <a:pt x="6" y="7"/>
                      <a:pt x="5" y="5"/>
                      <a:pt x="5" y="5"/>
                    </a:cubicBezTo>
                    <a:cubicBezTo>
                      <a:pt x="5" y="5"/>
                      <a:pt x="2" y="0"/>
                      <a:pt x="1" y="1"/>
                    </a:cubicBezTo>
                    <a:close/>
                  </a:path>
                </a:pathLst>
              </a:custGeom>
              <a:solidFill>
                <a:srgbClr val="353F6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6" name="Freeform 457"/>
              <p:cNvSpPr>
                <a:spLocks noChangeArrowheads="1"/>
              </p:cNvSpPr>
              <p:nvPr/>
            </p:nvSpPr>
            <p:spPr bwMode="auto">
              <a:xfrm>
                <a:off x="2181" y="1549"/>
                <a:ext cx="38" cy="50"/>
              </a:xfrm>
              <a:custGeom>
                <a:avLst/>
                <a:gdLst>
                  <a:gd name="T0" fmla="*/ 17 w 23"/>
                  <a:gd name="T1" fmla="*/ 77 h 28"/>
                  <a:gd name="T2" fmla="*/ 46 w 23"/>
                  <a:gd name="T3" fmla="*/ 77 h 28"/>
                  <a:gd name="T4" fmla="*/ 51 w 23"/>
                  <a:gd name="T5" fmla="*/ 45 h 28"/>
                  <a:gd name="T6" fmla="*/ 5 w 23"/>
                  <a:gd name="T7" fmla="*/ 0 h 28"/>
                  <a:gd name="T8" fmla="*/ 3 w 23"/>
                  <a:gd name="T9" fmla="*/ 7 h 28"/>
                  <a:gd name="T10" fmla="*/ 0 w 23"/>
                  <a:gd name="T11" fmla="*/ 7 h 28"/>
                  <a:gd name="T12" fmla="*/ 17 w 23"/>
                  <a:gd name="T13" fmla="*/ 77 h 28"/>
                  <a:gd name="T14" fmla="*/ 0 60000 65536"/>
                  <a:gd name="T15" fmla="*/ 0 60000 65536"/>
                  <a:gd name="T16" fmla="*/ 0 60000 65536"/>
                  <a:gd name="T17" fmla="*/ 0 60000 65536"/>
                  <a:gd name="T18" fmla="*/ 0 60000 65536"/>
                  <a:gd name="T19" fmla="*/ 0 60000 65536"/>
                  <a:gd name="T20" fmla="*/ 0 60000 65536"/>
                  <a:gd name="T21" fmla="*/ 0 w 23"/>
                  <a:gd name="T22" fmla="*/ 0 h 28"/>
                  <a:gd name="T23" fmla="*/ 23 w 2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8">
                    <a:moveTo>
                      <a:pt x="6" y="24"/>
                    </a:moveTo>
                    <a:cubicBezTo>
                      <a:pt x="6" y="24"/>
                      <a:pt x="11" y="28"/>
                      <a:pt x="17" y="24"/>
                    </a:cubicBezTo>
                    <a:cubicBezTo>
                      <a:pt x="23" y="20"/>
                      <a:pt x="19" y="14"/>
                      <a:pt x="19" y="14"/>
                    </a:cubicBezTo>
                    <a:cubicBezTo>
                      <a:pt x="2" y="0"/>
                      <a:pt x="2" y="0"/>
                      <a:pt x="2" y="0"/>
                    </a:cubicBezTo>
                    <a:cubicBezTo>
                      <a:pt x="2" y="0"/>
                      <a:pt x="3" y="1"/>
                      <a:pt x="1" y="2"/>
                    </a:cubicBezTo>
                    <a:cubicBezTo>
                      <a:pt x="0" y="2"/>
                      <a:pt x="0" y="2"/>
                      <a:pt x="0" y="2"/>
                    </a:cubicBezTo>
                    <a:lnTo>
                      <a:pt x="6" y="24"/>
                    </a:lnTo>
                    <a:close/>
                  </a:path>
                </a:pathLst>
              </a:custGeom>
              <a:solidFill>
                <a:srgbClr val="B3B3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7" name="Freeform 458"/>
              <p:cNvSpPr>
                <a:spLocks noChangeArrowheads="1"/>
              </p:cNvSpPr>
              <p:nvPr/>
            </p:nvSpPr>
            <p:spPr bwMode="auto">
              <a:xfrm>
                <a:off x="2179" y="1549"/>
                <a:ext cx="32" cy="46"/>
              </a:xfrm>
              <a:custGeom>
                <a:avLst/>
                <a:gdLst>
                  <a:gd name="T0" fmla="*/ 32 w 19"/>
                  <a:gd name="T1" fmla="*/ 81 h 26"/>
                  <a:gd name="T2" fmla="*/ 51 w 19"/>
                  <a:gd name="T3" fmla="*/ 74 h 26"/>
                  <a:gd name="T4" fmla="*/ 54 w 19"/>
                  <a:gd name="T5" fmla="*/ 73 h 26"/>
                  <a:gd name="T6" fmla="*/ 8 w 19"/>
                  <a:gd name="T7" fmla="*/ 0 h 26"/>
                  <a:gd name="T8" fmla="*/ 5 w 19"/>
                  <a:gd name="T9" fmla="*/ 4 h 26"/>
                  <a:gd name="T10" fmla="*/ 0 w 19"/>
                  <a:gd name="T11" fmla="*/ 4 h 26"/>
                  <a:gd name="T12" fmla="*/ 32 w 19"/>
                  <a:gd name="T13" fmla="*/ 81 h 26"/>
                  <a:gd name="T14" fmla="*/ 0 60000 65536"/>
                  <a:gd name="T15" fmla="*/ 0 60000 65536"/>
                  <a:gd name="T16" fmla="*/ 0 60000 65536"/>
                  <a:gd name="T17" fmla="*/ 0 60000 65536"/>
                  <a:gd name="T18" fmla="*/ 0 60000 65536"/>
                  <a:gd name="T19" fmla="*/ 0 60000 65536"/>
                  <a:gd name="T20" fmla="*/ 0 60000 65536"/>
                  <a:gd name="T21" fmla="*/ 0 w 19"/>
                  <a:gd name="T22" fmla="*/ 0 h 26"/>
                  <a:gd name="T23" fmla="*/ 19 w 1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6">
                    <a:moveTo>
                      <a:pt x="11" y="26"/>
                    </a:moveTo>
                    <a:cubicBezTo>
                      <a:pt x="13" y="26"/>
                      <a:pt x="15" y="26"/>
                      <a:pt x="18" y="24"/>
                    </a:cubicBezTo>
                    <a:cubicBezTo>
                      <a:pt x="18" y="24"/>
                      <a:pt x="18" y="24"/>
                      <a:pt x="19" y="23"/>
                    </a:cubicBezTo>
                    <a:cubicBezTo>
                      <a:pt x="3" y="0"/>
                      <a:pt x="3" y="0"/>
                      <a:pt x="3" y="0"/>
                    </a:cubicBezTo>
                    <a:cubicBezTo>
                      <a:pt x="3" y="0"/>
                      <a:pt x="3" y="1"/>
                      <a:pt x="2" y="1"/>
                    </a:cubicBezTo>
                    <a:cubicBezTo>
                      <a:pt x="1" y="2"/>
                      <a:pt x="0" y="1"/>
                      <a:pt x="0" y="1"/>
                    </a:cubicBezTo>
                    <a:lnTo>
                      <a:pt x="11" y="26"/>
                    </a:lnTo>
                    <a:close/>
                  </a:path>
                </a:pathLst>
              </a:custGeom>
              <a:solidFill>
                <a:srgbClr val="6666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8" name="Freeform 459"/>
              <p:cNvSpPr>
                <a:spLocks noChangeArrowheads="1"/>
              </p:cNvSpPr>
              <p:nvPr/>
            </p:nvSpPr>
            <p:spPr bwMode="auto">
              <a:xfrm>
                <a:off x="2270" y="1689"/>
                <a:ext cx="20" cy="20"/>
              </a:xfrm>
              <a:custGeom>
                <a:avLst/>
                <a:gdLst>
                  <a:gd name="T0" fmla="*/ 25 w 12"/>
                  <a:gd name="T1" fmla="*/ 0 h 11"/>
                  <a:gd name="T2" fmla="*/ 20 w 12"/>
                  <a:gd name="T3" fmla="*/ 20 h 11"/>
                  <a:gd name="T4" fmla="*/ 0 w 12"/>
                  <a:gd name="T5" fmla="*/ 20 h 11"/>
                  <a:gd name="T6" fmla="*/ 5 w 12"/>
                  <a:gd name="T7" fmla="*/ 29 h 11"/>
                  <a:gd name="T8" fmla="*/ 22 w 12"/>
                  <a:gd name="T9" fmla="*/ 27 h 11"/>
                  <a:gd name="T10" fmla="*/ 28 w 12"/>
                  <a:gd name="T11" fmla="*/ 9 h 11"/>
                  <a:gd name="T12" fmla="*/ 25 w 12"/>
                  <a:gd name="T13" fmla="*/ 0 h 11"/>
                  <a:gd name="T14" fmla="*/ 0 60000 65536"/>
                  <a:gd name="T15" fmla="*/ 0 60000 65536"/>
                  <a:gd name="T16" fmla="*/ 0 60000 65536"/>
                  <a:gd name="T17" fmla="*/ 0 60000 65536"/>
                  <a:gd name="T18" fmla="*/ 0 60000 65536"/>
                  <a:gd name="T19" fmla="*/ 0 60000 65536"/>
                  <a:gd name="T20" fmla="*/ 0 60000 65536"/>
                  <a:gd name="T21" fmla="*/ 0 w 12"/>
                  <a:gd name="T22" fmla="*/ 0 h 11"/>
                  <a:gd name="T23" fmla="*/ 12 w 1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1">
                    <a:moveTo>
                      <a:pt x="9" y="0"/>
                    </a:moveTo>
                    <a:cubicBezTo>
                      <a:pt x="9" y="0"/>
                      <a:pt x="11" y="3"/>
                      <a:pt x="7" y="6"/>
                    </a:cubicBezTo>
                    <a:cubicBezTo>
                      <a:pt x="3" y="9"/>
                      <a:pt x="0" y="6"/>
                      <a:pt x="0" y="6"/>
                    </a:cubicBezTo>
                    <a:cubicBezTo>
                      <a:pt x="2" y="9"/>
                      <a:pt x="2" y="9"/>
                      <a:pt x="2" y="9"/>
                    </a:cubicBezTo>
                    <a:cubicBezTo>
                      <a:pt x="2" y="9"/>
                      <a:pt x="5" y="11"/>
                      <a:pt x="8" y="8"/>
                    </a:cubicBezTo>
                    <a:cubicBezTo>
                      <a:pt x="12" y="6"/>
                      <a:pt x="10" y="3"/>
                      <a:pt x="10" y="3"/>
                    </a:cubicBezTo>
                    <a:lnTo>
                      <a:pt x="9" y="0"/>
                    </a:lnTo>
                    <a:close/>
                  </a:path>
                </a:pathLst>
              </a:custGeom>
              <a:solidFill>
                <a:srgbClr val="454C8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9" name="Freeform 460"/>
              <p:cNvSpPr>
                <a:spLocks noChangeArrowheads="1"/>
              </p:cNvSpPr>
              <p:nvPr/>
            </p:nvSpPr>
            <p:spPr bwMode="auto">
              <a:xfrm>
                <a:off x="1870" y="1993"/>
                <a:ext cx="519" cy="558"/>
              </a:xfrm>
              <a:custGeom>
                <a:avLst/>
                <a:gdLst>
                  <a:gd name="T0" fmla="*/ 227 w 519"/>
                  <a:gd name="T1" fmla="*/ 558 h 558"/>
                  <a:gd name="T2" fmla="*/ 0 w 519"/>
                  <a:gd name="T3" fmla="*/ 339 h 558"/>
                  <a:gd name="T4" fmla="*/ 292 w 519"/>
                  <a:gd name="T5" fmla="*/ 0 h 558"/>
                  <a:gd name="T6" fmla="*/ 519 w 519"/>
                  <a:gd name="T7" fmla="*/ 217 h 558"/>
                  <a:gd name="T8" fmla="*/ 227 w 519"/>
                  <a:gd name="T9" fmla="*/ 558 h 558"/>
                  <a:gd name="T10" fmla="*/ 0 60000 65536"/>
                  <a:gd name="T11" fmla="*/ 0 60000 65536"/>
                  <a:gd name="T12" fmla="*/ 0 60000 65536"/>
                  <a:gd name="T13" fmla="*/ 0 60000 65536"/>
                  <a:gd name="T14" fmla="*/ 0 60000 65536"/>
                  <a:gd name="T15" fmla="*/ 0 w 519"/>
                  <a:gd name="T16" fmla="*/ 0 h 558"/>
                  <a:gd name="T17" fmla="*/ 519 w 519"/>
                  <a:gd name="T18" fmla="*/ 558 h 558"/>
                </a:gdLst>
                <a:ahLst/>
                <a:cxnLst>
                  <a:cxn ang="T10">
                    <a:pos x="T0" y="T1"/>
                  </a:cxn>
                  <a:cxn ang="T11">
                    <a:pos x="T2" y="T3"/>
                  </a:cxn>
                  <a:cxn ang="T12">
                    <a:pos x="T4" y="T5"/>
                  </a:cxn>
                  <a:cxn ang="T13">
                    <a:pos x="T6" y="T7"/>
                  </a:cxn>
                  <a:cxn ang="T14">
                    <a:pos x="T8" y="T9"/>
                  </a:cxn>
                </a:cxnLst>
                <a:rect l="T15" t="T16" r="T17" b="T18"/>
                <a:pathLst>
                  <a:path w="519" h="558">
                    <a:moveTo>
                      <a:pt x="227" y="558"/>
                    </a:moveTo>
                    <a:lnTo>
                      <a:pt x="0" y="339"/>
                    </a:lnTo>
                    <a:lnTo>
                      <a:pt x="292" y="0"/>
                    </a:lnTo>
                    <a:lnTo>
                      <a:pt x="519" y="217"/>
                    </a:lnTo>
                    <a:lnTo>
                      <a:pt x="227" y="55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0" name="Freeform 461"/>
              <p:cNvSpPr>
                <a:spLocks noChangeArrowheads="1"/>
              </p:cNvSpPr>
              <p:nvPr/>
            </p:nvSpPr>
            <p:spPr bwMode="auto">
              <a:xfrm>
                <a:off x="1870" y="1993"/>
                <a:ext cx="519" cy="558"/>
              </a:xfrm>
              <a:custGeom>
                <a:avLst/>
                <a:gdLst>
                  <a:gd name="T0" fmla="*/ 227 w 519"/>
                  <a:gd name="T1" fmla="*/ 558 h 558"/>
                  <a:gd name="T2" fmla="*/ 0 w 519"/>
                  <a:gd name="T3" fmla="*/ 339 h 558"/>
                  <a:gd name="T4" fmla="*/ 292 w 519"/>
                  <a:gd name="T5" fmla="*/ 0 h 558"/>
                  <a:gd name="T6" fmla="*/ 519 w 519"/>
                  <a:gd name="T7" fmla="*/ 217 h 558"/>
                  <a:gd name="T8" fmla="*/ 227 w 519"/>
                  <a:gd name="T9" fmla="*/ 558 h 558"/>
                  <a:gd name="T10" fmla="*/ 0 60000 65536"/>
                  <a:gd name="T11" fmla="*/ 0 60000 65536"/>
                  <a:gd name="T12" fmla="*/ 0 60000 65536"/>
                  <a:gd name="T13" fmla="*/ 0 60000 65536"/>
                  <a:gd name="T14" fmla="*/ 0 60000 65536"/>
                  <a:gd name="T15" fmla="*/ 0 w 519"/>
                  <a:gd name="T16" fmla="*/ 0 h 558"/>
                  <a:gd name="T17" fmla="*/ 519 w 519"/>
                  <a:gd name="T18" fmla="*/ 558 h 558"/>
                </a:gdLst>
                <a:ahLst/>
                <a:cxnLst>
                  <a:cxn ang="T10">
                    <a:pos x="T0" y="T1"/>
                  </a:cxn>
                  <a:cxn ang="T11">
                    <a:pos x="T2" y="T3"/>
                  </a:cxn>
                  <a:cxn ang="T12">
                    <a:pos x="T4" y="T5"/>
                  </a:cxn>
                  <a:cxn ang="T13">
                    <a:pos x="T6" y="T7"/>
                  </a:cxn>
                  <a:cxn ang="T14">
                    <a:pos x="T8" y="T9"/>
                  </a:cxn>
                </a:cxnLst>
                <a:rect l="T15" t="T16" r="T17" b="T18"/>
                <a:pathLst>
                  <a:path w="519" h="558">
                    <a:moveTo>
                      <a:pt x="227" y="558"/>
                    </a:moveTo>
                    <a:lnTo>
                      <a:pt x="0" y="339"/>
                    </a:lnTo>
                    <a:lnTo>
                      <a:pt x="292" y="0"/>
                    </a:lnTo>
                    <a:lnTo>
                      <a:pt x="519" y="217"/>
                    </a:lnTo>
                    <a:lnTo>
                      <a:pt x="227" y="5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1" name="Freeform 462"/>
              <p:cNvSpPr>
                <a:spLocks noChangeArrowheads="1"/>
              </p:cNvSpPr>
              <p:nvPr/>
            </p:nvSpPr>
            <p:spPr bwMode="auto">
              <a:xfrm>
                <a:off x="2137" y="2123"/>
                <a:ext cx="92" cy="42"/>
              </a:xfrm>
              <a:custGeom>
                <a:avLst/>
                <a:gdLst>
                  <a:gd name="T0" fmla="*/ 151 w 55"/>
                  <a:gd name="T1" fmla="*/ 25 h 24"/>
                  <a:gd name="T2" fmla="*/ 8 w 55"/>
                  <a:gd name="T3" fmla="*/ 74 h 24"/>
                  <a:gd name="T4" fmla="*/ 0 w 55"/>
                  <a:gd name="T5" fmla="*/ 68 h 24"/>
                  <a:gd name="T6" fmla="*/ 154 w 55"/>
                  <a:gd name="T7" fmla="*/ 12 h 24"/>
                  <a:gd name="T8" fmla="*/ 151 w 55"/>
                  <a:gd name="T9" fmla="*/ 25 h 24"/>
                  <a:gd name="T10" fmla="*/ 0 60000 65536"/>
                  <a:gd name="T11" fmla="*/ 0 60000 65536"/>
                  <a:gd name="T12" fmla="*/ 0 60000 65536"/>
                  <a:gd name="T13" fmla="*/ 0 60000 65536"/>
                  <a:gd name="T14" fmla="*/ 0 60000 65536"/>
                  <a:gd name="T15" fmla="*/ 0 w 55"/>
                  <a:gd name="T16" fmla="*/ 0 h 24"/>
                  <a:gd name="T17" fmla="*/ 55 w 55"/>
                  <a:gd name="T18" fmla="*/ 24 h 24"/>
                </a:gdLst>
                <a:ahLst/>
                <a:cxnLst>
                  <a:cxn ang="T10">
                    <a:pos x="T0" y="T1"/>
                  </a:cxn>
                  <a:cxn ang="T11">
                    <a:pos x="T2" y="T3"/>
                  </a:cxn>
                  <a:cxn ang="T12">
                    <a:pos x="T4" y="T5"/>
                  </a:cxn>
                  <a:cxn ang="T13">
                    <a:pos x="T6" y="T7"/>
                  </a:cxn>
                  <a:cxn ang="T14">
                    <a:pos x="T8" y="T9"/>
                  </a:cxn>
                </a:cxnLst>
                <a:rect l="T15" t="T16" r="T17" b="T18"/>
                <a:pathLst>
                  <a:path w="55" h="24">
                    <a:moveTo>
                      <a:pt x="54" y="8"/>
                    </a:moveTo>
                    <a:cubicBezTo>
                      <a:pt x="36" y="4"/>
                      <a:pt x="16" y="10"/>
                      <a:pt x="3" y="24"/>
                    </a:cubicBezTo>
                    <a:cubicBezTo>
                      <a:pt x="0" y="22"/>
                      <a:pt x="0" y="22"/>
                      <a:pt x="0" y="22"/>
                    </a:cubicBezTo>
                    <a:cubicBezTo>
                      <a:pt x="14" y="6"/>
                      <a:pt x="36" y="0"/>
                      <a:pt x="55" y="4"/>
                    </a:cubicBezTo>
                    <a:lnTo>
                      <a:pt x="54" y="8"/>
                    </a:lnTo>
                    <a:close/>
                  </a:path>
                </a:pathLst>
              </a:custGeom>
              <a:solidFill>
                <a:srgbClr val="9FCFD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2" name="Freeform 463"/>
              <p:cNvSpPr>
                <a:spLocks noChangeArrowheads="1"/>
              </p:cNvSpPr>
              <p:nvPr/>
            </p:nvSpPr>
            <p:spPr bwMode="auto">
              <a:xfrm>
                <a:off x="2142" y="2125"/>
                <a:ext cx="128" cy="46"/>
              </a:xfrm>
              <a:custGeom>
                <a:avLst/>
                <a:gdLst>
                  <a:gd name="T0" fmla="*/ 216 w 76"/>
                  <a:gd name="T1" fmla="*/ 62 h 26"/>
                  <a:gd name="T2" fmla="*/ 207 w 76"/>
                  <a:gd name="T3" fmla="*/ 69 h 26"/>
                  <a:gd name="T4" fmla="*/ 8 w 76"/>
                  <a:gd name="T5" fmla="*/ 81 h 26"/>
                  <a:gd name="T6" fmla="*/ 0 w 76"/>
                  <a:gd name="T7" fmla="*/ 73 h 26"/>
                  <a:gd name="T8" fmla="*/ 216 w 76"/>
                  <a:gd name="T9" fmla="*/ 62 h 26"/>
                  <a:gd name="T10" fmla="*/ 0 60000 65536"/>
                  <a:gd name="T11" fmla="*/ 0 60000 65536"/>
                  <a:gd name="T12" fmla="*/ 0 60000 65536"/>
                  <a:gd name="T13" fmla="*/ 0 60000 65536"/>
                  <a:gd name="T14" fmla="*/ 0 60000 65536"/>
                  <a:gd name="T15" fmla="*/ 0 w 76"/>
                  <a:gd name="T16" fmla="*/ 0 h 26"/>
                  <a:gd name="T17" fmla="*/ 76 w 76"/>
                  <a:gd name="T18" fmla="*/ 26 h 26"/>
                </a:gdLst>
                <a:ahLst/>
                <a:cxnLst>
                  <a:cxn ang="T10">
                    <a:pos x="T0" y="T1"/>
                  </a:cxn>
                  <a:cxn ang="T11">
                    <a:pos x="T2" y="T3"/>
                  </a:cxn>
                  <a:cxn ang="T12">
                    <a:pos x="T4" y="T5"/>
                  </a:cxn>
                  <a:cxn ang="T13">
                    <a:pos x="T6" y="T7"/>
                  </a:cxn>
                  <a:cxn ang="T14">
                    <a:pos x="T8" y="T9"/>
                  </a:cxn>
                </a:cxnLst>
                <a:rect l="T15" t="T16" r="T17" b="T18"/>
                <a:pathLst>
                  <a:path w="76" h="26">
                    <a:moveTo>
                      <a:pt x="76" y="20"/>
                    </a:moveTo>
                    <a:cubicBezTo>
                      <a:pt x="73" y="22"/>
                      <a:pt x="73" y="22"/>
                      <a:pt x="73" y="22"/>
                    </a:cubicBezTo>
                    <a:cubicBezTo>
                      <a:pt x="53" y="4"/>
                      <a:pt x="21" y="6"/>
                      <a:pt x="3" y="26"/>
                    </a:cubicBezTo>
                    <a:cubicBezTo>
                      <a:pt x="0" y="23"/>
                      <a:pt x="0" y="23"/>
                      <a:pt x="0" y="23"/>
                    </a:cubicBezTo>
                    <a:cubicBezTo>
                      <a:pt x="20" y="1"/>
                      <a:pt x="54" y="0"/>
                      <a:pt x="76" y="20"/>
                    </a:cubicBezTo>
                    <a:close/>
                  </a:path>
                </a:pathLst>
              </a:custGeom>
              <a:solidFill>
                <a:srgbClr val="AFCCD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3" name="Freeform 464"/>
              <p:cNvSpPr>
                <a:spLocks noChangeArrowheads="1"/>
              </p:cNvSpPr>
              <p:nvPr/>
            </p:nvSpPr>
            <p:spPr bwMode="auto">
              <a:xfrm>
                <a:off x="2167" y="2167"/>
                <a:ext cx="96" cy="46"/>
              </a:xfrm>
              <a:custGeom>
                <a:avLst/>
                <a:gdLst>
                  <a:gd name="T0" fmla="*/ 133 w 57"/>
                  <a:gd name="T1" fmla="*/ 32 h 26"/>
                  <a:gd name="T2" fmla="*/ 162 w 57"/>
                  <a:gd name="T3" fmla="*/ 78 h 26"/>
                  <a:gd name="T4" fmla="*/ 150 w 57"/>
                  <a:gd name="T5" fmla="*/ 81 h 26"/>
                  <a:gd name="T6" fmla="*/ 128 w 57"/>
                  <a:gd name="T7" fmla="*/ 41 h 26"/>
                  <a:gd name="T8" fmla="*/ 42 w 57"/>
                  <a:gd name="T9" fmla="*/ 21 h 26"/>
                  <a:gd name="T10" fmla="*/ 8 w 57"/>
                  <a:gd name="T11" fmla="*/ 48 h 26"/>
                  <a:gd name="T12" fmla="*/ 0 w 57"/>
                  <a:gd name="T13" fmla="*/ 41 h 26"/>
                  <a:gd name="T14" fmla="*/ 40 w 57"/>
                  <a:gd name="T15" fmla="*/ 9 h 26"/>
                  <a:gd name="T16" fmla="*/ 133 w 57"/>
                  <a:gd name="T17" fmla="*/ 3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6"/>
                  <a:gd name="T29" fmla="*/ 57 w 5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6">
                    <a:moveTo>
                      <a:pt x="47" y="10"/>
                    </a:moveTo>
                    <a:cubicBezTo>
                      <a:pt x="52" y="14"/>
                      <a:pt x="55" y="19"/>
                      <a:pt x="57" y="25"/>
                    </a:cubicBezTo>
                    <a:cubicBezTo>
                      <a:pt x="53" y="26"/>
                      <a:pt x="53" y="26"/>
                      <a:pt x="53" y="26"/>
                    </a:cubicBezTo>
                    <a:cubicBezTo>
                      <a:pt x="51" y="21"/>
                      <a:pt x="49" y="17"/>
                      <a:pt x="45" y="13"/>
                    </a:cubicBezTo>
                    <a:cubicBezTo>
                      <a:pt x="36" y="6"/>
                      <a:pt x="25" y="4"/>
                      <a:pt x="15" y="7"/>
                    </a:cubicBezTo>
                    <a:cubicBezTo>
                      <a:pt x="11" y="9"/>
                      <a:pt x="6" y="11"/>
                      <a:pt x="3" y="15"/>
                    </a:cubicBezTo>
                    <a:cubicBezTo>
                      <a:pt x="0" y="13"/>
                      <a:pt x="0" y="13"/>
                      <a:pt x="0" y="13"/>
                    </a:cubicBezTo>
                    <a:cubicBezTo>
                      <a:pt x="4" y="8"/>
                      <a:pt x="9" y="5"/>
                      <a:pt x="14" y="3"/>
                    </a:cubicBezTo>
                    <a:cubicBezTo>
                      <a:pt x="25" y="0"/>
                      <a:pt x="38" y="2"/>
                      <a:pt x="47" y="10"/>
                    </a:cubicBez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4" name="Freeform 465"/>
              <p:cNvSpPr>
                <a:spLocks noChangeArrowheads="1"/>
              </p:cNvSpPr>
              <p:nvPr/>
            </p:nvSpPr>
            <p:spPr bwMode="auto">
              <a:xfrm>
                <a:off x="2172" y="2171"/>
                <a:ext cx="71" cy="28"/>
              </a:xfrm>
              <a:custGeom>
                <a:avLst/>
                <a:gdLst>
                  <a:gd name="T0" fmla="*/ 120 w 42"/>
                  <a:gd name="T1" fmla="*/ 33 h 16"/>
                  <a:gd name="T2" fmla="*/ 112 w 42"/>
                  <a:gd name="T3" fmla="*/ 44 h 16"/>
                  <a:gd name="T4" fmla="*/ 8 w 42"/>
                  <a:gd name="T5" fmla="*/ 49 h 16"/>
                  <a:gd name="T6" fmla="*/ 0 w 42"/>
                  <a:gd name="T7" fmla="*/ 40 h 16"/>
                  <a:gd name="T8" fmla="*/ 120 w 42"/>
                  <a:gd name="T9" fmla="*/ 33 h 16"/>
                  <a:gd name="T10" fmla="*/ 0 60000 65536"/>
                  <a:gd name="T11" fmla="*/ 0 60000 65536"/>
                  <a:gd name="T12" fmla="*/ 0 60000 65536"/>
                  <a:gd name="T13" fmla="*/ 0 60000 65536"/>
                  <a:gd name="T14" fmla="*/ 0 60000 65536"/>
                  <a:gd name="T15" fmla="*/ 0 w 42"/>
                  <a:gd name="T16" fmla="*/ 0 h 16"/>
                  <a:gd name="T17" fmla="*/ 42 w 42"/>
                  <a:gd name="T18" fmla="*/ 16 h 16"/>
                </a:gdLst>
                <a:ahLst/>
                <a:cxnLst>
                  <a:cxn ang="T10">
                    <a:pos x="T0" y="T1"/>
                  </a:cxn>
                  <a:cxn ang="T11">
                    <a:pos x="T2" y="T3"/>
                  </a:cxn>
                  <a:cxn ang="T12">
                    <a:pos x="T4" y="T5"/>
                  </a:cxn>
                  <a:cxn ang="T13">
                    <a:pos x="T6" y="T7"/>
                  </a:cxn>
                  <a:cxn ang="T14">
                    <a:pos x="T8" y="T9"/>
                  </a:cxn>
                </a:cxnLst>
                <a:rect l="T15" t="T16" r="T17" b="T18"/>
                <a:pathLst>
                  <a:path w="42" h="16">
                    <a:moveTo>
                      <a:pt x="42" y="11"/>
                    </a:moveTo>
                    <a:cubicBezTo>
                      <a:pt x="39" y="14"/>
                      <a:pt x="39" y="14"/>
                      <a:pt x="39" y="14"/>
                    </a:cubicBezTo>
                    <a:cubicBezTo>
                      <a:pt x="28" y="5"/>
                      <a:pt x="12" y="5"/>
                      <a:pt x="3" y="16"/>
                    </a:cubicBezTo>
                    <a:cubicBezTo>
                      <a:pt x="0" y="13"/>
                      <a:pt x="0" y="13"/>
                      <a:pt x="0" y="13"/>
                    </a:cubicBezTo>
                    <a:cubicBezTo>
                      <a:pt x="11" y="1"/>
                      <a:pt x="29" y="0"/>
                      <a:pt x="42" y="11"/>
                    </a:cubicBezTo>
                    <a:close/>
                  </a:path>
                </a:pathLst>
              </a:custGeom>
              <a:solidFill>
                <a:srgbClr val="9E0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5" name="Freeform 466"/>
              <p:cNvSpPr>
                <a:spLocks noChangeArrowheads="1"/>
              </p:cNvSpPr>
              <p:nvPr/>
            </p:nvSpPr>
            <p:spPr bwMode="auto">
              <a:xfrm>
                <a:off x="2177" y="2180"/>
                <a:ext cx="73" cy="39"/>
              </a:xfrm>
              <a:custGeom>
                <a:avLst/>
                <a:gdLst>
                  <a:gd name="T0" fmla="*/ 104 w 43"/>
                  <a:gd name="T1" fmla="*/ 28 h 22"/>
                  <a:gd name="T2" fmla="*/ 124 w 43"/>
                  <a:gd name="T3" fmla="*/ 62 h 22"/>
                  <a:gd name="T4" fmla="*/ 112 w 43"/>
                  <a:gd name="T5" fmla="*/ 69 h 22"/>
                  <a:gd name="T6" fmla="*/ 95 w 43"/>
                  <a:gd name="T7" fmla="*/ 37 h 22"/>
                  <a:gd name="T8" fmla="*/ 8 w 43"/>
                  <a:gd name="T9" fmla="*/ 44 h 22"/>
                  <a:gd name="T10" fmla="*/ 0 w 43"/>
                  <a:gd name="T11" fmla="*/ 35 h 22"/>
                  <a:gd name="T12" fmla="*/ 104 w 43"/>
                  <a:gd name="T13" fmla="*/ 28 h 22"/>
                  <a:gd name="T14" fmla="*/ 0 60000 65536"/>
                  <a:gd name="T15" fmla="*/ 0 60000 65536"/>
                  <a:gd name="T16" fmla="*/ 0 60000 65536"/>
                  <a:gd name="T17" fmla="*/ 0 60000 65536"/>
                  <a:gd name="T18" fmla="*/ 0 60000 65536"/>
                  <a:gd name="T19" fmla="*/ 0 60000 65536"/>
                  <a:gd name="T20" fmla="*/ 0 60000 65536"/>
                  <a:gd name="T21" fmla="*/ 0 w 43"/>
                  <a:gd name="T22" fmla="*/ 0 h 22"/>
                  <a:gd name="T23" fmla="*/ 43 w 4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2">
                    <a:moveTo>
                      <a:pt x="36" y="9"/>
                    </a:moveTo>
                    <a:cubicBezTo>
                      <a:pt x="39" y="12"/>
                      <a:pt x="42" y="16"/>
                      <a:pt x="43" y="20"/>
                    </a:cubicBezTo>
                    <a:cubicBezTo>
                      <a:pt x="39" y="22"/>
                      <a:pt x="39" y="22"/>
                      <a:pt x="39" y="22"/>
                    </a:cubicBezTo>
                    <a:cubicBezTo>
                      <a:pt x="38" y="18"/>
                      <a:pt x="36" y="15"/>
                      <a:pt x="33" y="12"/>
                    </a:cubicBezTo>
                    <a:cubicBezTo>
                      <a:pt x="24" y="4"/>
                      <a:pt x="11" y="5"/>
                      <a:pt x="3" y="14"/>
                    </a:cubicBezTo>
                    <a:cubicBezTo>
                      <a:pt x="0" y="11"/>
                      <a:pt x="0" y="11"/>
                      <a:pt x="0" y="11"/>
                    </a:cubicBezTo>
                    <a:cubicBezTo>
                      <a:pt x="9" y="0"/>
                      <a:pt x="25" y="0"/>
                      <a:pt x="36" y="9"/>
                    </a:cubicBezTo>
                    <a:close/>
                  </a:path>
                </a:pathLst>
              </a:custGeom>
              <a:solidFill>
                <a:srgbClr val="E86D7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6" name="Freeform 467"/>
              <p:cNvSpPr>
                <a:spLocks noChangeArrowheads="1"/>
              </p:cNvSpPr>
              <p:nvPr/>
            </p:nvSpPr>
            <p:spPr bwMode="auto">
              <a:xfrm>
                <a:off x="2182" y="2188"/>
                <a:ext cx="66" cy="50"/>
              </a:xfrm>
              <a:custGeom>
                <a:avLst/>
                <a:gdLst>
                  <a:gd name="T0" fmla="*/ 86 w 39"/>
                  <a:gd name="T1" fmla="*/ 23 h 28"/>
                  <a:gd name="T2" fmla="*/ 107 w 39"/>
                  <a:gd name="T3" fmla="*/ 89 h 28"/>
                  <a:gd name="T4" fmla="*/ 95 w 39"/>
                  <a:gd name="T5" fmla="*/ 86 h 28"/>
                  <a:gd name="T6" fmla="*/ 80 w 39"/>
                  <a:gd name="T7" fmla="*/ 32 h 28"/>
                  <a:gd name="T8" fmla="*/ 29 w 39"/>
                  <a:gd name="T9" fmla="*/ 20 h 28"/>
                  <a:gd name="T10" fmla="*/ 8 w 39"/>
                  <a:gd name="T11" fmla="*/ 36 h 28"/>
                  <a:gd name="T12" fmla="*/ 0 w 39"/>
                  <a:gd name="T13" fmla="*/ 29 h 28"/>
                  <a:gd name="T14" fmla="*/ 25 w 39"/>
                  <a:gd name="T15" fmla="*/ 9 h 28"/>
                  <a:gd name="T16" fmla="*/ 86 w 39"/>
                  <a:gd name="T17" fmla="*/ 2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8"/>
                  <a:gd name="T29" fmla="*/ 39 w 3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8">
                    <a:moveTo>
                      <a:pt x="30" y="7"/>
                    </a:moveTo>
                    <a:cubicBezTo>
                      <a:pt x="36" y="12"/>
                      <a:pt x="39" y="21"/>
                      <a:pt x="37" y="28"/>
                    </a:cubicBezTo>
                    <a:cubicBezTo>
                      <a:pt x="33" y="27"/>
                      <a:pt x="33" y="27"/>
                      <a:pt x="33" y="27"/>
                    </a:cubicBezTo>
                    <a:cubicBezTo>
                      <a:pt x="34" y="21"/>
                      <a:pt x="33" y="14"/>
                      <a:pt x="28" y="10"/>
                    </a:cubicBezTo>
                    <a:cubicBezTo>
                      <a:pt x="23" y="5"/>
                      <a:pt x="16" y="4"/>
                      <a:pt x="10" y="6"/>
                    </a:cubicBezTo>
                    <a:cubicBezTo>
                      <a:pt x="7" y="7"/>
                      <a:pt x="5" y="9"/>
                      <a:pt x="3" y="11"/>
                    </a:cubicBezTo>
                    <a:cubicBezTo>
                      <a:pt x="0" y="9"/>
                      <a:pt x="0" y="9"/>
                      <a:pt x="0" y="9"/>
                    </a:cubicBezTo>
                    <a:cubicBezTo>
                      <a:pt x="2" y="6"/>
                      <a:pt x="5" y="4"/>
                      <a:pt x="9" y="3"/>
                    </a:cubicBezTo>
                    <a:cubicBezTo>
                      <a:pt x="16" y="0"/>
                      <a:pt x="24" y="2"/>
                      <a:pt x="30" y="7"/>
                    </a:cubicBez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7" name="Freeform 468"/>
              <p:cNvSpPr>
                <a:spLocks noChangeArrowheads="1"/>
              </p:cNvSpPr>
              <p:nvPr/>
            </p:nvSpPr>
            <p:spPr bwMode="auto">
              <a:xfrm>
                <a:off x="1986" y="2320"/>
                <a:ext cx="111" cy="106"/>
              </a:xfrm>
              <a:custGeom>
                <a:avLst/>
                <a:gdLst>
                  <a:gd name="T0" fmla="*/ 109 w 111"/>
                  <a:gd name="T1" fmla="*/ 106 h 106"/>
                  <a:gd name="T2" fmla="*/ 0 w 111"/>
                  <a:gd name="T3" fmla="*/ 2 h 106"/>
                  <a:gd name="T4" fmla="*/ 0 w 111"/>
                  <a:gd name="T5" fmla="*/ 0 h 106"/>
                  <a:gd name="T6" fmla="*/ 111 w 111"/>
                  <a:gd name="T7" fmla="*/ 106 h 106"/>
                  <a:gd name="T8" fmla="*/ 109 w 111"/>
                  <a:gd name="T9" fmla="*/ 106 h 106"/>
                  <a:gd name="T10" fmla="*/ 0 60000 65536"/>
                  <a:gd name="T11" fmla="*/ 0 60000 65536"/>
                  <a:gd name="T12" fmla="*/ 0 60000 65536"/>
                  <a:gd name="T13" fmla="*/ 0 60000 65536"/>
                  <a:gd name="T14" fmla="*/ 0 60000 65536"/>
                  <a:gd name="T15" fmla="*/ 0 w 111"/>
                  <a:gd name="T16" fmla="*/ 0 h 106"/>
                  <a:gd name="T17" fmla="*/ 111 w 111"/>
                  <a:gd name="T18" fmla="*/ 106 h 106"/>
                </a:gdLst>
                <a:ahLst/>
                <a:cxnLst>
                  <a:cxn ang="T10">
                    <a:pos x="T0" y="T1"/>
                  </a:cxn>
                  <a:cxn ang="T11">
                    <a:pos x="T2" y="T3"/>
                  </a:cxn>
                  <a:cxn ang="T12">
                    <a:pos x="T4" y="T5"/>
                  </a:cxn>
                  <a:cxn ang="T13">
                    <a:pos x="T6" y="T7"/>
                  </a:cxn>
                  <a:cxn ang="T14">
                    <a:pos x="T8" y="T9"/>
                  </a:cxn>
                </a:cxnLst>
                <a:rect l="T15" t="T16" r="T17" b="T18"/>
                <a:pathLst>
                  <a:path w="111" h="106">
                    <a:moveTo>
                      <a:pt x="109" y="106"/>
                    </a:moveTo>
                    <a:lnTo>
                      <a:pt x="0" y="2"/>
                    </a:lnTo>
                    <a:lnTo>
                      <a:pt x="0" y="0"/>
                    </a:lnTo>
                    <a:lnTo>
                      <a:pt x="111" y="106"/>
                    </a:lnTo>
                    <a:lnTo>
                      <a:pt x="109" y="106"/>
                    </a:lnTo>
                    <a:close/>
                  </a:path>
                </a:pathLst>
              </a:custGeom>
              <a:solidFill>
                <a:srgbClr val="21687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8" name="Freeform 469"/>
              <p:cNvSpPr>
                <a:spLocks noChangeArrowheads="1"/>
              </p:cNvSpPr>
              <p:nvPr/>
            </p:nvSpPr>
            <p:spPr bwMode="auto">
              <a:xfrm>
                <a:off x="1986" y="2259"/>
                <a:ext cx="54" cy="63"/>
              </a:xfrm>
              <a:custGeom>
                <a:avLst/>
                <a:gdLst>
                  <a:gd name="T0" fmla="*/ 54 w 54"/>
                  <a:gd name="T1" fmla="*/ 0 h 63"/>
                  <a:gd name="T2" fmla="*/ 0 w 54"/>
                  <a:gd name="T3" fmla="*/ 63 h 63"/>
                  <a:gd name="T4" fmla="*/ 0 w 54"/>
                  <a:gd name="T5" fmla="*/ 63 h 63"/>
                  <a:gd name="T6" fmla="*/ 52 w 54"/>
                  <a:gd name="T7" fmla="*/ 0 h 63"/>
                  <a:gd name="T8" fmla="*/ 54 w 54"/>
                  <a:gd name="T9" fmla="*/ 0 h 63"/>
                  <a:gd name="T10" fmla="*/ 0 60000 65536"/>
                  <a:gd name="T11" fmla="*/ 0 60000 65536"/>
                  <a:gd name="T12" fmla="*/ 0 60000 65536"/>
                  <a:gd name="T13" fmla="*/ 0 60000 65536"/>
                  <a:gd name="T14" fmla="*/ 0 60000 65536"/>
                  <a:gd name="T15" fmla="*/ 0 w 54"/>
                  <a:gd name="T16" fmla="*/ 0 h 63"/>
                  <a:gd name="T17" fmla="*/ 54 w 54"/>
                  <a:gd name="T18" fmla="*/ 63 h 63"/>
                </a:gdLst>
                <a:ahLst/>
                <a:cxnLst>
                  <a:cxn ang="T10">
                    <a:pos x="T0" y="T1"/>
                  </a:cxn>
                  <a:cxn ang="T11">
                    <a:pos x="T2" y="T3"/>
                  </a:cxn>
                  <a:cxn ang="T12">
                    <a:pos x="T4" y="T5"/>
                  </a:cxn>
                  <a:cxn ang="T13">
                    <a:pos x="T6" y="T7"/>
                  </a:cxn>
                  <a:cxn ang="T14">
                    <a:pos x="T8" y="T9"/>
                  </a:cxn>
                </a:cxnLst>
                <a:rect l="T15" t="T16" r="T17" b="T18"/>
                <a:pathLst>
                  <a:path w="54" h="63">
                    <a:moveTo>
                      <a:pt x="54" y="0"/>
                    </a:moveTo>
                    <a:lnTo>
                      <a:pt x="0" y="63"/>
                    </a:lnTo>
                    <a:lnTo>
                      <a:pt x="52" y="0"/>
                    </a:lnTo>
                    <a:lnTo>
                      <a:pt x="54" y="0"/>
                    </a:lnTo>
                    <a:close/>
                  </a:path>
                </a:pathLst>
              </a:custGeom>
              <a:solidFill>
                <a:srgbClr val="21687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9" name="Freeform 470"/>
              <p:cNvSpPr>
                <a:spLocks noChangeArrowheads="1"/>
              </p:cNvSpPr>
              <p:nvPr/>
            </p:nvSpPr>
            <p:spPr bwMode="auto">
              <a:xfrm>
                <a:off x="1993" y="2299"/>
                <a:ext cx="45" cy="49"/>
              </a:xfrm>
              <a:custGeom>
                <a:avLst/>
                <a:gdLst>
                  <a:gd name="T0" fmla="*/ 45 w 45"/>
                  <a:gd name="T1" fmla="*/ 0 h 49"/>
                  <a:gd name="T2" fmla="*/ 0 w 45"/>
                  <a:gd name="T3" fmla="*/ 21 h 49"/>
                  <a:gd name="T4" fmla="*/ 30 w 45"/>
                  <a:gd name="T5" fmla="*/ 49 h 49"/>
                  <a:gd name="T6" fmla="*/ 45 w 45"/>
                  <a:gd name="T7" fmla="*/ 0 h 49"/>
                  <a:gd name="T8" fmla="*/ 0 60000 65536"/>
                  <a:gd name="T9" fmla="*/ 0 60000 65536"/>
                  <a:gd name="T10" fmla="*/ 0 60000 65536"/>
                  <a:gd name="T11" fmla="*/ 0 60000 65536"/>
                  <a:gd name="T12" fmla="*/ 0 w 45"/>
                  <a:gd name="T13" fmla="*/ 0 h 49"/>
                  <a:gd name="T14" fmla="*/ 45 w 45"/>
                  <a:gd name="T15" fmla="*/ 49 h 49"/>
                </a:gdLst>
                <a:ahLst/>
                <a:cxnLst>
                  <a:cxn ang="T8">
                    <a:pos x="T0" y="T1"/>
                  </a:cxn>
                  <a:cxn ang="T9">
                    <a:pos x="T2" y="T3"/>
                  </a:cxn>
                  <a:cxn ang="T10">
                    <a:pos x="T4" y="T5"/>
                  </a:cxn>
                  <a:cxn ang="T11">
                    <a:pos x="T6" y="T7"/>
                  </a:cxn>
                </a:cxnLst>
                <a:rect l="T12" t="T13" r="T14" b="T15"/>
                <a:pathLst>
                  <a:path w="45" h="49">
                    <a:moveTo>
                      <a:pt x="45" y="0"/>
                    </a:moveTo>
                    <a:lnTo>
                      <a:pt x="0" y="21"/>
                    </a:lnTo>
                    <a:lnTo>
                      <a:pt x="30" y="49"/>
                    </a:lnTo>
                    <a:lnTo>
                      <a:pt x="45" y="0"/>
                    </a:lnTo>
                    <a:close/>
                  </a:path>
                </a:pathLst>
              </a:custGeom>
              <a:solidFill>
                <a:srgbClr val="BA4A8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0" name="Freeform 471"/>
              <p:cNvSpPr>
                <a:spLocks noChangeArrowheads="1"/>
              </p:cNvSpPr>
              <p:nvPr/>
            </p:nvSpPr>
            <p:spPr bwMode="auto">
              <a:xfrm>
                <a:off x="2016" y="2306"/>
                <a:ext cx="47" cy="51"/>
              </a:xfrm>
              <a:custGeom>
                <a:avLst/>
                <a:gdLst>
                  <a:gd name="T0" fmla="*/ 47 w 47"/>
                  <a:gd name="T1" fmla="*/ 0 h 51"/>
                  <a:gd name="T2" fmla="*/ 0 w 47"/>
                  <a:gd name="T3" fmla="*/ 37 h 51"/>
                  <a:gd name="T4" fmla="*/ 15 w 47"/>
                  <a:gd name="T5" fmla="*/ 51 h 51"/>
                  <a:gd name="T6" fmla="*/ 47 w 47"/>
                  <a:gd name="T7" fmla="*/ 0 h 51"/>
                  <a:gd name="T8" fmla="*/ 0 60000 65536"/>
                  <a:gd name="T9" fmla="*/ 0 60000 65536"/>
                  <a:gd name="T10" fmla="*/ 0 60000 65536"/>
                  <a:gd name="T11" fmla="*/ 0 60000 65536"/>
                  <a:gd name="T12" fmla="*/ 0 w 47"/>
                  <a:gd name="T13" fmla="*/ 0 h 51"/>
                  <a:gd name="T14" fmla="*/ 47 w 47"/>
                  <a:gd name="T15" fmla="*/ 51 h 51"/>
                </a:gdLst>
                <a:ahLst/>
                <a:cxnLst>
                  <a:cxn ang="T8">
                    <a:pos x="T0" y="T1"/>
                  </a:cxn>
                  <a:cxn ang="T9">
                    <a:pos x="T2" y="T3"/>
                  </a:cxn>
                  <a:cxn ang="T10">
                    <a:pos x="T4" y="T5"/>
                  </a:cxn>
                  <a:cxn ang="T11">
                    <a:pos x="T6" y="T7"/>
                  </a:cxn>
                </a:cxnLst>
                <a:rect l="T12" t="T13" r="T14" b="T15"/>
                <a:pathLst>
                  <a:path w="47" h="51">
                    <a:moveTo>
                      <a:pt x="47" y="0"/>
                    </a:moveTo>
                    <a:lnTo>
                      <a:pt x="0" y="37"/>
                    </a:lnTo>
                    <a:lnTo>
                      <a:pt x="15" y="51"/>
                    </a:lnTo>
                    <a:lnTo>
                      <a:pt x="47" y="0"/>
                    </a:lnTo>
                    <a:close/>
                  </a:path>
                </a:pathLst>
              </a:custGeom>
              <a:solidFill>
                <a:srgbClr val="94C9D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1" name="Freeform 472"/>
              <p:cNvSpPr>
                <a:spLocks noChangeArrowheads="1"/>
              </p:cNvSpPr>
              <p:nvPr/>
            </p:nvSpPr>
            <p:spPr bwMode="auto">
              <a:xfrm>
                <a:off x="2021" y="2299"/>
                <a:ext cx="72" cy="76"/>
              </a:xfrm>
              <a:custGeom>
                <a:avLst/>
                <a:gdLst>
                  <a:gd name="T0" fmla="*/ 72 w 72"/>
                  <a:gd name="T1" fmla="*/ 0 h 76"/>
                  <a:gd name="T2" fmla="*/ 0 w 72"/>
                  <a:gd name="T3" fmla="*/ 49 h 76"/>
                  <a:gd name="T4" fmla="*/ 29 w 72"/>
                  <a:gd name="T5" fmla="*/ 76 h 76"/>
                  <a:gd name="T6" fmla="*/ 72 w 72"/>
                  <a:gd name="T7" fmla="*/ 0 h 76"/>
                  <a:gd name="T8" fmla="*/ 0 60000 65536"/>
                  <a:gd name="T9" fmla="*/ 0 60000 65536"/>
                  <a:gd name="T10" fmla="*/ 0 60000 65536"/>
                  <a:gd name="T11" fmla="*/ 0 60000 65536"/>
                  <a:gd name="T12" fmla="*/ 0 w 72"/>
                  <a:gd name="T13" fmla="*/ 0 h 76"/>
                  <a:gd name="T14" fmla="*/ 72 w 72"/>
                  <a:gd name="T15" fmla="*/ 76 h 76"/>
                </a:gdLst>
                <a:ahLst/>
                <a:cxnLst>
                  <a:cxn ang="T8">
                    <a:pos x="T0" y="T1"/>
                  </a:cxn>
                  <a:cxn ang="T9">
                    <a:pos x="T2" y="T3"/>
                  </a:cxn>
                  <a:cxn ang="T10">
                    <a:pos x="T4" y="T5"/>
                  </a:cxn>
                  <a:cxn ang="T11">
                    <a:pos x="T6" y="T7"/>
                  </a:cxn>
                </a:cxnLst>
                <a:rect l="T12" t="T13" r="T14" b="T15"/>
                <a:pathLst>
                  <a:path w="72" h="76">
                    <a:moveTo>
                      <a:pt x="72" y="0"/>
                    </a:moveTo>
                    <a:lnTo>
                      <a:pt x="0" y="49"/>
                    </a:lnTo>
                    <a:lnTo>
                      <a:pt x="29" y="76"/>
                    </a:lnTo>
                    <a:lnTo>
                      <a:pt x="72" y="0"/>
                    </a:lnTo>
                    <a:close/>
                  </a:path>
                </a:pathLst>
              </a:custGeom>
              <a:solidFill>
                <a:srgbClr val="F15A6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2" name="Freeform 473"/>
              <p:cNvSpPr>
                <a:spLocks noChangeArrowheads="1"/>
              </p:cNvSpPr>
              <p:nvPr/>
            </p:nvSpPr>
            <p:spPr bwMode="auto">
              <a:xfrm>
                <a:off x="2036" y="2347"/>
                <a:ext cx="56" cy="60"/>
              </a:xfrm>
              <a:custGeom>
                <a:avLst/>
                <a:gdLst>
                  <a:gd name="T0" fmla="*/ 56 w 56"/>
                  <a:gd name="T1" fmla="*/ 0 h 60"/>
                  <a:gd name="T2" fmla="*/ 0 w 56"/>
                  <a:gd name="T3" fmla="*/ 14 h 60"/>
                  <a:gd name="T4" fmla="*/ 47 w 56"/>
                  <a:gd name="T5" fmla="*/ 60 h 60"/>
                  <a:gd name="T6" fmla="*/ 56 w 56"/>
                  <a:gd name="T7" fmla="*/ 0 h 60"/>
                  <a:gd name="T8" fmla="*/ 0 60000 65536"/>
                  <a:gd name="T9" fmla="*/ 0 60000 65536"/>
                  <a:gd name="T10" fmla="*/ 0 60000 65536"/>
                  <a:gd name="T11" fmla="*/ 0 60000 65536"/>
                  <a:gd name="T12" fmla="*/ 0 w 56"/>
                  <a:gd name="T13" fmla="*/ 0 h 60"/>
                  <a:gd name="T14" fmla="*/ 56 w 56"/>
                  <a:gd name="T15" fmla="*/ 60 h 60"/>
                </a:gdLst>
                <a:ahLst/>
                <a:cxnLst>
                  <a:cxn ang="T8">
                    <a:pos x="T0" y="T1"/>
                  </a:cxn>
                  <a:cxn ang="T9">
                    <a:pos x="T2" y="T3"/>
                  </a:cxn>
                  <a:cxn ang="T10">
                    <a:pos x="T4" y="T5"/>
                  </a:cxn>
                  <a:cxn ang="T11">
                    <a:pos x="T6" y="T7"/>
                  </a:cxn>
                </a:cxnLst>
                <a:rect l="T12" t="T13" r="T14" b="T15"/>
                <a:pathLst>
                  <a:path w="56" h="60">
                    <a:moveTo>
                      <a:pt x="56" y="0"/>
                    </a:moveTo>
                    <a:lnTo>
                      <a:pt x="0" y="14"/>
                    </a:lnTo>
                    <a:lnTo>
                      <a:pt x="47" y="60"/>
                    </a:lnTo>
                    <a:lnTo>
                      <a:pt x="56" y="0"/>
                    </a:lnTo>
                    <a:close/>
                  </a:path>
                </a:pathLst>
              </a:custGeom>
              <a:solidFill>
                <a:srgbClr val="6A6B8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3" name="Freeform 474"/>
              <p:cNvSpPr>
                <a:spLocks noChangeArrowheads="1"/>
              </p:cNvSpPr>
              <p:nvPr/>
            </p:nvSpPr>
            <p:spPr bwMode="auto">
              <a:xfrm>
                <a:off x="2077" y="2396"/>
                <a:ext cx="18" cy="20"/>
              </a:xfrm>
              <a:custGeom>
                <a:avLst/>
                <a:gdLst>
                  <a:gd name="T0" fmla="*/ 18 w 18"/>
                  <a:gd name="T1" fmla="*/ 0 h 20"/>
                  <a:gd name="T2" fmla="*/ 0 w 18"/>
                  <a:gd name="T3" fmla="*/ 4 h 20"/>
                  <a:gd name="T4" fmla="*/ 16 w 18"/>
                  <a:gd name="T5" fmla="*/ 20 h 20"/>
                  <a:gd name="T6" fmla="*/ 18 w 18"/>
                  <a:gd name="T7" fmla="*/ 0 h 20"/>
                  <a:gd name="T8" fmla="*/ 0 60000 65536"/>
                  <a:gd name="T9" fmla="*/ 0 60000 65536"/>
                  <a:gd name="T10" fmla="*/ 0 60000 65536"/>
                  <a:gd name="T11" fmla="*/ 0 60000 65536"/>
                  <a:gd name="T12" fmla="*/ 0 w 18"/>
                  <a:gd name="T13" fmla="*/ 0 h 20"/>
                  <a:gd name="T14" fmla="*/ 18 w 18"/>
                  <a:gd name="T15" fmla="*/ 20 h 20"/>
                </a:gdLst>
                <a:ahLst/>
                <a:cxnLst>
                  <a:cxn ang="T8">
                    <a:pos x="T0" y="T1"/>
                  </a:cxn>
                  <a:cxn ang="T9">
                    <a:pos x="T2" y="T3"/>
                  </a:cxn>
                  <a:cxn ang="T10">
                    <a:pos x="T4" y="T5"/>
                  </a:cxn>
                  <a:cxn ang="T11">
                    <a:pos x="T6" y="T7"/>
                  </a:cxn>
                </a:cxnLst>
                <a:rect l="T12" t="T13" r="T14" b="T15"/>
                <a:pathLst>
                  <a:path w="18" h="20">
                    <a:moveTo>
                      <a:pt x="18" y="0"/>
                    </a:moveTo>
                    <a:lnTo>
                      <a:pt x="0" y="4"/>
                    </a:lnTo>
                    <a:lnTo>
                      <a:pt x="16" y="20"/>
                    </a:lnTo>
                    <a:lnTo>
                      <a:pt x="18" y="0"/>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4" name="Freeform 475"/>
              <p:cNvSpPr>
                <a:spLocks noChangeArrowheads="1"/>
              </p:cNvSpPr>
              <p:nvPr/>
            </p:nvSpPr>
            <p:spPr bwMode="auto">
              <a:xfrm>
                <a:off x="2088" y="2368"/>
                <a:ext cx="49" cy="55"/>
              </a:xfrm>
              <a:custGeom>
                <a:avLst/>
                <a:gdLst>
                  <a:gd name="T0" fmla="*/ 49 w 49"/>
                  <a:gd name="T1" fmla="*/ 0 h 55"/>
                  <a:gd name="T2" fmla="*/ 0 w 49"/>
                  <a:gd name="T3" fmla="*/ 44 h 55"/>
                  <a:gd name="T4" fmla="*/ 12 w 49"/>
                  <a:gd name="T5" fmla="*/ 55 h 55"/>
                  <a:gd name="T6" fmla="*/ 49 w 49"/>
                  <a:gd name="T7" fmla="*/ 0 h 55"/>
                  <a:gd name="T8" fmla="*/ 0 60000 65536"/>
                  <a:gd name="T9" fmla="*/ 0 60000 65536"/>
                  <a:gd name="T10" fmla="*/ 0 60000 65536"/>
                  <a:gd name="T11" fmla="*/ 0 60000 65536"/>
                  <a:gd name="T12" fmla="*/ 0 w 49"/>
                  <a:gd name="T13" fmla="*/ 0 h 55"/>
                  <a:gd name="T14" fmla="*/ 49 w 49"/>
                  <a:gd name="T15" fmla="*/ 55 h 55"/>
                </a:gdLst>
                <a:ahLst/>
                <a:cxnLst>
                  <a:cxn ang="T8">
                    <a:pos x="T0" y="T1"/>
                  </a:cxn>
                  <a:cxn ang="T9">
                    <a:pos x="T2" y="T3"/>
                  </a:cxn>
                  <a:cxn ang="T10">
                    <a:pos x="T4" y="T5"/>
                  </a:cxn>
                  <a:cxn ang="T11">
                    <a:pos x="T6" y="T7"/>
                  </a:cxn>
                </a:cxnLst>
                <a:rect l="T12" t="T13" r="T14" b="T15"/>
                <a:pathLst>
                  <a:path w="49" h="55">
                    <a:moveTo>
                      <a:pt x="49" y="0"/>
                    </a:moveTo>
                    <a:lnTo>
                      <a:pt x="0" y="44"/>
                    </a:lnTo>
                    <a:lnTo>
                      <a:pt x="12" y="55"/>
                    </a:lnTo>
                    <a:lnTo>
                      <a:pt x="49" y="0"/>
                    </a:lnTo>
                    <a:close/>
                  </a:path>
                </a:pathLst>
              </a:custGeom>
              <a:solidFill>
                <a:srgbClr val="C66AA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5" name="Freeform 476"/>
              <p:cNvSpPr>
                <a:spLocks noChangeArrowheads="1"/>
              </p:cNvSpPr>
              <p:nvPr/>
            </p:nvSpPr>
            <p:spPr bwMode="auto">
              <a:xfrm>
                <a:off x="2085" y="2187"/>
                <a:ext cx="128" cy="112"/>
              </a:xfrm>
              <a:custGeom>
                <a:avLst/>
                <a:gdLst>
                  <a:gd name="T0" fmla="*/ 13 w 128"/>
                  <a:gd name="T1" fmla="*/ 74 h 112"/>
                  <a:gd name="T2" fmla="*/ 34 w 128"/>
                  <a:gd name="T3" fmla="*/ 25 h 112"/>
                  <a:gd name="T4" fmla="*/ 32 w 128"/>
                  <a:gd name="T5" fmla="*/ 1 h 112"/>
                  <a:gd name="T6" fmla="*/ 0 w 128"/>
                  <a:gd name="T7" fmla="*/ 16 h 112"/>
                  <a:gd name="T8" fmla="*/ 0 w 128"/>
                  <a:gd name="T9" fmla="*/ 14 h 112"/>
                  <a:gd name="T10" fmla="*/ 34 w 128"/>
                  <a:gd name="T11" fmla="*/ 0 h 112"/>
                  <a:gd name="T12" fmla="*/ 34 w 128"/>
                  <a:gd name="T13" fmla="*/ 25 h 112"/>
                  <a:gd name="T14" fmla="*/ 34 w 128"/>
                  <a:gd name="T15" fmla="*/ 25 h 112"/>
                  <a:gd name="T16" fmla="*/ 13 w 128"/>
                  <a:gd name="T17" fmla="*/ 72 h 112"/>
                  <a:gd name="T18" fmla="*/ 39 w 128"/>
                  <a:gd name="T19" fmla="*/ 71 h 112"/>
                  <a:gd name="T20" fmla="*/ 59 w 128"/>
                  <a:gd name="T21" fmla="*/ 71 h 112"/>
                  <a:gd name="T22" fmla="*/ 65 w 128"/>
                  <a:gd name="T23" fmla="*/ 88 h 112"/>
                  <a:gd name="T24" fmla="*/ 71 w 128"/>
                  <a:gd name="T25" fmla="*/ 106 h 112"/>
                  <a:gd name="T26" fmla="*/ 89 w 128"/>
                  <a:gd name="T27" fmla="*/ 110 h 112"/>
                  <a:gd name="T28" fmla="*/ 128 w 128"/>
                  <a:gd name="T29" fmla="*/ 90 h 112"/>
                  <a:gd name="T30" fmla="*/ 126 w 128"/>
                  <a:gd name="T31" fmla="*/ 92 h 112"/>
                  <a:gd name="T32" fmla="*/ 89 w 128"/>
                  <a:gd name="T33" fmla="*/ 112 h 112"/>
                  <a:gd name="T34" fmla="*/ 71 w 128"/>
                  <a:gd name="T35" fmla="*/ 106 h 112"/>
                  <a:gd name="T36" fmla="*/ 64 w 128"/>
                  <a:gd name="T37" fmla="*/ 88 h 112"/>
                  <a:gd name="T38" fmla="*/ 59 w 128"/>
                  <a:gd name="T39" fmla="*/ 71 h 112"/>
                  <a:gd name="T40" fmla="*/ 39 w 128"/>
                  <a:gd name="T41" fmla="*/ 72 h 112"/>
                  <a:gd name="T42" fmla="*/ 13 w 128"/>
                  <a:gd name="T43" fmla="*/ 74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112"/>
                  <a:gd name="T68" fmla="*/ 128 w 128"/>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112">
                    <a:moveTo>
                      <a:pt x="13" y="74"/>
                    </a:moveTo>
                    <a:lnTo>
                      <a:pt x="34" y="25"/>
                    </a:lnTo>
                    <a:lnTo>
                      <a:pt x="32" y="1"/>
                    </a:lnTo>
                    <a:lnTo>
                      <a:pt x="0" y="16"/>
                    </a:lnTo>
                    <a:lnTo>
                      <a:pt x="0" y="14"/>
                    </a:lnTo>
                    <a:lnTo>
                      <a:pt x="34" y="0"/>
                    </a:lnTo>
                    <a:lnTo>
                      <a:pt x="34" y="25"/>
                    </a:lnTo>
                    <a:lnTo>
                      <a:pt x="13" y="72"/>
                    </a:lnTo>
                    <a:lnTo>
                      <a:pt x="39" y="71"/>
                    </a:lnTo>
                    <a:lnTo>
                      <a:pt x="59" y="71"/>
                    </a:lnTo>
                    <a:lnTo>
                      <a:pt x="65" y="88"/>
                    </a:lnTo>
                    <a:lnTo>
                      <a:pt x="71" y="106"/>
                    </a:lnTo>
                    <a:lnTo>
                      <a:pt x="89" y="110"/>
                    </a:lnTo>
                    <a:lnTo>
                      <a:pt x="128" y="90"/>
                    </a:lnTo>
                    <a:lnTo>
                      <a:pt x="126" y="92"/>
                    </a:lnTo>
                    <a:lnTo>
                      <a:pt x="89" y="112"/>
                    </a:lnTo>
                    <a:lnTo>
                      <a:pt x="71" y="106"/>
                    </a:lnTo>
                    <a:lnTo>
                      <a:pt x="64" y="88"/>
                    </a:lnTo>
                    <a:lnTo>
                      <a:pt x="59" y="71"/>
                    </a:lnTo>
                    <a:lnTo>
                      <a:pt x="39" y="72"/>
                    </a:lnTo>
                    <a:lnTo>
                      <a:pt x="13" y="74"/>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6" name="Freeform 477"/>
              <p:cNvSpPr>
                <a:spLocks noChangeArrowheads="1"/>
              </p:cNvSpPr>
              <p:nvPr/>
            </p:nvSpPr>
            <p:spPr bwMode="auto">
              <a:xfrm>
                <a:off x="73" y="1466"/>
                <a:ext cx="21" cy="35"/>
              </a:xfrm>
              <a:custGeom>
                <a:avLst/>
                <a:gdLst>
                  <a:gd name="T0" fmla="*/ 31 w 13"/>
                  <a:gd name="T1" fmla="*/ 12 h 20"/>
                  <a:gd name="T2" fmla="*/ 26 w 13"/>
                  <a:gd name="T3" fmla="*/ 4 h 20"/>
                  <a:gd name="T4" fmla="*/ 16 w 13"/>
                  <a:gd name="T5" fmla="*/ 7 h 20"/>
                  <a:gd name="T6" fmla="*/ 16 w 13"/>
                  <a:gd name="T7" fmla="*/ 7 h 20"/>
                  <a:gd name="T8" fmla="*/ 0 w 13"/>
                  <a:gd name="T9" fmla="*/ 56 h 20"/>
                  <a:gd name="T10" fmla="*/ 18 w 13"/>
                  <a:gd name="T11" fmla="*/ 61 h 20"/>
                  <a:gd name="T12" fmla="*/ 31 w 13"/>
                  <a:gd name="T13" fmla="*/ 12 h 20"/>
                  <a:gd name="T14" fmla="*/ 0 60000 65536"/>
                  <a:gd name="T15" fmla="*/ 0 60000 65536"/>
                  <a:gd name="T16" fmla="*/ 0 60000 65536"/>
                  <a:gd name="T17" fmla="*/ 0 60000 65536"/>
                  <a:gd name="T18" fmla="*/ 0 60000 65536"/>
                  <a:gd name="T19" fmla="*/ 0 60000 65536"/>
                  <a:gd name="T20" fmla="*/ 0 60000 65536"/>
                  <a:gd name="T21" fmla="*/ 0 w 13"/>
                  <a:gd name="T22" fmla="*/ 0 h 20"/>
                  <a:gd name="T23" fmla="*/ 13 w 1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0">
                    <a:moveTo>
                      <a:pt x="12" y="4"/>
                    </a:moveTo>
                    <a:cubicBezTo>
                      <a:pt x="13" y="3"/>
                      <a:pt x="12" y="1"/>
                      <a:pt x="10" y="1"/>
                    </a:cubicBezTo>
                    <a:cubicBezTo>
                      <a:pt x="8" y="0"/>
                      <a:pt x="6" y="0"/>
                      <a:pt x="6" y="2"/>
                    </a:cubicBezTo>
                    <a:cubicBezTo>
                      <a:pt x="6" y="2"/>
                      <a:pt x="6" y="2"/>
                      <a:pt x="6" y="2"/>
                    </a:cubicBezTo>
                    <a:cubicBezTo>
                      <a:pt x="0" y="18"/>
                      <a:pt x="0" y="18"/>
                      <a:pt x="0" y="18"/>
                    </a:cubicBezTo>
                    <a:cubicBezTo>
                      <a:pt x="7" y="20"/>
                      <a:pt x="7" y="20"/>
                      <a:pt x="7" y="20"/>
                    </a:cubicBezTo>
                    <a:cubicBezTo>
                      <a:pt x="12" y="4"/>
                      <a:pt x="12" y="4"/>
                      <a:pt x="12" y="4"/>
                    </a:cubicBezTo>
                    <a:close/>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7" name="Freeform 478"/>
              <p:cNvSpPr>
                <a:spLocks noChangeArrowheads="1"/>
              </p:cNvSpPr>
              <p:nvPr/>
            </p:nvSpPr>
            <p:spPr bwMode="auto">
              <a:xfrm>
                <a:off x="0" y="1730"/>
                <a:ext cx="5" cy="11"/>
              </a:xfrm>
              <a:custGeom>
                <a:avLst/>
                <a:gdLst>
                  <a:gd name="T0" fmla="*/ 8 w 3"/>
                  <a:gd name="T1" fmla="*/ 11 h 6"/>
                  <a:gd name="T2" fmla="*/ 3 w 3"/>
                  <a:gd name="T3" fmla="*/ 20 h 6"/>
                  <a:gd name="T4" fmla="*/ 3 w 3"/>
                  <a:gd name="T5" fmla="*/ 7 h 6"/>
                  <a:gd name="T6" fmla="*/ 8 w 3"/>
                  <a:gd name="T7" fmla="*/ 0 h 6"/>
                  <a:gd name="T8" fmla="*/ 8 w 3"/>
                  <a:gd name="T9" fmla="*/ 11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cubicBezTo>
                      <a:pt x="2" y="5"/>
                      <a:pt x="1" y="6"/>
                      <a:pt x="1" y="6"/>
                    </a:cubicBezTo>
                    <a:cubicBezTo>
                      <a:pt x="0" y="6"/>
                      <a:pt x="0" y="4"/>
                      <a:pt x="1" y="2"/>
                    </a:cubicBezTo>
                    <a:cubicBezTo>
                      <a:pt x="1" y="1"/>
                      <a:pt x="2" y="0"/>
                      <a:pt x="3" y="0"/>
                    </a:cubicBezTo>
                    <a:cubicBezTo>
                      <a:pt x="3" y="0"/>
                      <a:pt x="3" y="1"/>
                      <a:pt x="3" y="3"/>
                    </a:cubicBez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8" name="Freeform 479"/>
              <p:cNvSpPr>
                <a:spLocks noChangeArrowheads="1"/>
              </p:cNvSpPr>
              <p:nvPr/>
            </p:nvSpPr>
            <p:spPr bwMode="auto">
              <a:xfrm>
                <a:off x="2" y="1698"/>
                <a:ext cx="22" cy="38"/>
              </a:xfrm>
              <a:custGeom>
                <a:avLst/>
                <a:gdLst>
                  <a:gd name="T0" fmla="*/ 12 w 22"/>
                  <a:gd name="T1" fmla="*/ 2 h 38"/>
                  <a:gd name="T2" fmla="*/ 12 w 22"/>
                  <a:gd name="T3" fmla="*/ 2 h 38"/>
                  <a:gd name="T4" fmla="*/ 3 w 22"/>
                  <a:gd name="T5" fmla="*/ 0 h 38"/>
                  <a:gd name="T6" fmla="*/ 0 w 22"/>
                  <a:gd name="T7" fmla="*/ 36 h 38"/>
                  <a:gd name="T8" fmla="*/ 2 w 22"/>
                  <a:gd name="T9" fmla="*/ 38 h 38"/>
                  <a:gd name="T10" fmla="*/ 2 w 22"/>
                  <a:gd name="T11" fmla="*/ 38 h 38"/>
                  <a:gd name="T12" fmla="*/ 3 w 22"/>
                  <a:gd name="T13" fmla="*/ 38 h 38"/>
                  <a:gd name="T14" fmla="*/ 22 w 22"/>
                  <a:gd name="T15" fmla="*/ 6 h 38"/>
                  <a:gd name="T16" fmla="*/ 12 w 22"/>
                  <a:gd name="T17" fmla="*/ 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8"/>
                  <a:gd name="T29" fmla="*/ 22 w 22"/>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8">
                    <a:moveTo>
                      <a:pt x="12" y="2"/>
                    </a:moveTo>
                    <a:lnTo>
                      <a:pt x="12" y="2"/>
                    </a:lnTo>
                    <a:lnTo>
                      <a:pt x="3" y="0"/>
                    </a:lnTo>
                    <a:lnTo>
                      <a:pt x="0" y="36"/>
                    </a:lnTo>
                    <a:lnTo>
                      <a:pt x="2" y="38"/>
                    </a:lnTo>
                    <a:lnTo>
                      <a:pt x="3" y="38"/>
                    </a:lnTo>
                    <a:lnTo>
                      <a:pt x="22" y="6"/>
                    </a:lnTo>
                    <a:lnTo>
                      <a:pt x="12" y="2"/>
                    </a:lnTo>
                    <a:close/>
                  </a:path>
                </a:pathLst>
              </a:custGeom>
              <a:solidFill>
                <a:srgbClr val="FBA98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 name="Freeform 480"/>
              <p:cNvSpPr>
                <a:spLocks noChangeArrowheads="1"/>
              </p:cNvSpPr>
              <p:nvPr/>
            </p:nvSpPr>
            <p:spPr bwMode="auto">
              <a:xfrm>
                <a:off x="4" y="1482"/>
                <a:ext cx="89" cy="223"/>
              </a:xfrm>
              <a:custGeom>
                <a:avLst/>
                <a:gdLst>
                  <a:gd name="T0" fmla="*/ 20 w 89"/>
                  <a:gd name="T1" fmla="*/ 223 h 223"/>
                  <a:gd name="T2" fmla="*/ 0 w 89"/>
                  <a:gd name="T3" fmla="*/ 216 h 223"/>
                  <a:gd name="T4" fmla="*/ 69 w 89"/>
                  <a:gd name="T5" fmla="*/ 0 h 223"/>
                  <a:gd name="T6" fmla="*/ 89 w 89"/>
                  <a:gd name="T7" fmla="*/ 7 h 223"/>
                  <a:gd name="T8" fmla="*/ 20 w 89"/>
                  <a:gd name="T9" fmla="*/ 223 h 223"/>
                  <a:gd name="T10" fmla="*/ 0 60000 65536"/>
                  <a:gd name="T11" fmla="*/ 0 60000 65536"/>
                  <a:gd name="T12" fmla="*/ 0 60000 65536"/>
                  <a:gd name="T13" fmla="*/ 0 60000 65536"/>
                  <a:gd name="T14" fmla="*/ 0 60000 65536"/>
                  <a:gd name="T15" fmla="*/ 0 w 89"/>
                  <a:gd name="T16" fmla="*/ 0 h 223"/>
                  <a:gd name="T17" fmla="*/ 89 w 89"/>
                  <a:gd name="T18" fmla="*/ 223 h 223"/>
                </a:gdLst>
                <a:ahLst/>
                <a:cxnLst>
                  <a:cxn ang="T10">
                    <a:pos x="T0" y="T1"/>
                  </a:cxn>
                  <a:cxn ang="T11">
                    <a:pos x="T2" y="T3"/>
                  </a:cxn>
                  <a:cxn ang="T12">
                    <a:pos x="T4" y="T5"/>
                  </a:cxn>
                  <a:cxn ang="T13">
                    <a:pos x="T6" y="T7"/>
                  </a:cxn>
                  <a:cxn ang="T14">
                    <a:pos x="T8" y="T9"/>
                  </a:cxn>
                </a:cxnLst>
                <a:rect l="T15" t="T16" r="T17" b="T18"/>
                <a:pathLst>
                  <a:path w="89" h="223">
                    <a:moveTo>
                      <a:pt x="20" y="223"/>
                    </a:moveTo>
                    <a:lnTo>
                      <a:pt x="0" y="216"/>
                    </a:lnTo>
                    <a:lnTo>
                      <a:pt x="69" y="0"/>
                    </a:lnTo>
                    <a:lnTo>
                      <a:pt x="89" y="7"/>
                    </a:lnTo>
                    <a:lnTo>
                      <a:pt x="20" y="223"/>
                    </a:lnTo>
                    <a:close/>
                  </a:path>
                </a:pathLst>
              </a:custGeom>
              <a:solidFill>
                <a:srgbClr val="6DC2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0" name="Freeform 481"/>
              <p:cNvSpPr>
                <a:spLocks noChangeArrowheads="1"/>
              </p:cNvSpPr>
              <p:nvPr/>
            </p:nvSpPr>
            <p:spPr bwMode="auto">
              <a:xfrm>
                <a:off x="4" y="1482"/>
                <a:ext cx="75" cy="218"/>
              </a:xfrm>
              <a:custGeom>
                <a:avLst/>
                <a:gdLst>
                  <a:gd name="T0" fmla="*/ 6 w 75"/>
                  <a:gd name="T1" fmla="*/ 218 h 218"/>
                  <a:gd name="T2" fmla="*/ 0 w 75"/>
                  <a:gd name="T3" fmla="*/ 216 h 218"/>
                  <a:gd name="T4" fmla="*/ 69 w 75"/>
                  <a:gd name="T5" fmla="*/ 0 h 218"/>
                  <a:gd name="T6" fmla="*/ 75 w 75"/>
                  <a:gd name="T7" fmla="*/ 1 h 218"/>
                  <a:gd name="T8" fmla="*/ 6 w 75"/>
                  <a:gd name="T9" fmla="*/ 218 h 218"/>
                  <a:gd name="T10" fmla="*/ 0 60000 65536"/>
                  <a:gd name="T11" fmla="*/ 0 60000 65536"/>
                  <a:gd name="T12" fmla="*/ 0 60000 65536"/>
                  <a:gd name="T13" fmla="*/ 0 60000 65536"/>
                  <a:gd name="T14" fmla="*/ 0 60000 65536"/>
                  <a:gd name="T15" fmla="*/ 0 w 75"/>
                  <a:gd name="T16" fmla="*/ 0 h 218"/>
                  <a:gd name="T17" fmla="*/ 75 w 75"/>
                  <a:gd name="T18" fmla="*/ 218 h 218"/>
                </a:gdLst>
                <a:ahLst/>
                <a:cxnLst>
                  <a:cxn ang="T10">
                    <a:pos x="T0" y="T1"/>
                  </a:cxn>
                  <a:cxn ang="T11">
                    <a:pos x="T2" y="T3"/>
                  </a:cxn>
                  <a:cxn ang="T12">
                    <a:pos x="T4" y="T5"/>
                  </a:cxn>
                  <a:cxn ang="T13">
                    <a:pos x="T6" y="T7"/>
                  </a:cxn>
                  <a:cxn ang="T14">
                    <a:pos x="T8" y="T9"/>
                  </a:cxn>
                </a:cxnLst>
                <a:rect l="T15" t="T16" r="T17" b="T18"/>
                <a:pathLst>
                  <a:path w="75" h="218">
                    <a:moveTo>
                      <a:pt x="6" y="218"/>
                    </a:moveTo>
                    <a:lnTo>
                      <a:pt x="0" y="216"/>
                    </a:lnTo>
                    <a:lnTo>
                      <a:pt x="69" y="0"/>
                    </a:lnTo>
                    <a:lnTo>
                      <a:pt x="75" y="1"/>
                    </a:lnTo>
                    <a:lnTo>
                      <a:pt x="6" y="218"/>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1" name="Freeform 482"/>
              <p:cNvSpPr>
                <a:spLocks noChangeArrowheads="1"/>
              </p:cNvSpPr>
              <p:nvPr/>
            </p:nvSpPr>
            <p:spPr bwMode="auto">
              <a:xfrm>
                <a:off x="73" y="1480"/>
                <a:ext cx="30" cy="14"/>
              </a:xfrm>
              <a:custGeom>
                <a:avLst/>
                <a:gdLst>
                  <a:gd name="T0" fmla="*/ 50 w 18"/>
                  <a:gd name="T1" fmla="*/ 21 h 8"/>
                  <a:gd name="T2" fmla="*/ 45 w 18"/>
                  <a:gd name="T3" fmla="*/ 25 h 8"/>
                  <a:gd name="T4" fmla="*/ 3 w 18"/>
                  <a:gd name="T5" fmla="*/ 9 h 8"/>
                  <a:gd name="T6" fmla="*/ 0 w 18"/>
                  <a:gd name="T7" fmla="*/ 4 h 8"/>
                  <a:gd name="T8" fmla="*/ 5 w 18"/>
                  <a:gd name="T9" fmla="*/ 0 h 8"/>
                  <a:gd name="T10" fmla="*/ 47 w 18"/>
                  <a:gd name="T11" fmla="*/ 16 h 8"/>
                  <a:gd name="T12" fmla="*/ 50 w 18"/>
                  <a:gd name="T13" fmla="*/ 21 h 8"/>
                  <a:gd name="T14" fmla="*/ 0 60000 65536"/>
                  <a:gd name="T15" fmla="*/ 0 60000 65536"/>
                  <a:gd name="T16" fmla="*/ 0 60000 65536"/>
                  <a:gd name="T17" fmla="*/ 0 60000 65536"/>
                  <a:gd name="T18" fmla="*/ 0 60000 65536"/>
                  <a:gd name="T19" fmla="*/ 0 60000 65536"/>
                  <a:gd name="T20" fmla="*/ 0 60000 65536"/>
                  <a:gd name="T21" fmla="*/ 0 w 18"/>
                  <a:gd name="T22" fmla="*/ 0 h 8"/>
                  <a:gd name="T23" fmla="*/ 18 w 1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8">
                    <a:moveTo>
                      <a:pt x="18" y="7"/>
                    </a:moveTo>
                    <a:cubicBezTo>
                      <a:pt x="18" y="8"/>
                      <a:pt x="17" y="8"/>
                      <a:pt x="16" y="8"/>
                    </a:cubicBezTo>
                    <a:cubicBezTo>
                      <a:pt x="1" y="3"/>
                      <a:pt x="1" y="3"/>
                      <a:pt x="1" y="3"/>
                    </a:cubicBezTo>
                    <a:cubicBezTo>
                      <a:pt x="0" y="3"/>
                      <a:pt x="0" y="2"/>
                      <a:pt x="0" y="1"/>
                    </a:cubicBezTo>
                    <a:cubicBezTo>
                      <a:pt x="0" y="0"/>
                      <a:pt x="1" y="0"/>
                      <a:pt x="2" y="0"/>
                    </a:cubicBezTo>
                    <a:cubicBezTo>
                      <a:pt x="17" y="5"/>
                      <a:pt x="17" y="5"/>
                      <a:pt x="17" y="5"/>
                    </a:cubicBezTo>
                    <a:cubicBezTo>
                      <a:pt x="18" y="5"/>
                      <a:pt x="18" y="7"/>
                      <a:pt x="18" y="7"/>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2" name="Freeform 483"/>
              <p:cNvSpPr>
                <a:spLocks noChangeArrowheads="1"/>
              </p:cNvSpPr>
              <p:nvPr/>
            </p:nvSpPr>
            <p:spPr bwMode="auto">
              <a:xfrm>
                <a:off x="68" y="1489"/>
                <a:ext cx="35" cy="101"/>
              </a:xfrm>
              <a:custGeom>
                <a:avLst/>
                <a:gdLst>
                  <a:gd name="T0" fmla="*/ 3 w 21"/>
                  <a:gd name="T1" fmla="*/ 175 h 57"/>
                  <a:gd name="T2" fmla="*/ 0 w 21"/>
                  <a:gd name="T3" fmla="*/ 170 h 57"/>
                  <a:gd name="T4" fmla="*/ 50 w 21"/>
                  <a:gd name="T5" fmla="*/ 4 h 57"/>
                  <a:gd name="T6" fmla="*/ 55 w 21"/>
                  <a:gd name="T7" fmla="*/ 0 h 57"/>
                  <a:gd name="T8" fmla="*/ 58 w 21"/>
                  <a:gd name="T9" fmla="*/ 7 h 57"/>
                  <a:gd name="T10" fmla="*/ 8 w 21"/>
                  <a:gd name="T11" fmla="*/ 172 h 57"/>
                  <a:gd name="T12" fmla="*/ 3 w 21"/>
                  <a:gd name="T13" fmla="*/ 175 h 57"/>
                  <a:gd name="T14" fmla="*/ 0 60000 65536"/>
                  <a:gd name="T15" fmla="*/ 0 60000 65536"/>
                  <a:gd name="T16" fmla="*/ 0 60000 65536"/>
                  <a:gd name="T17" fmla="*/ 0 60000 65536"/>
                  <a:gd name="T18" fmla="*/ 0 60000 65536"/>
                  <a:gd name="T19" fmla="*/ 0 60000 65536"/>
                  <a:gd name="T20" fmla="*/ 0 60000 65536"/>
                  <a:gd name="T21" fmla="*/ 0 w 21"/>
                  <a:gd name="T22" fmla="*/ 0 h 57"/>
                  <a:gd name="T23" fmla="*/ 21 w 21"/>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7">
                    <a:moveTo>
                      <a:pt x="1" y="56"/>
                    </a:moveTo>
                    <a:cubicBezTo>
                      <a:pt x="0" y="56"/>
                      <a:pt x="0" y="55"/>
                      <a:pt x="0" y="54"/>
                    </a:cubicBezTo>
                    <a:cubicBezTo>
                      <a:pt x="18" y="1"/>
                      <a:pt x="18" y="1"/>
                      <a:pt x="18" y="1"/>
                    </a:cubicBezTo>
                    <a:cubicBezTo>
                      <a:pt x="18" y="0"/>
                      <a:pt x="19" y="0"/>
                      <a:pt x="20" y="0"/>
                    </a:cubicBezTo>
                    <a:cubicBezTo>
                      <a:pt x="21" y="0"/>
                      <a:pt x="21" y="1"/>
                      <a:pt x="21" y="2"/>
                    </a:cubicBezTo>
                    <a:cubicBezTo>
                      <a:pt x="3" y="55"/>
                      <a:pt x="3" y="55"/>
                      <a:pt x="3" y="55"/>
                    </a:cubicBezTo>
                    <a:cubicBezTo>
                      <a:pt x="3" y="56"/>
                      <a:pt x="2" y="57"/>
                      <a:pt x="1" y="56"/>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3" name="Freeform 484"/>
              <p:cNvSpPr>
                <a:spLocks noChangeArrowheads="1"/>
              </p:cNvSpPr>
              <p:nvPr/>
            </p:nvSpPr>
            <p:spPr bwMode="auto">
              <a:xfrm>
                <a:off x="64" y="1563"/>
                <a:ext cx="15" cy="27"/>
              </a:xfrm>
              <a:custGeom>
                <a:avLst/>
                <a:gdLst>
                  <a:gd name="T0" fmla="*/ 8 w 9"/>
                  <a:gd name="T1" fmla="*/ 45 h 15"/>
                  <a:gd name="T2" fmla="*/ 3 w 9"/>
                  <a:gd name="T3" fmla="*/ 20 h 15"/>
                  <a:gd name="T4" fmla="*/ 20 w 9"/>
                  <a:gd name="T5" fmla="*/ 4 h 15"/>
                  <a:gd name="T6" fmla="*/ 8 w 9"/>
                  <a:gd name="T7" fmla="*/ 45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3" y="14"/>
                    </a:moveTo>
                    <a:cubicBezTo>
                      <a:pt x="1" y="14"/>
                      <a:pt x="0" y="10"/>
                      <a:pt x="1" y="6"/>
                    </a:cubicBezTo>
                    <a:cubicBezTo>
                      <a:pt x="2" y="3"/>
                      <a:pt x="5" y="0"/>
                      <a:pt x="7" y="1"/>
                    </a:cubicBezTo>
                    <a:cubicBezTo>
                      <a:pt x="9" y="2"/>
                      <a:pt x="5" y="15"/>
                      <a:pt x="3" y="14"/>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4" name="Freeform 485"/>
              <p:cNvSpPr>
                <a:spLocks noEditPoints="1" noChangeArrowheads="1"/>
              </p:cNvSpPr>
              <p:nvPr/>
            </p:nvSpPr>
            <p:spPr bwMode="auto">
              <a:xfrm>
                <a:off x="1900" y="1258"/>
                <a:ext cx="304" cy="169"/>
              </a:xfrm>
              <a:custGeom>
                <a:avLst/>
                <a:gdLst>
                  <a:gd name="T0" fmla="*/ 0 w 304"/>
                  <a:gd name="T1" fmla="*/ 169 h 169"/>
                  <a:gd name="T2" fmla="*/ 304 w 304"/>
                  <a:gd name="T3" fmla="*/ 23 h 169"/>
                  <a:gd name="T4" fmla="*/ 12 w 304"/>
                  <a:gd name="T5" fmla="*/ 0 h 169"/>
                  <a:gd name="T6" fmla="*/ 0 w 304"/>
                  <a:gd name="T7" fmla="*/ 169 h 169"/>
                  <a:gd name="T8" fmla="*/ 175 w 304"/>
                  <a:gd name="T9" fmla="*/ 46 h 169"/>
                  <a:gd name="T10" fmla="*/ 40 w 304"/>
                  <a:gd name="T11" fmla="*/ 112 h 169"/>
                  <a:gd name="T12" fmla="*/ 46 w 304"/>
                  <a:gd name="T13" fmla="*/ 37 h 169"/>
                  <a:gd name="T14" fmla="*/ 175 w 304"/>
                  <a:gd name="T15" fmla="*/ 46 h 169"/>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169"/>
                  <a:gd name="T26" fmla="*/ 304 w 304"/>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169">
                    <a:moveTo>
                      <a:pt x="0" y="169"/>
                    </a:moveTo>
                    <a:lnTo>
                      <a:pt x="304" y="23"/>
                    </a:lnTo>
                    <a:lnTo>
                      <a:pt x="12" y="0"/>
                    </a:lnTo>
                    <a:lnTo>
                      <a:pt x="0" y="169"/>
                    </a:lnTo>
                    <a:close/>
                    <a:moveTo>
                      <a:pt x="175" y="46"/>
                    </a:moveTo>
                    <a:lnTo>
                      <a:pt x="40" y="112"/>
                    </a:lnTo>
                    <a:lnTo>
                      <a:pt x="46" y="37"/>
                    </a:lnTo>
                    <a:lnTo>
                      <a:pt x="175" y="46"/>
                    </a:lnTo>
                    <a:close/>
                  </a:path>
                </a:pathLst>
              </a:custGeom>
              <a:solidFill>
                <a:srgbClr val="DE49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5" name="Freeform 486"/>
              <p:cNvSpPr>
                <a:spLocks noChangeArrowheads="1"/>
              </p:cNvSpPr>
              <p:nvPr/>
            </p:nvSpPr>
            <p:spPr bwMode="auto">
              <a:xfrm>
                <a:off x="1912" y="1258"/>
                <a:ext cx="292" cy="113"/>
              </a:xfrm>
              <a:custGeom>
                <a:avLst/>
                <a:gdLst>
                  <a:gd name="T0" fmla="*/ 0 w 292"/>
                  <a:gd name="T1" fmla="*/ 0 h 113"/>
                  <a:gd name="T2" fmla="*/ 34 w 292"/>
                  <a:gd name="T3" fmla="*/ 37 h 113"/>
                  <a:gd name="T4" fmla="*/ 34 w 292"/>
                  <a:gd name="T5" fmla="*/ 37 h 113"/>
                  <a:gd name="T6" fmla="*/ 163 w 292"/>
                  <a:gd name="T7" fmla="*/ 46 h 113"/>
                  <a:gd name="T8" fmla="*/ 77 w 292"/>
                  <a:gd name="T9" fmla="*/ 87 h 113"/>
                  <a:gd name="T10" fmla="*/ 101 w 292"/>
                  <a:gd name="T11" fmla="*/ 113 h 113"/>
                  <a:gd name="T12" fmla="*/ 292 w 292"/>
                  <a:gd name="T13" fmla="*/ 23 h 113"/>
                  <a:gd name="T14" fmla="*/ 0 w 292"/>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113"/>
                  <a:gd name="T26" fmla="*/ 292 w 292"/>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113">
                    <a:moveTo>
                      <a:pt x="0" y="0"/>
                    </a:moveTo>
                    <a:lnTo>
                      <a:pt x="34" y="37"/>
                    </a:lnTo>
                    <a:lnTo>
                      <a:pt x="163" y="46"/>
                    </a:lnTo>
                    <a:lnTo>
                      <a:pt x="77" y="87"/>
                    </a:lnTo>
                    <a:lnTo>
                      <a:pt x="101" y="113"/>
                    </a:lnTo>
                    <a:lnTo>
                      <a:pt x="292" y="23"/>
                    </a:lnTo>
                    <a:lnTo>
                      <a:pt x="0" y="0"/>
                    </a:lnTo>
                    <a:close/>
                  </a:path>
                </a:pathLst>
              </a:custGeom>
              <a:solidFill>
                <a:srgbClr val="FF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6" name="Freeform 487"/>
              <p:cNvSpPr>
                <a:spLocks noChangeArrowheads="1"/>
              </p:cNvSpPr>
              <p:nvPr/>
            </p:nvSpPr>
            <p:spPr bwMode="auto">
              <a:xfrm>
                <a:off x="1902" y="1412"/>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7" name="Rectangle 488"/>
              <p:cNvSpPr>
                <a:spLocks noChangeArrowheads="1"/>
              </p:cNvSpPr>
              <p:nvPr/>
            </p:nvSpPr>
            <p:spPr bwMode="auto">
              <a:xfrm>
                <a:off x="1902" y="1402"/>
                <a:ext cx="10" cy="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88" name="Freeform 489"/>
              <p:cNvSpPr>
                <a:spLocks noChangeArrowheads="1"/>
              </p:cNvSpPr>
              <p:nvPr/>
            </p:nvSpPr>
            <p:spPr bwMode="auto">
              <a:xfrm>
                <a:off x="1904" y="1391"/>
                <a:ext cx="18" cy="4"/>
              </a:xfrm>
              <a:custGeom>
                <a:avLst/>
                <a:gdLst>
                  <a:gd name="T0" fmla="*/ 18 w 18"/>
                  <a:gd name="T1" fmla="*/ 2 h 4"/>
                  <a:gd name="T2" fmla="*/ 16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6"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9" name="Rectangle 490"/>
              <p:cNvSpPr>
                <a:spLocks noChangeArrowheads="1"/>
              </p:cNvSpPr>
              <p:nvPr/>
            </p:nvSpPr>
            <p:spPr bwMode="auto">
              <a:xfrm>
                <a:off x="1904" y="1380"/>
                <a:ext cx="10" cy="2"/>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90" name="Freeform 491"/>
              <p:cNvSpPr>
                <a:spLocks noChangeArrowheads="1"/>
              </p:cNvSpPr>
              <p:nvPr/>
            </p:nvSpPr>
            <p:spPr bwMode="auto">
              <a:xfrm>
                <a:off x="1904" y="1370"/>
                <a:ext cx="18" cy="1"/>
              </a:xfrm>
              <a:custGeom>
                <a:avLst/>
                <a:gdLst>
                  <a:gd name="T0" fmla="*/ 18 w 18"/>
                  <a:gd name="T1" fmla="*/ 1 h 1"/>
                  <a:gd name="T2" fmla="*/ 18 w 18"/>
                  <a:gd name="T3" fmla="*/ 1 h 1"/>
                  <a:gd name="T4" fmla="*/ 0 w 18"/>
                  <a:gd name="T5" fmla="*/ 1 h 1"/>
                  <a:gd name="T6" fmla="*/ 1 w 18"/>
                  <a:gd name="T7" fmla="*/ 0 h 1"/>
                  <a:gd name="T8" fmla="*/ 18 w 18"/>
                  <a:gd name="T9" fmla="*/ 1 h 1"/>
                  <a:gd name="T10" fmla="*/ 0 60000 65536"/>
                  <a:gd name="T11" fmla="*/ 0 60000 65536"/>
                  <a:gd name="T12" fmla="*/ 0 60000 65536"/>
                  <a:gd name="T13" fmla="*/ 0 60000 65536"/>
                  <a:gd name="T14" fmla="*/ 0 60000 65536"/>
                  <a:gd name="T15" fmla="*/ 0 w 18"/>
                  <a:gd name="T16" fmla="*/ 0 h 1"/>
                  <a:gd name="T17" fmla="*/ 18 w 18"/>
                  <a:gd name="T18" fmla="*/ 1 h 1"/>
                </a:gdLst>
                <a:ahLst/>
                <a:cxnLst>
                  <a:cxn ang="T10">
                    <a:pos x="T0" y="T1"/>
                  </a:cxn>
                  <a:cxn ang="T11">
                    <a:pos x="T2" y="T3"/>
                  </a:cxn>
                  <a:cxn ang="T12">
                    <a:pos x="T4" y="T5"/>
                  </a:cxn>
                  <a:cxn ang="T13">
                    <a:pos x="T6" y="T7"/>
                  </a:cxn>
                  <a:cxn ang="T14">
                    <a:pos x="T8" y="T9"/>
                  </a:cxn>
                </a:cxnLst>
                <a:rect l="T15" t="T16" r="T17" b="T18"/>
                <a:pathLst>
                  <a:path w="18" h="1">
                    <a:moveTo>
                      <a:pt x="18" y="1"/>
                    </a:moveTo>
                    <a:lnTo>
                      <a:pt x="18" y="1"/>
                    </a:lnTo>
                    <a:lnTo>
                      <a:pt x="0" y="1"/>
                    </a:lnTo>
                    <a:lnTo>
                      <a:pt x="1" y="0"/>
                    </a:lnTo>
                    <a:lnTo>
                      <a:pt x="18"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1" name="Rectangle 492"/>
              <p:cNvSpPr>
                <a:spLocks noChangeArrowheads="1"/>
              </p:cNvSpPr>
              <p:nvPr/>
            </p:nvSpPr>
            <p:spPr bwMode="auto">
              <a:xfrm>
                <a:off x="1905" y="1359"/>
                <a:ext cx="10" cy="2"/>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92" name="Rectangle 493"/>
              <p:cNvSpPr>
                <a:spLocks noChangeArrowheads="1"/>
              </p:cNvSpPr>
              <p:nvPr/>
            </p:nvSpPr>
            <p:spPr bwMode="auto">
              <a:xfrm>
                <a:off x="1905" y="1348"/>
                <a:ext cx="19" cy="2"/>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93" name="Freeform 494"/>
              <p:cNvSpPr>
                <a:spLocks noChangeArrowheads="1"/>
              </p:cNvSpPr>
              <p:nvPr/>
            </p:nvSpPr>
            <p:spPr bwMode="auto">
              <a:xfrm>
                <a:off x="1907" y="1338"/>
                <a:ext cx="10" cy="2"/>
              </a:xfrm>
              <a:custGeom>
                <a:avLst/>
                <a:gdLst>
                  <a:gd name="T0" fmla="*/ 10 w 10"/>
                  <a:gd name="T1" fmla="*/ 0 h 2"/>
                  <a:gd name="T2" fmla="*/ 10 w 10"/>
                  <a:gd name="T3" fmla="*/ 2 h 2"/>
                  <a:gd name="T4" fmla="*/ 0 w 10"/>
                  <a:gd name="T5" fmla="*/ 0 h 2"/>
                  <a:gd name="T6" fmla="*/ 0 w 10"/>
                  <a:gd name="T7" fmla="*/ 0 h 2"/>
                  <a:gd name="T8" fmla="*/ 10 w 10"/>
                  <a:gd name="T9" fmla="*/ 0 h 2"/>
                  <a:gd name="T10" fmla="*/ 0 60000 65536"/>
                  <a:gd name="T11" fmla="*/ 0 60000 65536"/>
                  <a:gd name="T12" fmla="*/ 0 60000 65536"/>
                  <a:gd name="T13" fmla="*/ 0 60000 65536"/>
                  <a:gd name="T14" fmla="*/ 0 60000 65536"/>
                  <a:gd name="T15" fmla="*/ 0 w 10"/>
                  <a:gd name="T16" fmla="*/ 0 h 2"/>
                  <a:gd name="T17" fmla="*/ 10 w 10"/>
                  <a:gd name="T18" fmla="*/ 2 h 2"/>
                </a:gdLst>
                <a:ahLst/>
                <a:cxnLst>
                  <a:cxn ang="T10">
                    <a:pos x="T0" y="T1"/>
                  </a:cxn>
                  <a:cxn ang="T11">
                    <a:pos x="T2" y="T3"/>
                  </a:cxn>
                  <a:cxn ang="T12">
                    <a:pos x="T4" y="T5"/>
                  </a:cxn>
                  <a:cxn ang="T13">
                    <a:pos x="T6" y="T7"/>
                  </a:cxn>
                  <a:cxn ang="T14">
                    <a:pos x="T8" y="T9"/>
                  </a:cxn>
                </a:cxnLst>
                <a:rect l="T15" t="T16" r="T17" b="T18"/>
                <a:pathLst>
                  <a:path w="10" h="2">
                    <a:moveTo>
                      <a:pt x="10" y="0"/>
                    </a:moveTo>
                    <a:lnTo>
                      <a:pt x="10" y="2"/>
                    </a:lnTo>
                    <a:lnTo>
                      <a:pt x="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4" name="Freeform 495"/>
              <p:cNvSpPr>
                <a:spLocks noChangeArrowheads="1"/>
              </p:cNvSpPr>
              <p:nvPr/>
            </p:nvSpPr>
            <p:spPr bwMode="auto">
              <a:xfrm>
                <a:off x="1907" y="1325"/>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5" name="Freeform 496"/>
              <p:cNvSpPr>
                <a:spLocks noChangeArrowheads="1"/>
              </p:cNvSpPr>
              <p:nvPr/>
            </p:nvSpPr>
            <p:spPr bwMode="auto">
              <a:xfrm>
                <a:off x="1909" y="1315"/>
                <a:ext cx="10" cy="3"/>
              </a:xfrm>
              <a:custGeom>
                <a:avLst/>
                <a:gdLst>
                  <a:gd name="T0" fmla="*/ 10 w 10"/>
                  <a:gd name="T1" fmla="*/ 1 h 3"/>
                  <a:gd name="T2" fmla="*/ 10 w 10"/>
                  <a:gd name="T3" fmla="*/ 3 h 3"/>
                  <a:gd name="T4" fmla="*/ 0 w 10"/>
                  <a:gd name="T5" fmla="*/ 1 h 3"/>
                  <a:gd name="T6" fmla="*/ 0 w 10"/>
                  <a:gd name="T7" fmla="*/ 0 h 3"/>
                  <a:gd name="T8" fmla="*/ 10 w 10"/>
                  <a:gd name="T9" fmla="*/ 1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10" y="1"/>
                    </a:moveTo>
                    <a:lnTo>
                      <a:pt x="10" y="3"/>
                    </a:lnTo>
                    <a:lnTo>
                      <a:pt x="0" y="1"/>
                    </a:lnTo>
                    <a:lnTo>
                      <a:pt x="0" y="0"/>
                    </a:lnTo>
                    <a:lnTo>
                      <a:pt x="10"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6" name="Freeform 497"/>
              <p:cNvSpPr>
                <a:spLocks noChangeArrowheads="1"/>
              </p:cNvSpPr>
              <p:nvPr/>
            </p:nvSpPr>
            <p:spPr bwMode="auto">
              <a:xfrm>
                <a:off x="1909" y="1304"/>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7" name="Freeform 498"/>
              <p:cNvSpPr>
                <a:spLocks noChangeArrowheads="1"/>
              </p:cNvSpPr>
              <p:nvPr/>
            </p:nvSpPr>
            <p:spPr bwMode="auto">
              <a:xfrm>
                <a:off x="1910" y="1293"/>
                <a:ext cx="10" cy="4"/>
              </a:xfrm>
              <a:custGeom>
                <a:avLst/>
                <a:gdLst>
                  <a:gd name="T0" fmla="*/ 10 w 10"/>
                  <a:gd name="T1" fmla="*/ 2 h 4"/>
                  <a:gd name="T2" fmla="*/ 10 w 10"/>
                  <a:gd name="T3" fmla="*/ 4 h 4"/>
                  <a:gd name="T4" fmla="*/ 0 w 10"/>
                  <a:gd name="T5" fmla="*/ 2 h 4"/>
                  <a:gd name="T6" fmla="*/ 0 w 10"/>
                  <a:gd name="T7" fmla="*/ 0 h 4"/>
                  <a:gd name="T8" fmla="*/ 10 w 10"/>
                  <a:gd name="T9" fmla="*/ 2 h 4"/>
                  <a:gd name="T10" fmla="*/ 0 60000 65536"/>
                  <a:gd name="T11" fmla="*/ 0 60000 65536"/>
                  <a:gd name="T12" fmla="*/ 0 60000 65536"/>
                  <a:gd name="T13" fmla="*/ 0 60000 65536"/>
                  <a:gd name="T14" fmla="*/ 0 60000 65536"/>
                  <a:gd name="T15" fmla="*/ 0 w 10"/>
                  <a:gd name="T16" fmla="*/ 0 h 4"/>
                  <a:gd name="T17" fmla="*/ 10 w 10"/>
                  <a:gd name="T18" fmla="*/ 4 h 4"/>
                </a:gdLst>
                <a:ahLst/>
                <a:cxnLst>
                  <a:cxn ang="T10">
                    <a:pos x="T0" y="T1"/>
                  </a:cxn>
                  <a:cxn ang="T11">
                    <a:pos x="T2" y="T3"/>
                  </a:cxn>
                  <a:cxn ang="T12">
                    <a:pos x="T4" y="T5"/>
                  </a:cxn>
                  <a:cxn ang="T13">
                    <a:pos x="T6" y="T7"/>
                  </a:cxn>
                  <a:cxn ang="T14">
                    <a:pos x="T8" y="T9"/>
                  </a:cxn>
                </a:cxnLst>
                <a:rect l="T15" t="T16" r="T17" b="T18"/>
                <a:pathLst>
                  <a:path w="10" h="4">
                    <a:moveTo>
                      <a:pt x="10" y="2"/>
                    </a:moveTo>
                    <a:lnTo>
                      <a:pt x="10" y="4"/>
                    </a:lnTo>
                    <a:lnTo>
                      <a:pt x="0" y="2"/>
                    </a:lnTo>
                    <a:lnTo>
                      <a:pt x="0" y="0"/>
                    </a:lnTo>
                    <a:lnTo>
                      <a:pt x="10"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8" name="Freeform 499"/>
              <p:cNvSpPr>
                <a:spLocks noChangeArrowheads="1"/>
              </p:cNvSpPr>
              <p:nvPr/>
            </p:nvSpPr>
            <p:spPr bwMode="auto">
              <a:xfrm>
                <a:off x="1910" y="1283"/>
                <a:ext cx="19" cy="3"/>
              </a:xfrm>
              <a:custGeom>
                <a:avLst/>
                <a:gdLst>
                  <a:gd name="T0" fmla="*/ 19 w 19"/>
                  <a:gd name="T1" fmla="*/ 1 h 3"/>
                  <a:gd name="T2" fmla="*/ 19 w 19"/>
                  <a:gd name="T3" fmla="*/ 3 h 3"/>
                  <a:gd name="T4" fmla="*/ 0 w 19"/>
                  <a:gd name="T5" fmla="*/ 1 h 3"/>
                  <a:gd name="T6" fmla="*/ 0 w 19"/>
                  <a:gd name="T7" fmla="*/ 0 h 3"/>
                  <a:gd name="T8" fmla="*/ 19 w 19"/>
                  <a:gd name="T9" fmla="*/ 1 h 3"/>
                  <a:gd name="T10" fmla="*/ 0 60000 65536"/>
                  <a:gd name="T11" fmla="*/ 0 60000 65536"/>
                  <a:gd name="T12" fmla="*/ 0 60000 65536"/>
                  <a:gd name="T13" fmla="*/ 0 60000 65536"/>
                  <a:gd name="T14" fmla="*/ 0 60000 65536"/>
                  <a:gd name="T15" fmla="*/ 0 w 19"/>
                  <a:gd name="T16" fmla="*/ 0 h 3"/>
                  <a:gd name="T17" fmla="*/ 19 w 19"/>
                  <a:gd name="T18" fmla="*/ 3 h 3"/>
                </a:gdLst>
                <a:ahLst/>
                <a:cxnLst>
                  <a:cxn ang="T10">
                    <a:pos x="T0" y="T1"/>
                  </a:cxn>
                  <a:cxn ang="T11">
                    <a:pos x="T2" y="T3"/>
                  </a:cxn>
                  <a:cxn ang="T12">
                    <a:pos x="T4" y="T5"/>
                  </a:cxn>
                  <a:cxn ang="T13">
                    <a:pos x="T6" y="T7"/>
                  </a:cxn>
                  <a:cxn ang="T14">
                    <a:pos x="T8" y="T9"/>
                  </a:cxn>
                </a:cxnLst>
                <a:rect l="T15" t="T16" r="T17" b="T18"/>
                <a:pathLst>
                  <a:path w="19" h="3">
                    <a:moveTo>
                      <a:pt x="19" y="1"/>
                    </a:moveTo>
                    <a:lnTo>
                      <a:pt x="19" y="3"/>
                    </a:lnTo>
                    <a:lnTo>
                      <a:pt x="0" y="1"/>
                    </a:lnTo>
                    <a:lnTo>
                      <a:pt x="0" y="0"/>
                    </a:lnTo>
                    <a:lnTo>
                      <a:pt x="19"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9" name="Freeform 500"/>
              <p:cNvSpPr>
                <a:spLocks noChangeArrowheads="1"/>
              </p:cNvSpPr>
              <p:nvPr/>
            </p:nvSpPr>
            <p:spPr bwMode="auto">
              <a:xfrm>
                <a:off x="1910" y="1272"/>
                <a:ext cx="12" cy="2"/>
              </a:xfrm>
              <a:custGeom>
                <a:avLst/>
                <a:gdLst>
                  <a:gd name="T0" fmla="*/ 12 w 12"/>
                  <a:gd name="T1" fmla="*/ 2 h 2"/>
                  <a:gd name="T2" fmla="*/ 10 w 12"/>
                  <a:gd name="T3" fmla="*/ 2 h 2"/>
                  <a:gd name="T4" fmla="*/ 0 w 12"/>
                  <a:gd name="T5" fmla="*/ 2 h 2"/>
                  <a:gd name="T6" fmla="*/ 0 w 12"/>
                  <a:gd name="T7" fmla="*/ 0 h 2"/>
                  <a:gd name="T8" fmla="*/ 12 w 12"/>
                  <a:gd name="T9" fmla="*/ 2 h 2"/>
                  <a:gd name="T10" fmla="*/ 0 60000 65536"/>
                  <a:gd name="T11" fmla="*/ 0 60000 65536"/>
                  <a:gd name="T12" fmla="*/ 0 60000 65536"/>
                  <a:gd name="T13" fmla="*/ 0 60000 65536"/>
                  <a:gd name="T14" fmla="*/ 0 60000 65536"/>
                  <a:gd name="T15" fmla="*/ 0 w 12"/>
                  <a:gd name="T16" fmla="*/ 0 h 2"/>
                  <a:gd name="T17" fmla="*/ 12 w 12"/>
                  <a:gd name="T18" fmla="*/ 2 h 2"/>
                </a:gdLst>
                <a:ahLst/>
                <a:cxnLst>
                  <a:cxn ang="T10">
                    <a:pos x="T0" y="T1"/>
                  </a:cxn>
                  <a:cxn ang="T11">
                    <a:pos x="T2" y="T3"/>
                  </a:cxn>
                  <a:cxn ang="T12">
                    <a:pos x="T4" y="T5"/>
                  </a:cxn>
                  <a:cxn ang="T13">
                    <a:pos x="T6" y="T7"/>
                  </a:cxn>
                  <a:cxn ang="T14">
                    <a:pos x="T8" y="T9"/>
                  </a:cxn>
                </a:cxnLst>
                <a:rect l="T15" t="T16" r="T17" b="T18"/>
                <a:pathLst>
                  <a:path w="12" h="2">
                    <a:moveTo>
                      <a:pt x="12" y="2"/>
                    </a:moveTo>
                    <a:lnTo>
                      <a:pt x="10" y="2"/>
                    </a:lnTo>
                    <a:lnTo>
                      <a:pt x="0" y="2"/>
                    </a:lnTo>
                    <a:lnTo>
                      <a:pt x="0" y="0"/>
                    </a:lnTo>
                    <a:lnTo>
                      <a:pt x="12"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0" name="Freeform 501"/>
              <p:cNvSpPr>
                <a:spLocks noChangeArrowheads="1"/>
              </p:cNvSpPr>
              <p:nvPr/>
            </p:nvSpPr>
            <p:spPr bwMode="auto">
              <a:xfrm>
                <a:off x="1912" y="1261"/>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1" name="Freeform 502"/>
              <p:cNvSpPr>
                <a:spLocks noChangeArrowheads="1"/>
              </p:cNvSpPr>
              <p:nvPr/>
            </p:nvSpPr>
            <p:spPr bwMode="auto">
              <a:xfrm>
                <a:off x="1951" y="1261"/>
                <a:ext cx="3" cy="20"/>
              </a:xfrm>
              <a:custGeom>
                <a:avLst/>
                <a:gdLst>
                  <a:gd name="T0" fmla="*/ 1 w 3"/>
                  <a:gd name="T1" fmla="*/ 20 h 20"/>
                  <a:gd name="T2" fmla="*/ 0 w 3"/>
                  <a:gd name="T3" fmla="*/ 20 h 20"/>
                  <a:gd name="T4" fmla="*/ 1 w 3"/>
                  <a:gd name="T5" fmla="*/ 0 h 20"/>
                  <a:gd name="T6" fmla="*/ 3 w 3"/>
                  <a:gd name="T7" fmla="*/ 0 h 20"/>
                  <a:gd name="T8" fmla="*/ 1 w 3"/>
                  <a:gd name="T9" fmla="*/ 2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1" y="20"/>
                    </a:moveTo>
                    <a:lnTo>
                      <a:pt x="0" y="20"/>
                    </a:lnTo>
                    <a:lnTo>
                      <a:pt x="1" y="0"/>
                    </a:lnTo>
                    <a:lnTo>
                      <a:pt x="3" y="0"/>
                    </a:lnTo>
                    <a:lnTo>
                      <a:pt x="1"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2" name="Freeform 503"/>
              <p:cNvSpPr>
                <a:spLocks noChangeArrowheads="1"/>
              </p:cNvSpPr>
              <p:nvPr/>
            </p:nvSpPr>
            <p:spPr bwMode="auto">
              <a:xfrm>
                <a:off x="1961" y="1261"/>
                <a:ext cx="3" cy="11"/>
              </a:xfrm>
              <a:custGeom>
                <a:avLst/>
                <a:gdLst>
                  <a:gd name="T0" fmla="*/ 1 w 3"/>
                  <a:gd name="T1" fmla="*/ 11 h 11"/>
                  <a:gd name="T2" fmla="*/ 0 w 3"/>
                  <a:gd name="T3" fmla="*/ 11 h 11"/>
                  <a:gd name="T4" fmla="*/ 1 w 3"/>
                  <a:gd name="T5" fmla="*/ 0 h 11"/>
                  <a:gd name="T6" fmla="*/ 3 w 3"/>
                  <a:gd name="T7" fmla="*/ 0 h 11"/>
                  <a:gd name="T8" fmla="*/ 1 w 3"/>
                  <a:gd name="T9" fmla="*/ 1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11"/>
                    </a:lnTo>
                    <a:lnTo>
                      <a:pt x="1" y="0"/>
                    </a:lnTo>
                    <a:lnTo>
                      <a:pt x="3" y="0"/>
                    </a:lnTo>
                    <a:lnTo>
                      <a:pt x="1" y="1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3" name="Freeform 504"/>
              <p:cNvSpPr>
                <a:spLocks noChangeArrowheads="1"/>
              </p:cNvSpPr>
              <p:nvPr/>
            </p:nvSpPr>
            <p:spPr bwMode="auto">
              <a:xfrm>
                <a:off x="1971" y="1263"/>
                <a:ext cx="3" cy="20"/>
              </a:xfrm>
              <a:custGeom>
                <a:avLst/>
                <a:gdLst>
                  <a:gd name="T0" fmla="*/ 1 w 3"/>
                  <a:gd name="T1" fmla="*/ 20 h 20"/>
                  <a:gd name="T2" fmla="*/ 0 w 3"/>
                  <a:gd name="T3" fmla="*/ 20 h 20"/>
                  <a:gd name="T4" fmla="*/ 1 w 3"/>
                  <a:gd name="T5" fmla="*/ 0 h 20"/>
                  <a:gd name="T6" fmla="*/ 3 w 3"/>
                  <a:gd name="T7" fmla="*/ 0 h 20"/>
                  <a:gd name="T8" fmla="*/ 1 w 3"/>
                  <a:gd name="T9" fmla="*/ 2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1" y="20"/>
                    </a:moveTo>
                    <a:lnTo>
                      <a:pt x="0" y="20"/>
                    </a:lnTo>
                    <a:lnTo>
                      <a:pt x="1" y="0"/>
                    </a:lnTo>
                    <a:lnTo>
                      <a:pt x="3" y="0"/>
                    </a:lnTo>
                    <a:lnTo>
                      <a:pt x="1"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4" name="Rectangle 505"/>
              <p:cNvSpPr>
                <a:spLocks noChangeArrowheads="1"/>
              </p:cNvSpPr>
              <p:nvPr/>
            </p:nvSpPr>
            <p:spPr bwMode="auto">
              <a:xfrm>
                <a:off x="1982" y="1263"/>
                <a:ext cx="2" cy="1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405" name="Freeform 506"/>
              <p:cNvSpPr>
                <a:spLocks noChangeArrowheads="1"/>
              </p:cNvSpPr>
              <p:nvPr/>
            </p:nvSpPr>
            <p:spPr bwMode="auto">
              <a:xfrm>
                <a:off x="1991" y="1265"/>
                <a:ext cx="3" cy="18"/>
              </a:xfrm>
              <a:custGeom>
                <a:avLst/>
                <a:gdLst>
                  <a:gd name="T0" fmla="*/ 2 w 3"/>
                  <a:gd name="T1" fmla="*/ 18 h 18"/>
                  <a:gd name="T2" fmla="*/ 0 w 3"/>
                  <a:gd name="T3" fmla="*/ 18 h 18"/>
                  <a:gd name="T4" fmla="*/ 2 w 3"/>
                  <a:gd name="T5" fmla="*/ 0 h 18"/>
                  <a:gd name="T6" fmla="*/ 3 w 3"/>
                  <a:gd name="T7" fmla="*/ 0 h 18"/>
                  <a:gd name="T8" fmla="*/ 2 w 3"/>
                  <a:gd name="T9" fmla="*/ 18 h 18"/>
                  <a:gd name="T10" fmla="*/ 0 60000 65536"/>
                  <a:gd name="T11" fmla="*/ 0 60000 65536"/>
                  <a:gd name="T12" fmla="*/ 0 60000 65536"/>
                  <a:gd name="T13" fmla="*/ 0 60000 65536"/>
                  <a:gd name="T14" fmla="*/ 0 60000 65536"/>
                  <a:gd name="T15" fmla="*/ 0 w 3"/>
                  <a:gd name="T16" fmla="*/ 0 h 18"/>
                  <a:gd name="T17" fmla="*/ 3 w 3"/>
                  <a:gd name="T18" fmla="*/ 18 h 18"/>
                </a:gdLst>
                <a:ahLst/>
                <a:cxnLst>
                  <a:cxn ang="T10">
                    <a:pos x="T0" y="T1"/>
                  </a:cxn>
                  <a:cxn ang="T11">
                    <a:pos x="T2" y="T3"/>
                  </a:cxn>
                  <a:cxn ang="T12">
                    <a:pos x="T4" y="T5"/>
                  </a:cxn>
                  <a:cxn ang="T13">
                    <a:pos x="T6" y="T7"/>
                  </a:cxn>
                  <a:cxn ang="T14">
                    <a:pos x="T8" y="T9"/>
                  </a:cxn>
                </a:cxnLst>
                <a:rect l="T15" t="T16" r="T17" b="T18"/>
                <a:pathLst>
                  <a:path w="3" h="18">
                    <a:moveTo>
                      <a:pt x="2" y="18"/>
                    </a:moveTo>
                    <a:lnTo>
                      <a:pt x="0" y="18"/>
                    </a:lnTo>
                    <a:lnTo>
                      <a:pt x="2" y="0"/>
                    </a:lnTo>
                    <a:lnTo>
                      <a:pt x="3" y="0"/>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6" name="Rectangle 507"/>
              <p:cNvSpPr>
                <a:spLocks noChangeArrowheads="1"/>
              </p:cNvSpPr>
              <p:nvPr/>
            </p:nvSpPr>
            <p:spPr bwMode="auto">
              <a:xfrm>
                <a:off x="2003" y="1265"/>
                <a:ext cx="1" cy="1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407" name="Freeform 508"/>
              <p:cNvSpPr>
                <a:spLocks noChangeArrowheads="1"/>
              </p:cNvSpPr>
              <p:nvPr/>
            </p:nvSpPr>
            <p:spPr bwMode="auto">
              <a:xfrm>
                <a:off x="2011" y="1265"/>
                <a:ext cx="3" cy="19"/>
              </a:xfrm>
              <a:custGeom>
                <a:avLst/>
                <a:gdLst>
                  <a:gd name="T0" fmla="*/ 2 w 3"/>
                  <a:gd name="T1" fmla="*/ 19 h 19"/>
                  <a:gd name="T2" fmla="*/ 0 w 3"/>
                  <a:gd name="T3" fmla="*/ 19 h 19"/>
                  <a:gd name="T4" fmla="*/ 2 w 3"/>
                  <a:gd name="T5" fmla="*/ 0 h 19"/>
                  <a:gd name="T6" fmla="*/ 3 w 3"/>
                  <a:gd name="T7" fmla="*/ 2 h 19"/>
                  <a:gd name="T8" fmla="*/ 2 w 3"/>
                  <a:gd name="T9" fmla="*/ 19 h 19"/>
                  <a:gd name="T10" fmla="*/ 0 60000 65536"/>
                  <a:gd name="T11" fmla="*/ 0 60000 65536"/>
                  <a:gd name="T12" fmla="*/ 0 60000 65536"/>
                  <a:gd name="T13" fmla="*/ 0 60000 65536"/>
                  <a:gd name="T14" fmla="*/ 0 60000 65536"/>
                  <a:gd name="T15" fmla="*/ 0 w 3"/>
                  <a:gd name="T16" fmla="*/ 0 h 19"/>
                  <a:gd name="T17" fmla="*/ 3 w 3"/>
                  <a:gd name="T18" fmla="*/ 19 h 19"/>
                </a:gdLst>
                <a:ahLst/>
                <a:cxnLst>
                  <a:cxn ang="T10">
                    <a:pos x="T0" y="T1"/>
                  </a:cxn>
                  <a:cxn ang="T11">
                    <a:pos x="T2" y="T3"/>
                  </a:cxn>
                  <a:cxn ang="T12">
                    <a:pos x="T4" y="T5"/>
                  </a:cxn>
                  <a:cxn ang="T13">
                    <a:pos x="T6" y="T7"/>
                  </a:cxn>
                  <a:cxn ang="T14">
                    <a:pos x="T8" y="T9"/>
                  </a:cxn>
                </a:cxnLst>
                <a:rect l="T15" t="T16" r="T17" b="T18"/>
                <a:pathLst>
                  <a:path w="3" h="19">
                    <a:moveTo>
                      <a:pt x="2" y="19"/>
                    </a:moveTo>
                    <a:lnTo>
                      <a:pt x="0" y="19"/>
                    </a:lnTo>
                    <a:lnTo>
                      <a:pt x="2" y="0"/>
                    </a:lnTo>
                    <a:lnTo>
                      <a:pt x="3" y="2"/>
                    </a:lnTo>
                    <a:lnTo>
                      <a:pt x="2" y="1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8" name="Rectangle 509"/>
              <p:cNvSpPr>
                <a:spLocks noChangeArrowheads="1"/>
              </p:cNvSpPr>
              <p:nvPr/>
            </p:nvSpPr>
            <p:spPr bwMode="auto">
              <a:xfrm>
                <a:off x="2023" y="1267"/>
                <a:ext cx="1" cy="10"/>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409" name="Rectangle 510"/>
              <p:cNvSpPr>
                <a:spLocks noChangeArrowheads="1"/>
              </p:cNvSpPr>
              <p:nvPr/>
            </p:nvSpPr>
            <p:spPr bwMode="auto">
              <a:xfrm>
                <a:off x="2033" y="1267"/>
                <a:ext cx="2" cy="19"/>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410" name="Rectangle 511"/>
              <p:cNvSpPr>
                <a:spLocks noChangeArrowheads="1"/>
              </p:cNvSpPr>
              <p:nvPr/>
            </p:nvSpPr>
            <p:spPr bwMode="auto">
              <a:xfrm>
                <a:off x="2043" y="1268"/>
                <a:ext cx="2" cy="1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411" name="Freeform 512"/>
              <p:cNvSpPr>
                <a:spLocks noChangeArrowheads="1"/>
              </p:cNvSpPr>
              <p:nvPr/>
            </p:nvSpPr>
            <p:spPr bwMode="auto">
              <a:xfrm>
                <a:off x="2053" y="1268"/>
                <a:ext cx="2" cy="20"/>
              </a:xfrm>
              <a:custGeom>
                <a:avLst/>
                <a:gdLst>
                  <a:gd name="T0" fmla="*/ 2 w 2"/>
                  <a:gd name="T1" fmla="*/ 20 h 20"/>
                  <a:gd name="T2" fmla="*/ 0 w 2"/>
                  <a:gd name="T3" fmla="*/ 20 h 20"/>
                  <a:gd name="T4" fmla="*/ 2 w 2"/>
                  <a:gd name="T5" fmla="*/ 0 h 20"/>
                  <a:gd name="T6" fmla="*/ 2 w 2"/>
                  <a:gd name="T7" fmla="*/ 0 h 20"/>
                  <a:gd name="T8" fmla="*/ 2 w 2"/>
                  <a:gd name="T9" fmla="*/ 20 h 20"/>
                  <a:gd name="T10" fmla="*/ 0 60000 65536"/>
                  <a:gd name="T11" fmla="*/ 0 60000 65536"/>
                  <a:gd name="T12" fmla="*/ 0 60000 65536"/>
                  <a:gd name="T13" fmla="*/ 0 60000 65536"/>
                  <a:gd name="T14" fmla="*/ 0 60000 65536"/>
                  <a:gd name="T15" fmla="*/ 0 w 2"/>
                  <a:gd name="T16" fmla="*/ 0 h 20"/>
                  <a:gd name="T17" fmla="*/ 2 w 2"/>
                  <a:gd name="T18" fmla="*/ 20 h 20"/>
                </a:gdLst>
                <a:ahLst/>
                <a:cxnLst>
                  <a:cxn ang="T10">
                    <a:pos x="T0" y="T1"/>
                  </a:cxn>
                  <a:cxn ang="T11">
                    <a:pos x="T2" y="T3"/>
                  </a:cxn>
                  <a:cxn ang="T12">
                    <a:pos x="T4" y="T5"/>
                  </a:cxn>
                  <a:cxn ang="T13">
                    <a:pos x="T6" y="T7"/>
                  </a:cxn>
                  <a:cxn ang="T14">
                    <a:pos x="T8" y="T9"/>
                  </a:cxn>
                </a:cxnLst>
                <a:rect l="T15" t="T16" r="T17" b="T18"/>
                <a:pathLst>
                  <a:path w="2" h="20">
                    <a:moveTo>
                      <a:pt x="2" y="20"/>
                    </a:moveTo>
                    <a:lnTo>
                      <a:pt x="0" y="20"/>
                    </a:lnTo>
                    <a:lnTo>
                      <a:pt x="2" y="0"/>
                    </a:lnTo>
                    <a:lnTo>
                      <a:pt x="2"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2" name="Freeform 513"/>
              <p:cNvSpPr>
                <a:spLocks noChangeArrowheads="1"/>
              </p:cNvSpPr>
              <p:nvPr/>
            </p:nvSpPr>
            <p:spPr bwMode="auto">
              <a:xfrm>
                <a:off x="2063" y="1270"/>
                <a:ext cx="3" cy="11"/>
              </a:xfrm>
              <a:custGeom>
                <a:avLst/>
                <a:gdLst>
                  <a:gd name="T0" fmla="*/ 2 w 3"/>
                  <a:gd name="T1" fmla="*/ 11 h 11"/>
                  <a:gd name="T2" fmla="*/ 0 w 3"/>
                  <a:gd name="T3" fmla="*/ 11 h 11"/>
                  <a:gd name="T4" fmla="*/ 2 w 3"/>
                  <a:gd name="T5" fmla="*/ 0 h 11"/>
                  <a:gd name="T6" fmla="*/ 3 w 3"/>
                  <a:gd name="T7" fmla="*/ 0 h 11"/>
                  <a:gd name="T8" fmla="*/ 2 w 3"/>
                  <a:gd name="T9" fmla="*/ 1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11"/>
                    </a:lnTo>
                    <a:lnTo>
                      <a:pt x="2" y="0"/>
                    </a:lnTo>
                    <a:lnTo>
                      <a:pt x="3" y="0"/>
                    </a:lnTo>
                    <a:lnTo>
                      <a:pt x="2" y="1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3" name="Freeform 514"/>
              <p:cNvSpPr>
                <a:spLocks noChangeArrowheads="1"/>
              </p:cNvSpPr>
              <p:nvPr/>
            </p:nvSpPr>
            <p:spPr bwMode="auto">
              <a:xfrm>
                <a:off x="2073" y="1270"/>
                <a:ext cx="4" cy="20"/>
              </a:xfrm>
              <a:custGeom>
                <a:avLst/>
                <a:gdLst>
                  <a:gd name="T0" fmla="*/ 2 w 4"/>
                  <a:gd name="T1" fmla="*/ 20 h 20"/>
                  <a:gd name="T2" fmla="*/ 0 w 4"/>
                  <a:gd name="T3" fmla="*/ 20 h 20"/>
                  <a:gd name="T4" fmla="*/ 2 w 4"/>
                  <a:gd name="T5" fmla="*/ 0 h 20"/>
                  <a:gd name="T6" fmla="*/ 4 w 4"/>
                  <a:gd name="T7" fmla="*/ 0 h 20"/>
                  <a:gd name="T8" fmla="*/ 2 w 4"/>
                  <a:gd name="T9" fmla="*/ 20 h 20"/>
                  <a:gd name="T10" fmla="*/ 0 60000 65536"/>
                  <a:gd name="T11" fmla="*/ 0 60000 65536"/>
                  <a:gd name="T12" fmla="*/ 0 60000 65536"/>
                  <a:gd name="T13" fmla="*/ 0 60000 65536"/>
                  <a:gd name="T14" fmla="*/ 0 60000 65536"/>
                  <a:gd name="T15" fmla="*/ 0 w 4"/>
                  <a:gd name="T16" fmla="*/ 0 h 20"/>
                  <a:gd name="T17" fmla="*/ 4 w 4"/>
                  <a:gd name="T18" fmla="*/ 20 h 20"/>
                </a:gdLst>
                <a:ahLst/>
                <a:cxnLst>
                  <a:cxn ang="T10">
                    <a:pos x="T0" y="T1"/>
                  </a:cxn>
                  <a:cxn ang="T11">
                    <a:pos x="T2" y="T3"/>
                  </a:cxn>
                  <a:cxn ang="T12">
                    <a:pos x="T4" y="T5"/>
                  </a:cxn>
                  <a:cxn ang="T13">
                    <a:pos x="T6" y="T7"/>
                  </a:cxn>
                  <a:cxn ang="T14">
                    <a:pos x="T8" y="T9"/>
                  </a:cxn>
                </a:cxnLst>
                <a:rect l="T15" t="T16" r="T17" b="T18"/>
                <a:pathLst>
                  <a:path w="4" h="20">
                    <a:moveTo>
                      <a:pt x="2" y="20"/>
                    </a:moveTo>
                    <a:lnTo>
                      <a:pt x="0" y="20"/>
                    </a:lnTo>
                    <a:lnTo>
                      <a:pt x="2" y="0"/>
                    </a:lnTo>
                    <a:lnTo>
                      <a:pt x="4" y="0"/>
                    </a:lnTo>
                    <a:lnTo>
                      <a:pt x="2"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4" name="Freeform 515"/>
              <p:cNvSpPr>
                <a:spLocks noChangeArrowheads="1"/>
              </p:cNvSpPr>
              <p:nvPr/>
            </p:nvSpPr>
            <p:spPr bwMode="auto">
              <a:xfrm>
                <a:off x="2083" y="1270"/>
                <a:ext cx="4" cy="13"/>
              </a:xfrm>
              <a:custGeom>
                <a:avLst/>
                <a:gdLst>
                  <a:gd name="T0" fmla="*/ 2 w 4"/>
                  <a:gd name="T1" fmla="*/ 13 h 13"/>
                  <a:gd name="T2" fmla="*/ 0 w 4"/>
                  <a:gd name="T3" fmla="*/ 13 h 13"/>
                  <a:gd name="T4" fmla="*/ 2 w 4"/>
                  <a:gd name="T5" fmla="*/ 0 h 13"/>
                  <a:gd name="T6" fmla="*/ 4 w 4"/>
                  <a:gd name="T7" fmla="*/ 2 h 13"/>
                  <a:gd name="T8" fmla="*/ 2 w 4"/>
                  <a:gd name="T9" fmla="*/ 13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2" y="13"/>
                    </a:moveTo>
                    <a:lnTo>
                      <a:pt x="0" y="13"/>
                    </a:lnTo>
                    <a:lnTo>
                      <a:pt x="2" y="0"/>
                    </a:lnTo>
                    <a:lnTo>
                      <a:pt x="4" y="2"/>
                    </a:lnTo>
                    <a:lnTo>
                      <a:pt x="2" y="1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5" name="Freeform 516"/>
              <p:cNvSpPr>
                <a:spLocks noChangeArrowheads="1"/>
              </p:cNvSpPr>
              <p:nvPr/>
            </p:nvSpPr>
            <p:spPr bwMode="auto">
              <a:xfrm>
                <a:off x="2093" y="1272"/>
                <a:ext cx="4" cy="20"/>
              </a:xfrm>
              <a:custGeom>
                <a:avLst/>
                <a:gdLst>
                  <a:gd name="T0" fmla="*/ 2 w 4"/>
                  <a:gd name="T1" fmla="*/ 20 h 20"/>
                  <a:gd name="T2" fmla="*/ 0 w 4"/>
                  <a:gd name="T3" fmla="*/ 20 h 20"/>
                  <a:gd name="T4" fmla="*/ 2 w 4"/>
                  <a:gd name="T5" fmla="*/ 0 h 20"/>
                  <a:gd name="T6" fmla="*/ 4 w 4"/>
                  <a:gd name="T7" fmla="*/ 0 h 20"/>
                  <a:gd name="T8" fmla="*/ 2 w 4"/>
                  <a:gd name="T9" fmla="*/ 20 h 20"/>
                  <a:gd name="T10" fmla="*/ 0 60000 65536"/>
                  <a:gd name="T11" fmla="*/ 0 60000 65536"/>
                  <a:gd name="T12" fmla="*/ 0 60000 65536"/>
                  <a:gd name="T13" fmla="*/ 0 60000 65536"/>
                  <a:gd name="T14" fmla="*/ 0 60000 65536"/>
                  <a:gd name="T15" fmla="*/ 0 w 4"/>
                  <a:gd name="T16" fmla="*/ 0 h 20"/>
                  <a:gd name="T17" fmla="*/ 4 w 4"/>
                  <a:gd name="T18" fmla="*/ 20 h 20"/>
                </a:gdLst>
                <a:ahLst/>
                <a:cxnLst>
                  <a:cxn ang="T10">
                    <a:pos x="T0" y="T1"/>
                  </a:cxn>
                  <a:cxn ang="T11">
                    <a:pos x="T2" y="T3"/>
                  </a:cxn>
                  <a:cxn ang="T12">
                    <a:pos x="T4" y="T5"/>
                  </a:cxn>
                  <a:cxn ang="T13">
                    <a:pos x="T6" y="T7"/>
                  </a:cxn>
                  <a:cxn ang="T14">
                    <a:pos x="T8" y="T9"/>
                  </a:cxn>
                </a:cxnLst>
                <a:rect l="T15" t="T16" r="T17" b="T18"/>
                <a:pathLst>
                  <a:path w="4" h="20">
                    <a:moveTo>
                      <a:pt x="2" y="20"/>
                    </a:moveTo>
                    <a:lnTo>
                      <a:pt x="0" y="20"/>
                    </a:lnTo>
                    <a:lnTo>
                      <a:pt x="2" y="0"/>
                    </a:lnTo>
                    <a:lnTo>
                      <a:pt x="4" y="0"/>
                    </a:lnTo>
                    <a:lnTo>
                      <a:pt x="2"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6" name="Freeform 517"/>
              <p:cNvSpPr>
                <a:spLocks noChangeArrowheads="1"/>
              </p:cNvSpPr>
              <p:nvPr/>
            </p:nvSpPr>
            <p:spPr bwMode="auto">
              <a:xfrm>
                <a:off x="123" y="8"/>
                <a:ext cx="239" cy="255"/>
              </a:xfrm>
              <a:custGeom>
                <a:avLst/>
                <a:gdLst>
                  <a:gd name="T0" fmla="*/ 34 w 142"/>
                  <a:gd name="T1" fmla="*/ 292 h 144"/>
                  <a:gd name="T2" fmla="*/ 141 w 142"/>
                  <a:gd name="T3" fmla="*/ 37 h 144"/>
                  <a:gd name="T4" fmla="*/ 369 w 142"/>
                  <a:gd name="T5" fmla="*/ 159 h 144"/>
                  <a:gd name="T6" fmla="*/ 264 w 142"/>
                  <a:gd name="T7" fmla="*/ 414 h 144"/>
                  <a:gd name="T8" fmla="*/ 34 w 142"/>
                  <a:gd name="T9" fmla="*/ 292 h 144"/>
                  <a:gd name="T10" fmla="*/ 0 60000 65536"/>
                  <a:gd name="T11" fmla="*/ 0 60000 65536"/>
                  <a:gd name="T12" fmla="*/ 0 60000 65536"/>
                  <a:gd name="T13" fmla="*/ 0 60000 65536"/>
                  <a:gd name="T14" fmla="*/ 0 60000 65536"/>
                  <a:gd name="T15" fmla="*/ 0 w 142"/>
                  <a:gd name="T16" fmla="*/ 0 h 144"/>
                  <a:gd name="T17" fmla="*/ 142 w 142"/>
                  <a:gd name="T18" fmla="*/ 144 h 144"/>
                </a:gdLst>
                <a:ahLst/>
                <a:cxnLst>
                  <a:cxn ang="T10">
                    <a:pos x="T0" y="T1"/>
                  </a:cxn>
                  <a:cxn ang="T11">
                    <a:pos x="T2" y="T3"/>
                  </a:cxn>
                  <a:cxn ang="T12">
                    <a:pos x="T4" y="T5"/>
                  </a:cxn>
                  <a:cxn ang="T13">
                    <a:pos x="T6" y="T7"/>
                  </a:cxn>
                  <a:cxn ang="T14">
                    <a:pos x="T8" y="T9"/>
                  </a:cxn>
                </a:cxnLst>
                <a:rect l="T15" t="T16" r="T17" b="T18"/>
                <a:pathLst>
                  <a:path w="142" h="144">
                    <a:moveTo>
                      <a:pt x="12" y="93"/>
                    </a:moveTo>
                    <a:cubicBezTo>
                      <a:pt x="0" y="60"/>
                      <a:pt x="17" y="24"/>
                      <a:pt x="50" y="12"/>
                    </a:cubicBezTo>
                    <a:cubicBezTo>
                      <a:pt x="82" y="0"/>
                      <a:pt x="118" y="17"/>
                      <a:pt x="130" y="51"/>
                    </a:cubicBezTo>
                    <a:cubicBezTo>
                      <a:pt x="142" y="84"/>
                      <a:pt x="125" y="120"/>
                      <a:pt x="93" y="132"/>
                    </a:cubicBezTo>
                    <a:cubicBezTo>
                      <a:pt x="60" y="144"/>
                      <a:pt x="24" y="126"/>
                      <a:pt x="12" y="93"/>
                    </a:cubicBez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7" name="Freeform 518"/>
              <p:cNvSpPr>
                <a:spLocks noChangeArrowheads="1"/>
              </p:cNvSpPr>
              <p:nvPr/>
            </p:nvSpPr>
            <p:spPr bwMode="auto">
              <a:xfrm>
                <a:off x="141" y="22"/>
                <a:ext cx="217" cy="236"/>
              </a:xfrm>
              <a:custGeom>
                <a:avLst/>
                <a:gdLst>
                  <a:gd name="T0" fmla="*/ 274 w 129"/>
                  <a:gd name="T1" fmla="*/ 119 h 133"/>
                  <a:gd name="T2" fmla="*/ 187 w 129"/>
                  <a:gd name="T3" fmla="*/ 328 h 133"/>
                  <a:gd name="T4" fmla="*/ 3 w 129"/>
                  <a:gd name="T5" fmla="*/ 231 h 133"/>
                  <a:gd name="T6" fmla="*/ 0 w 129"/>
                  <a:gd name="T7" fmla="*/ 220 h 133"/>
                  <a:gd name="T8" fmla="*/ 12 w 129"/>
                  <a:gd name="T9" fmla="*/ 268 h 133"/>
                  <a:gd name="T10" fmla="*/ 229 w 129"/>
                  <a:gd name="T11" fmla="*/ 383 h 133"/>
                  <a:gd name="T12" fmla="*/ 331 w 129"/>
                  <a:gd name="T13" fmla="*/ 138 h 133"/>
                  <a:gd name="T14" fmla="*/ 145 w 129"/>
                  <a:gd name="T15" fmla="*/ 12 h 133"/>
                  <a:gd name="T16" fmla="*/ 274 w 129"/>
                  <a:gd name="T17" fmla="*/ 119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3"/>
                  <a:gd name="T29" fmla="*/ 129 w 129"/>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3">
                    <a:moveTo>
                      <a:pt x="97" y="38"/>
                    </a:moveTo>
                    <a:cubicBezTo>
                      <a:pt x="106" y="65"/>
                      <a:pt x="93" y="94"/>
                      <a:pt x="66" y="104"/>
                    </a:cubicBezTo>
                    <a:cubicBezTo>
                      <a:pt x="40" y="113"/>
                      <a:pt x="11" y="100"/>
                      <a:pt x="1" y="73"/>
                    </a:cubicBezTo>
                    <a:cubicBezTo>
                      <a:pt x="1" y="72"/>
                      <a:pt x="0" y="71"/>
                      <a:pt x="0" y="70"/>
                    </a:cubicBezTo>
                    <a:cubicBezTo>
                      <a:pt x="1" y="75"/>
                      <a:pt x="2" y="80"/>
                      <a:pt x="4" y="85"/>
                    </a:cubicBezTo>
                    <a:cubicBezTo>
                      <a:pt x="15" y="117"/>
                      <a:pt x="50" y="133"/>
                      <a:pt x="81" y="122"/>
                    </a:cubicBezTo>
                    <a:cubicBezTo>
                      <a:pt x="113" y="111"/>
                      <a:pt x="129" y="76"/>
                      <a:pt x="117" y="44"/>
                    </a:cubicBezTo>
                    <a:cubicBezTo>
                      <a:pt x="107" y="16"/>
                      <a:pt x="79" y="0"/>
                      <a:pt x="51" y="4"/>
                    </a:cubicBezTo>
                    <a:cubicBezTo>
                      <a:pt x="71" y="5"/>
                      <a:pt x="89" y="18"/>
                      <a:pt x="97" y="38"/>
                    </a:cubicBez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8" name="Freeform 519"/>
              <p:cNvSpPr>
                <a:spLocks noChangeArrowheads="1"/>
              </p:cNvSpPr>
              <p:nvPr/>
            </p:nvSpPr>
            <p:spPr bwMode="auto">
              <a:xfrm>
                <a:off x="170" y="189"/>
                <a:ext cx="47" cy="76"/>
              </a:xfrm>
              <a:custGeom>
                <a:avLst/>
                <a:gdLst>
                  <a:gd name="T0" fmla="*/ 40 w 28"/>
                  <a:gd name="T1" fmla="*/ 122 h 43"/>
                  <a:gd name="T2" fmla="*/ 17 w 28"/>
                  <a:gd name="T3" fmla="*/ 127 h 43"/>
                  <a:gd name="T4" fmla="*/ 12 w 28"/>
                  <a:gd name="T5" fmla="*/ 125 h 43"/>
                  <a:gd name="T6" fmla="*/ 3 w 28"/>
                  <a:gd name="T7" fmla="*/ 103 h 43"/>
                  <a:gd name="T8" fmla="*/ 42 w 28"/>
                  <a:gd name="T9" fmla="*/ 12 h 43"/>
                  <a:gd name="T10" fmla="*/ 62 w 28"/>
                  <a:gd name="T11" fmla="*/ 4 h 43"/>
                  <a:gd name="T12" fmla="*/ 67 w 28"/>
                  <a:gd name="T13" fmla="*/ 7 h 43"/>
                  <a:gd name="T14" fmla="*/ 76 w 28"/>
                  <a:gd name="T15" fmla="*/ 32 h 43"/>
                  <a:gd name="T16" fmla="*/ 40 w 28"/>
                  <a:gd name="T17" fmla="*/ 12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3"/>
                  <a:gd name="T29" fmla="*/ 28 w 2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3">
                    <a:moveTo>
                      <a:pt x="14" y="39"/>
                    </a:moveTo>
                    <a:cubicBezTo>
                      <a:pt x="12" y="41"/>
                      <a:pt x="9" y="43"/>
                      <a:pt x="6" y="41"/>
                    </a:cubicBezTo>
                    <a:cubicBezTo>
                      <a:pt x="4" y="40"/>
                      <a:pt x="4" y="40"/>
                      <a:pt x="4" y="40"/>
                    </a:cubicBezTo>
                    <a:cubicBezTo>
                      <a:pt x="1" y="39"/>
                      <a:pt x="0" y="36"/>
                      <a:pt x="1" y="33"/>
                    </a:cubicBezTo>
                    <a:cubicBezTo>
                      <a:pt x="15" y="4"/>
                      <a:pt x="15" y="4"/>
                      <a:pt x="15" y="4"/>
                    </a:cubicBezTo>
                    <a:cubicBezTo>
                      <a:pt x="16" y="1"/>
                      <a:pt x="19" y="0"/>
                      <a:pt x="22" y="1"/>
                    </a:cubicBezTo>
                    <a:cubicBezTo>
                      <a:pt x="24" y="2"/>
                      <a:pt x="24" y="2"/>
                      <a:pt x="24" y="2"/>
                    </a:cubicBezTo>
                    <a:cubicBezTo>
                      <a:pt x="27" y="3"/>
                      <a:pt x="28" y="7"/>
                      <a:pt x="27" y="10"/>
                    </a:cubicBezTo>
                    <a:lnTo>
                      <a:pt x="14" y="3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9" name="Freeform 520"/>
              <p:cNvSpPr>
                <a:spLocks noChangeArrowheads="1"/>
              </p:cNvSpPr>
              <p:nvPr/>
            </p:nvSpPr>
            <p:spPr bwMode="auto">
              <a:xfrm>
                <a:off x="170" y="189"/>
                <a:ext cx="40" cy="72"/>
              </a:xfrm>
              <a:custGeom>
                <a:avLst/>
                <a:gdLst>
                  <a:gd name="T0" fmla="*/ 17 w 24"/>
                  <a:gd name="T1" fmla="*/ 126 h 41"/>
                  <a:gd name="T2" fmla="*/ 12 w 24"/>
                  <a:gd name="T3" fmla="*/ 123 h 41"/>
                  <a:gd name="T4" fmla="*/ 3 w 24"/>
                  <a:gd name="T5" fmla="*/ 102 h 41"/>
                  <a:gd name="T6" fmla="*/ 42 w 24"/>
                  <a:gd name="T7" fmla="*/ 12 h 41"/>
                  <a:gd name="T8" fmla="*/ 62 w 24"/>
                  <a:gd name="T9" fmla="*/ 4 h 41"/>
                  <a:gd name="T10" fmla="*/ 67 w 24"/>
                  <a:gd name="T11" fmla="*/ 7 h 41"/>
                  <a:gd name="T12" fmla="*/ 17 w 24"/>
                  <a:gd name="T13" fmla="*/ 126 h 41"/>
                  <a:gd name="T14" fmla="*/ 0 60000 65536"/>
                  <a:gd name="T15" fmla="*/ 0 60000 65536"/>
                  <a:gd name="T16" fmla="*/ 0 60000 65536"/>
                  <a:gd name="T17" fmla="*/ 0 60000 65536"/>
                  <a:gd name="T18" fmla="*/ 0 60000 65536"/>
                  <a:gd name="T19" fmla="*/ 0 60000 65536"/>
                  <a:gd name="T20" fmla="*/ 0 60000 65536"/>
                  <a:gd name="T21" fmla="*/ 0 w 24"/>
                  <a:gd name="T22" fmla="*/ 0 h 41"/>
                  <a:gd name="T23" fmla="*/ 24 w 2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1">
                    <a:moveTo>
                      <a:pt x="6" y="41"/>
                    </a:moveTo>
                    <a:cubicBezTo>
                      <a:pt x="4" y="40"/>
                      <a:pt x="4" y="40"/>
                      <a:pt x="4" y="40"/>
                    </a:cubicBezTo>
                    <a:cubicBezTo>
                      <a:pt x="1" y="39"/>
                      <a:pt x="0" y="36"/>
                      <a:pt x="1" y="33"/>
                    </a:cubicBezTo>
                    <a:cubicBezTo>
                      <a:pt x="15" y="4"/>
                      <a:pt x="15" y="4"/>
                      <a:pt x="15" y="4"/>
                    </a:cubicBezTo>
                    <a:cubicBezTo>
                      <a:pt x="16" y="1"/>
                      <a:pt x="19" y="0"/>
                      <a:pt x="22" y="1"/>
                    </a:cubicBezTo>
                    <a:cubicBezTo>
                      <a:pt x="24" y="2"/>
                      <a:pt x="24" y="2"/>
                      <a:pt x="24" y="2"/>
                    </a:cubicBezTo>
                    <a:lnTo>
                      <a:pt x="6" y="41"/>
                    </a:lnTo>
                    <a:close/>
                  </a:path>
                </a:pathLst>
              </a:custGeom>
              <a:solidFill>
                <a:srgbClr val="D4CDC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0" name="Freeform 521"/>
              <p:cNvSpPr>
                <a:spLocks noChangeArrowheads="1"/>
              </p:cNvSpPr>
              <p:nvPr/>
            </p:nvSpPr>
            <p:spPr bwMode="auto">
              <a:xfrm>
                <a:off x="160" y="48"/>
                <a:ext cx="161" cy="173"/>
              </a:xfrm>
              <a:custGeom>
                <a:avLst/>
                <a:gdLst>
                  <a:gd name="T0" fmla="*/ 22 w 96"/>
                  <a:gd name="T1" fmla="*/ 200 h 97"/>
                  <a:gd name="T2" fmla="*/ 92 w 96"/>
                  <a:gd name="T3" fmla="*/ 25 h 97"/>
                  <a:gd name="T4" fmla="*/ 248 w 96"/>
                  <a:gd name="T5" fmla="*/ 109 h 97"/>
                  <a:gd name="T6" fmla="*/ 174 w 96"/>
                  <a:gd name="T7" fmla="*/ 284 h 97"/>
                  <a:gd name="T8" fmla="*/ 22 w 96"/>
                  <a:gd name="T9" fmla="*/ 200 h 97"/>
                  <a:gd name="T10" fmla="*/ 0 60000 65536"/>
                  <a:gd name="T11" fmla="*/ 0 60000 65536"/>
                  <a:gd name="T12" fmla="*/ 0 60000 65536"/>
                  <a:gd name="T13" fmla="*/ 0 60000 65536"/>
                  <a:gd name="T14" fmla="*/ 0 60000 65536"/>
                  <a:gd name="T15" fmla="*/ 0 w 96"/>
                  <a:gd name="T16" fmla="*/ 0 h 97"/>
                  <a:gd name="T17" fmla="*/ 96 w 96"/>
                  <a:gd name="T18" fmla="*/ 97 h 97"/>
                </a:gdLst>
                <a:ahLst/>
                <a:cxnLst>
                  <a:cxn ang="T10">
                    <a:pos x="T0" y="T1"/>
                  </a:cxn>
                  <a:cxn ang="T11">
                    <a:pos x="T2" y="T3"/>
                  </a:cxn>
                  <a:cxn ang="T12">
                    <a:pos x="T4" y="T5"/>
                  </a:cxn>
                  <a:cxn ang="T13">
                    <a:pos x="T6" y="T7"/>
                  </a:cxn>
                  <a:cxn ang="T14">
                    <a:pos x="T8" y="T9"/>
                  </a:cxn>
                </a:cxnLst>
                <a:rect l="T15" t="T16" r="T17" b="T18"/>
                <a:pathLst>
                  <a:path w="96" h="97">
                    <a:moveTo>
                      <a:pt x="8" y="63"/>
                    </a:moveTo>
                    <a:cubicBezTo>
                      <a:pt x="0" y="41"/>
                      <a:pt x="11" y="16"/>
                      <a:pt x="33" y="8"/>
                    </a:cubicBezTo>
                    <a:cubicBezTo>
                      <a:pt x="55" y="0"/>
                      <a:pt x="80" y="12"/>
                      <a:pt x="88" y="34"/>
                    </a:cubicBezTo>
                    <a:cubicBezTo>
                      <a:pt x="96" y="56"/>
                      <a:pt x="84" y="81"/>
                      <a:pt x="62" y="89"/>
                    </a:cubicBezTo>
                    <a:cubicBezTo>
                      <a:pt x="40" y="97"/>
                      <a:pt x="16" y="85"/>
                      <a:pt x="8" y="6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1" name="Freeform 522"/>
              <p:cNvSpPr>
                <a:spLocks noChangeArrowheads="1"/>
              </p:cNvSpPr>
              <p:nvPr/>
            </p:nvSpPr>
            <p:spPr bwMode="auto">
              <a:xfrm>
                <a:off x="194" y="61"/>
                <a:ext cx="124" cy="153"/>
              </a:xfrm>
              <a:custGeom>
                <a:avLst/>
                <a:gdLst>
                  <a:gd name="T0" fmla="*/ 57 w 74"/>
                  <a:gd name="T1" fmla="*/ 222 h 86"/>
                  <a:gd name="T2" fmla="*/ 0 w 74"/>
                  <a:gd name="T3" fmla="*/ 228 h 86"/>
                  <a:gd name="T4" fmla="*/ 116 w 74"/>
                  <a:gd name="T5" fmla="*/ 253 h 86"/>
                  <a:gd name="T6" fmla="*/ 186 w 74"/>
                  <a:gd name="T7" fmla="*/ 85 h 86"/>
                  <a:gd name="T8" fmla="*/ 92 w 74"/>
                  <a:gd name="T9" fmla="*/ 0 h 86"/>
                  <a:gd name="T10" fmla="*/ 126 w 74"/>
                  <a:gd name="T11" fmla="*/ 53 h 86"/>
                  <a:gd name="T12" fmla="*/ 57 w 74"/>
                  <a:gd name="T13" fmla="*/ 222 h 86"/>
                  <a:gd name="T14" fmla="*/ 0 60000 65536"/>
                  <a:gd name="T15" fmla="*/ 0 60000 65536"/>
                  <a:gd name="T16" fmla="*/ 0 60000 65536"/>
                  <a:gd name="T17" fmla="*/ 0 60000 65536"/>
                  <a:gd name="T18" fmla="*/ 0 60000 65536"/>
                  <a:gd name="T19" fmla="*/ 0 60000 65536"/>
                  <a:gd name="T20" fmla="*/ 0 60000 65536"/>
                  <a:gd name="T21" fmla="*/ 0 w 74"/>
                  <a:gd name="T22" fmla="*/ 0 h 86"/>
                  <a:gd name="T23" fmla="*/ 74 w 7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86">
                    <a:moveTo>
                      <a:pt x="20" y="70"/>
                    </a:moveTo>
                    <a:cubicBezTo>
                      <a:pt x="14" y="73"/>
                      <a:pt x="7" y="73"/>
                      <a:pt x="0" y="72"/>
                    </a:cubicBezTo>
                    <a:cubicBezTo>
                      <a:pt x="11" y="82"/>
                      <a:pt x="27" y="86"/>
                      <a:pt x="41" y="80"/>
                    </a:cubicBezTo>
                    <a:cubicBezTo>
                      <a:pt x="63" y="73"/>
                      <a:pt x="74" y="49"/>
                      <a:pt x="66" y="27"/>
                    </a:cubicBezTo>
                    <a:cubicBezTo>
                      <a:pt x="61" y="13"/>
                      <a:pt x="48" y="3"/>
                      <a:pt x="33" y="0"/>
                    </a:cubicBezTo>
                    <a:cubicBezTo>
                      <a:pt x="38" y="5"/>
                      <a:pt x="42" y="11"/>
                      <a:pt x="45" y="17"/>
                    </a:cubicBezTo>
                    <a:cubicBezTo>
                      <a:pt x="52" y="39"/>
                      <a:pt x="42" y="63"/>
                      <a:pt x="20" y="70"/>
                    </a:cubicBez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2" name="Freeform 523"/>
              <p:cNvSpPr>
                <a:spLocks noChangeArrowheads="1"/>
              </p:cNvSpPr>
              <p:nvPr/>
            </p:nvSpPr>
            <p:spPr bwMode="auto">
              <a:xfrm>
                <a:off x="172" y="61"/>
                <a:ext cx="136" cy="144"/>
              </a:xfrm>
              <a:custGeom>
                <a:avLst/>
                <a:gdLst>
                  <a:gd name="T0" fmla="*/ 20 w 81"/>
                  <a:gd name="T1" fmla="*/ 167 h 81"/>
                  <a:gd name="T2" fmla="*/ 79 w 81"/>
                  <a:gd name="T3" fmla="*/ 20 h 81"/>
                  <a:gd name="T4" fmla="*/ 208 w 81"/>
                  <a:gd name="T5" fmla="*/ 89 h 81"/>
                  <a:gd name="T6" fmla="*/ 149 w 81"/>
                  <a:gd name="T7" fmla="*/ 235 h 81"/>
                  <a:gd name="T8" fmla="*/ 20 w 81"/>
                  <a:gd name="T9" fmla="*/ 167 h 81"/>
                  <a:gd name="T10" fmla="*/ 0 60000 65536"/>
                  <a:gd name="T11" fmla="*/ 0 60000 65536"/>
                  <a:gd name="T12" fmla="*/ 0 60000 65536"/>
                  <a:gd name="T13" fmla="*/ 0 60000 65536"/>
                  <a:gd name="T14" fmla="*/ 0 60000 65536"/>
                  <a:gd name="T15" fmla="*/ 0 w 81"/>
                  <a:gd name="T16" fmla="*/ 0 h 81"/>
                  <a:gd name="T17" fmla="*/ 81 w 81"/>
                  <a:gd name="T18" fmla="*/ 81 h 81"/>
                </a:gdLst>
                <a:ahLst/>
                <a:cxnLst>
                  <a:cxn ang="T10">
                    <a:pos x="T0" y="T1"/>
                  </a:cxn>
                  <a:cxn ang="T11">
                    <a:pos x="T2" y="T3"/>
                  </a:cxn>
                  <a:cxn ang="T12">
                    <a:pos x="T4" y="T5"/>
                  </a:cxn>
                  <a:cxn ang="T13">
                    <a:pos x="T6" y="T7"/>
                  </a:cxn>
                  <a:cxn ang="T14">
                    <a:pos x="T8" y="T9"/>
                  </a:cxn>
                </a:cxnLst>
                <a:rect l="T15" t="T16" r="T17" b="T18"/>
                <a:pathLst>
                  <a:path w="81" h="81">
                    <a:moveTo>
                      <a:pt x="7" y="53"/>
                    </a:moveTo>
                    <a:cubicBezTo>
                      <a:pt x="0" y="34"/>
                      <a:pt x="10" y="13"/>
                      <a:pt x="28" y="6"/>
                    </a:cubicBezTo>
                    <a:cubicBezTo>
                      <a:pt x="47" y="0"/>
                      <a:pt x="67" y="10"/>
                      <a:pt x="74" y="28"/>
                    </a:cubicBezTo>
                    <a:cubicBezTo>
                      <a:pt x="81" y="47"/>
                      <a:pt x="71" y="68"/>
                      <a:pt x="53" y="74"/>
                    </a:cubicBezTo>
                    <a:cubicBezTo>
                      <a:pt x="34" y="81"/>
                      <a:pt x="14" y="71"/>
                      <a:pt x="7" y="53"/>
                    </a:cubicBez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3" name="Freeform 524"/>
              <p:cNvSpPr>
                <a:spLocks noChangeArrowheads="1"/>
              </p:cNvSpPr>
              <p:nvPr/>
            </p:nvSpPr>
            <p:spPr bwMode="auto">
              <a:xfrm>
                <a:off x="214" y="73"/>
                <a:ext cx="94" cy="126"/>
              </a:xfrm>
              <a:custGeom>
                <a:avLst/>
                <a:gdLst>
                  <a:gd name="T0" fmla="*/ 29 w 56"/>
                  <a:gd name="T1" fmla="*/ 202 h 71"/>
                  <a:gd name="T2" fmla="*/ 0 w 56"/>
                  <a:gd name="T3" fmla="*/ 208 h 71"/>
                  <a:gd name="T4" fmla="*/ 79 w 56"/>
                  <a:gd name="T5" fmla="*/ 211 h 71"/>
                  <a:gd name="T6" fmla="*/ 138 w 56"/>
                  <a:gd name="T7" fmla="*/ 66 h 71"/>
                  <a:gd name="T8" fmla="*/ 79 w 56"/>
                  <a:gd name="T9" fmla="*/ 0 h 71"/>
                  <a:gd name="T10" fmla="*/ 96 w 56"/>
                  <a:gd name="T11" fmla="*/ 35 h 71"/>
                  <a:gd name="T12" fmla="*/ 29 w 56"/>
                  <a:gd name="T13" fmla="*/ 202 h 71"/>
                  <a:gd name="T14" fmla="*/ 0 60000 65536"/>
                  <a:gd name="T15" fmla="*/ 0 60000 65536"/>
                  <a:gd name="T16" fmla="*/ 0 60000 65536"/>
                  <a:gd name="T17" fmla="*/ 0 60000 65536"/>
                  <a:gd name="T18" fmla="*/ 0 60000 65536"/>
                  <a:gd name="T19" fmla="*/ 0 60000 65536"/>
                  <a:gd name="T20" fmla="*/ 0 60000 65536"/>
                  <a:gd name="T21" fmla="*/ 0 w 56"/>
                  <a:gd name="T22" fmla="*/ 0 h 71"/>
                  <a:gd name="T23" fmla="*/ 56 w 56"/>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71">
                    <a:moveTo>
                      <a:pt x="10" y="64"/>
                    </a:moveTo>
                    <a:cubicBezTo>
                      <a:pt x="7" y="65"/>
                      <a:pt x="3" y="66"/>
                      <a:pt x="0" y="66"/>
                    </a:cubicBezTo>
                    <a:cubicBezTo>
                      <a:pt x="8" y="70"/>
                      <a:pt x="18" y="71"/>
                      <a:pt x="28" y="67"/>
                    </a:cubicBezTo>
                    <a:cubicBezTo>
                      <a:pt x="46" y="61"/>
                      <a:pt x="56" y="40"/>
                      <a:pt x="49" y="21"/>
                    </a:cubicBezTo>
                    <a:cubicBezTo>
                      <a:pt x="45" y="11"/>
                      <a:pt x="38" y="3"/>
                      <a:pt x="28" y="0"/>
                    </a:cubicBezTo>
                    <a:cubicBezTo>
                      <a:pt x="31" y="3"/>
                      <a:pt x="33" y="7"/>
                      <a:pt x="34" y="11"/>
                    </a:cubicBezTo>
                    <a:cubicBezTo>
                      <a:pt x="42" y="33"/>
                      <a:pt x="31" y="56"/>
                      <a:pt x="10" y="64"/>
                    </a:cubicBezTo>
                    <a:close/>
                  </a:path>
                </a:pathLst>
              </a:custGeom>
              <a:solidFill>
                <a:srgbClr val="3A1E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4" name="Freeform 525"/>
              <p:cNvSpPr>
                <a:spLocks noEditPoints="1" noChangeArrowheads="1"/>
              </p:cNvSpPr>
              <p:nvPr/>
            </p:nvSpPr>
            <p:spPr bwMode="auto">
              <a:xfrm>
                <a:off x="380" y="773"/>
                <a:ext cx="326" cy="346"/>
              </a:xfrm>
              <a:custGeom>
                <a:avLst/>
                <a:gdLst>
                  <a:gd name="T0" fmla="*/ 507 w 194"/>
                  <a:gd name="T1" fmla="*/ 513 h 195"/>
                  <a:gd name="T2" fmla="*/ 543 w 194"/>
                  <a:gd name="T3" fmla="*/ 163 h 195"/>
                  <a:gd name="T4" fmla="*/ 457 w 194"/>
                  <a:gd name="T5" fmla="*/ 44 h 195"/>
                  <a:gd name="T6" fmla="*/ 145 w 194"/>
                  <a:gd name="T7" fmla="*/ 7 h 195"/>
                  <a:gd name="T8" fmla="*/ 40 w 194"/>
                  <a:gd name="T9" fmla="*/ 101 h 195"/>
                  <a:gd name="T10" fmla="*/ 5 w 194"/>
                  <a:gd name="T11" fmla="*/ 454 h 195"/>
                  <a:gd name="T12" fmla="*/ 91 w 194"/>
                  <a:gd name="T13" fmla="*/ 570 h 195"/>
                  <a:gd name="T14" fmla="*/ 402 w 194"/>
                  <a:gd name="T15" fmla="*/ 607 h 195"/>
                  <a:gd name="T16" fmla="*/ 507 w 194"/>
                  <a:gd name="T17" fmla="*/ 513 h 195"/>
                  <a:gd name="T18" fmla="*/ 173 w 194"/>
                  <a:gd name="T19" fmla="*/ 497 h 195"/>
                  <a:gd name="T20" fmla="*/ 87 w 194"/>
                  <a:gd name="T21" fmla="*/ 381 h 195"/>
                  <a:gd name="T22" fmla="*/ 104 w 194"/>
                  <a:gd name="T23" fmla="*/ 192 h 195"/>
                  <a:gd name="T24" fmla="*/ 212 w 194"/>
                  <a:gd name="T25" fmla="*/ 98 h 195"/>
                  <a:gd name="T26" fmla="*/ 375 w 194"/>
                  <a:gd name="T27" fmla="*/ 119 h 195"/>
                  <a:gd name="T28" fmla="*/ 460 w 194"/>
                  <a:gd name="T29" fmla="*/ 236 h 195"/>
                  <a:gd name="T30" fmla="*/ 440 w 194"/>
                  <a:gd name="T31" fmla="*/ 422 h 195"/>
                  <a:gd name="T32" fmla="*/ 336 w 194"/>
                  <a:gd name="T33" fmla="*/ 516 h 195"/>
                  <a:gd name="T34" fmla="*/ 173 w 194"/>
                  <a:gd name="T35" fmla="*/ 497 h 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195"/>
                  <a:gd name="T56" fmla="*/ 194 w 194"/>
                  <a:gd name="T57" fmla="*/ 195 h 1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195">
                    <a:moveTo>
                      <a:pt x="180" y="163"/>
                    </a:moveTo>
                    <a:cubicBezTo>
                      <a:pt x="192" y="52"/>
                      <a:pt x="192" y="52"/>
                      <a:pt x="192" y="52"/>
                    </a:cubicBezTo>
                    <a:cubicBezTo>
                      <a:pt x="194" y="33"/>
                      <a:pt x="180" y="16"/>
                      <a:pt x="162" y="14"/>
                    </a:cubicBezTo>
                    <a:cubicBezTo>
                      <a:pt x="51" y="2"/>
                      <a:pt x="51" y="2"/>
                      <a:pt x="51" y="2"/>
                    </a:cubicBezTo>
                    <a:cubicBezTo>
                      <a:pt x="32" y="0"/>
                      <a:pt x="16" y="14"/>
                      <a:pt x="14" y="32"/>
                    </a:cubicBezTo>
                    <a:cubicBezTo>
                      <a:pt x="2" y="144"/>
                      <a:pt x="2" y="144"/>
                      <a:pt x="2" y="144"/>
                    </a:cubicBezTo>
                    <a:cubicBezTo>
                      <a:pt x="0" y="162"/>
                      <a:pt x="13" y="179"/>
                      <a:pt x="32" y="181"/>
                    </a:cubicBezTo>
                    <a:cubicBezTo>
                      <a:pt x="142" y="193"/>
                      <a:pt x="142" y="193"/>
                      <a:pt x="142" y="193"/>
                    </a:cubicBezTo>
                    <a:cubicBezTo>
                      <a:pt x="161" y="195"/>
                      <a:pt x="178" y="182"/>
                      <a:pt x="180" y="163"/>
                    </a:cubicBezTo>
                    <a:close/>
                    <a:moveTo>
                      <a:pt x="61" y="158"/>
                    </a:moveTo>
                    <a:cubicBezTo>
                      <a:pt x="42" y="156"/>
                      <a:pt x="29" y="139"/>
                      <a:pt x="31" y="121"/>
                    </a:cubicBezTo>
                    <a:cubicBezTo>
                      <a:pt x="37" y="61"/>
                      <a:pt x="37" y="61"/>
                      <a:pt x="37" y="61"/>
                    </a:cubicBezTo>
                    <a:cubicBezTo>
                      <a:pt x="39" y="43"/>
                      <a:pt x="56" y="29"/>
                      <a:pt x="75" y="31"/>
                    </a:cubicBezTo>
                    <a:cubicBezTo>
                      <a:pt x="133" y="38"/>
                      <a:pt x="133" y="38"/>
                      <a:pt x="133" y="38"/>
                    </a:cubicBezTo>
                    <a:cubicBezTo>
                      <a:pt x="151" y="40"/>
                      <a:pt x="165" y="56"/>
                      <a:pt x="163" y="75"/>
                    </a:cubicBezTo>
                    <a:cubicBezTo>
                      <a:pt x="156" y="134"/>
                      <a:pt x="156" y="134"/>
                      <a:pt x="156" y="134"/>
                    </a:cubicBezTo>
                    <a:cubicBezTo>
                      <a:pt x="154" y="153"/>
                      <a:pt x="137" y="166"/>
                      <a:pt x="119" y="164"/>
                    </a:cubicBezTo>
                    <a:lnTo>
                      <a:pt x="61" y="158"/>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5" name="Freeform 526"/>
              <p:cNvSpPr>
                <a:spLocks noChangeArrowheads="1"/>
              </p:cNvSpPr>
              <p:nvPr/>
            </p:nvSpPr>
            <p:spPr bwMode="auto">
              <a:xfrm>
                <a:off x="301" y="178"/>
                <a:ext cx="292" cy="1513"/>
              </a:xfrm>
              <a:custGeom>
                <a:avLst/>
                <a:gdLst>
                  <a:gd name="T0" fmla="*/ 257 w 174"/>
                  <a:gd name="T1" fmla="*/ 37 h 852"/>
                  <a:gd name="T2" fmla="*/ 3 w 174"/>
                  <a:gd name="T3" fmla="*/ 2646 h 852"/>
                  <a:gd name="T4" fmla="*/ 22 w 174"/>
                  <a:gd name="T5" fmla="*/ 2687 h 852"/>
                  <a:gd name="T6" fmla="*/ 279 w 174"/>
                  <a:gd name="T7" fmla="*/ 2428 h 852"/>
                  <a:gd name="T8" fmla="*/ 349 w 174"/>
                  <a:gd name="T9" fmla="*/ 1719 h 852"/>
                  <a:gd name="T10" fmla="*/ 349 w 174"/>
                  <a:gd name="T11" fmla="*/ 1719 h 852"/>
                  <a:gd name="T12" fmla="*/ 383 w 174"/>
                  <a:gd name="T13" fmla="*/ 1371 h 852"/>
                  <a:gd name="T14" fmla="*/ 416 w 174"/>
                  <a:gd name="T15" fmla="*/ 1028 h 852"/>
                  <a:gd name="T16" fmla="*/ 416 w 174"/>
                  <a:gd name="T17" fmla="*/ 1028 h 852"/>
                  <a:gd name="T18" fmla="*/ 487 w 174"/>
                  <a:gd name="T19" fmla="*/ 318 h 852"/>
                  <a:gd name="T20" fmla="*/ 287 w 174"/>
                  <a:gd name="T21" fmla="*/ 0 h 852"/>
                  <a:gd name="T22" fmla="*/ 257 w 174"/>
                  <a:gd name="T23" fmla="*/ 37 h 8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852"/>
                  <a:gd name="T38" fmla="*/ 174 w 174"/>
                  <a:gd name="T39" fmla="*/ 852 h 8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852">
                    <a:moveTo>
                      <a:pt x="91" y="12"/>
                    </a:moveTo>
                    <a:cubicBezTo>
                      <a:pt x="91" y="15"/>
                      <a:pt x="1" y="836"/>
                      <a:pt x="1" y="839"/>
                    </a:cubicBezTo>
                    <a:cubicBezTo>
                      <a:pt x="0" y="847"/>
                      <a:pt x="2" y="852"/>
                      <a:pt x="8" y="852"/>
                    </a:cubicBezTo>
                    <a:cubicBezTo>
                      <a:pt x="8" y="852"/>
                      <a:pt x="98" y="782"/>
                      <a:pt x="99" y="770"/>
                    </a:cubicBezTo>
                    <a:cubicBezTo>
                      <a:pt x="100" y="764"/>
                      <a:pt x="112" y="654"/>
                      <a:pt x="124" y="545"/>
                    </a:cubicBezTo>
                    <a:cubicBezTo>
                      <a:pt x="124" y="545"/>
                      <a:pt x="124" y="545"/>
                      <a:pt x="124" y="545"/>
                    </a:cubicBezTo>
                    <a:cubicBezTo>
                      <a:pt x="124" y="545"/>
                      <a:pt x="129" y="498"/>
                      <a:pt x="136" y="435"/>
                    </a:cubicBezTo>
                    <a:cubicBezTo>
                      <a:pt x="143" y="372"/>
                      <a:pt x="148" y="326"/>
                      <a:pt x="148" y="326"/>
                    </a:cubicBezTo>
                    <a:cubicBezTo>
                      <a:pt x="148" y="326"/>
                      <a:pt x="148" y="326"/>
                      <a:pt x="148" y="326"/>
                    </a:cubicBezTo>
                    <a:cubicBezTo>
                      <a:pt x="160" y="217"/>
                      <a:pt x="172" y="107"/>
                      <a:pt x="173" y="101"/>
                    </a:cubicBezTo>
                    <a:cubicBezTo>
                      <a:pt x="174" y="88"/>
                      <a:pt x="102" y="0"/>
                      <a:pt x="102" y="0"/>
                    </a:cubicBezTo>
                    <a:cubicBezTo>
                      <a:pt x="96" y="0"/>
                      <a:pt x="92" y="4"/>
                      <a:pt x="91" y="12"/>
                    </a:cubicBezTo>
                    <a:close/>
                  </a:path>
                </a:pathLst>
              </a:custGeom>
              <a:solidFill>
                <a:srgbClr val="C2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6" name="Freeform 527"/>
              <p:cNvSpPr>
                <a:spLocks noChangeArrowheads="1"/>
              </p:cNvSpPr>
              <p:nvPr/>
            </p:nvSpPr>
            <p:spPr bwMode="auto">
              <a:xfrm>
                <a:off x="314" y="178"/>
                <a:ext cx="305" cy="1515"/>
              </a:xfrm>
              <a:custGeom>
                <a:avLst/>
                <a:gdLst>
                  <a:gd name="T0" fmla="*/ 266 w 181"/>
                  <a:gd name="T1" fmla="*/ 0 h 853"/>
                  <a:gd name="T2" fmla="*/ 133 w 181"/>
                  <a:gd name="T3" fmla="*/ 1341 h 853"/>
                  <a:gd name="T4" fmla="*/ 133 w 181"/>
                  <a:gd name="T5" fmla="*/ 1346 h 853"/>
                  <a:gd name="T6" fmla="*/ 0 w 181"/>
                  <a:gd name="T7" fmla="*/ 2691 h 853"/>
                  <a:gd name="T8" fmla="*/ 227 w 181"/>
                  <a:gd name="T9" fmla="*/ 2487 h 853"/>
                  <a:gd name="T10" fmla="*/ 455 w 181"/>
                  <a:gd name="T11" fmla="*/ 1385 h 853"/>
                  <a:gd name="T12" fmla="*/ 455 w 181"/>
                  <a:gd name="T13" fmla="*/ 1385 h 853"/>
                  <a:gd name="T14" fmla="*/ 455 w 181"/>
                  <a:gd name="T15" fmla="*/ 1385 h 853"/>
                  <a:gd name="T16" fmla="*/ 448 w 181"/>
                  <a:gd name="T17" fmla="*/ 256 h 853"/>
                  <a:gd name="T18" fmla="*/ 266 w 181"/>
                  <a:gd name="T19" fmla="*/ 0 h 8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853"/>
                  <a:gd name="T32" fmla="*/ 181 w 181"/>
                  <a:gd name="T33" fmla="*/ 853 h 8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853">
                    <a:moveTo>
                      <a:pt x="94" y="0"/>
                    </a:moveTo>
                    <a:cubicBezTo>
                      <a:pt x="47" y="425"/>
                      <a:pt x="47" y="425"/>
                      <a:pt x="47" y="425"/>
                    </a:cubicBezTo>
                    <a:cubicBezTo>
                      <a:pt x="47" y="427"/>
                      <a:pt x="47" y="427"/>
                      <a:pt x="47" y="427"/>
                    </a:cubicBezTo>
                    <a:cubicBezTo>
                      <a:pt x="0" y="853"/>
                      <a:pt x="0" y="853"/>
                      <a:pt x="0" y="853"/>
                    </a:cubicBezTo>
                    <a:cubicBezTo>
                      <a:pt x="80" y="788"/>
                      <a:pt x="80" y="788"/>
                      <a:pt x="80" y="788"/>
                    </a:cubicBezTo>
                    <a:cubicBezTo>
                      <a:pt x="109" y="757"/>
                      <a:pt x="138" y="636"/>
                      <a:pt x="160" y="439"/>
                    </a:cubicBezTo>
                    <a:cubicBezTo>
                      <a:pt x="160" y="439"/>
                      <a:pt x="160" y="439"/>
                      <a:pt x="160" y="439"/>
                    </a:cubicBezTo>
                    <a:cubicBezTo>
                      <a:pt x="160" y="439"/>
                      <a:pt x="160" y="439"/>
                      <a:pt x="160" y="439"/>
                    </a:cubicBezTo>
                    <a:cubicBezTo>
                      <a:pt x="181" y="242"/>
                      <a:pt x="179" y="117"/>
                      <a:pt x="158" y="81"/>
                    </a:cubicBezTo>
                    <a:lnTo>
                      <a:pt x="94" y="0"/>
                    </a:lnTo>
                    <a:close/>
                  </a:path>
                </a:pathLst>
              </a:custGeom>
              <a:solidFill>
                <a:srgbClr val="EBEE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7" name="Freeform 528"/>
              <p:cNvSpPr>
                <a:spLocks noChangeArrowheads="1"/>
              </p:cNvSpPr>
              <p:nvPr/>
            </p:nvSpPr>
            <p:spPr bwMode="auto">
              <a:xfrm>
                <a:off x="314" y="354"/>
                <a:ext cx="294" cy="1339"/>
              </a:xfrm>
              <a:custGeom>
                <a:avLst/>
                <a:gdLst>
                  <a:gd name="T0" fmla="*/ 0 w 175"/>
                  <a:gd name="T1" fmla="*/ 2378 h 754"/>
                  <a:gd name="T2" fmla="*/ 225 w 175"/>
                  <a:gd name="T3" fmla="*/ 2174 h 754"/>
                  <a:gd name="T4" fmla="*/ 452 w 175"/>
                  <a:gd name="T5" fmla="*/ 1073 h 754"/>
                  <a:gd name="T6" fmla="*/ 452 w 175"/>
                  <a:gd name="T7" fmla="*/ 1073 h 754"/>
                  <a:gd name="T8" fmla="*/ 452 w 175"/>
                  <a:gd name="T9" fmla="*/ 1073 h 754"/>
                  <a:gd name="T10" fmla="*/ 491 w 175"/>
                  <a:gd name="T11" fmla="*/ 586 h 754"/>
                  <a:gd name="T12" fmla="*/ 494 w 175"/>
                  <a:gd name="T13" fmla="*/ 435 h 754"/>
                  <a:gd name="T14" fmla="*/ 302 w 175"/>
                  <a:gd name="T15" fmla="*/ 0 h 754"/>
                  <a:gd name="T16" fmla="*/ 0 w 175"/>
                  <a:gd name="T17" fmla="*/ 2378 h 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754"/>
                  <a:gd name="T29" fmla="*/ 175 w 175"/>
                  <a:gd name="T30" fmla="*/ 754 h 7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754">
                    <a:moveTo>
                      <a:pt x="0" y="754"/>
                    </a:moveTo>
                    <a:cubicBezTo>
                      <a:pt x="80" y="689"/>
                      <a:pt x="80" y="689"/>
                      <a:pt x="80" y="689"/>
                    </a:cubicBezTo>
                    <a:cubicBezTo>
                      <a:pt x="109" y="658"/>
                      <a:pt x="138" y="537"/>
                      <a:pt x="160" y="340"/>
                    </a:cubicBezTo>
                    <a:cubicBezTo>
                      <a:pt x="160" y="340"/>
                      <a:pt x="160" y="340"/>
                      <a:pt x="160" y="340"/>
                    </a:cubicBezTo>
                    <a:cubicBezTo>
                      <a:pt x="160" y="340"/>
                      <a:pt x="160" y="340"/>
                      <a:pt x="160" y="340"/>
                    </a:cubicBezTo>
                    <a:cubicBezTo>
                      <a:pt x="169" y="258"/>
                      <a:pt x="172" y="239"/>
                      <a:pt x="174" y="186"/>
                    </a:cubicBezTo>
                    <a:cubicBezTo>
                      <a:pt x="174" y="176"/>
                      <a:pt x="175" y="138"/>
                      <a:pt x="175" y="138"/>
                    </a:cubicBezTo>
                    <a:cubicBezTo>
                      <a:pt x="175" y="89"/>
                      <a:pt x="129" y="21"/>
                      <a:pt x="107" y="0"/>
                    </a:cubicBezTo>
                    <a:cubicBezTo>
                      <a:pt x="110" y="172"/>
                      <a:pt x="103" y="436"/>
                      <a:pt x="0" y="754"/>
                    </a:cubicBezTo>
                    <a:close/>
                  </a:path>
                </a:pathLst>
              </a:custGeom>
              <a:solidFill>
                <a:srgbClr val="D9D2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8" name="Freeform 529"/>
              <p:cNvSpPr>
                <a:spLocks noChangeArrowheads="1"/>
              </p:cNvSpPr>
              <p:nvPr/>
            </p:nvSpPr>
            <p:spPr bwMode="auto">
              <a:xfrm>
                <a:off x="466" y="824"/>
                <a:ext cx="38" cy="226"/>
              </a:xfrm>
              <a:custGeom>
                <a:avLst/>
                <a:gdLst>
                  <a:gd name="T0" fmla="*/ 50 w 23"/>
                  <a:gd name="T1" fmla="*/ 4 h 127"/>
                  <a:gd name="T2" fmla="*/ 63 w 23"/>
                  <a:gd name="T3" fmla="*/ 16 h 127"/>
                  <a:gd name="T4" fmla="*/ 28 w 23"/>
                  <a:gd name="T5" fmla="*/ 393 h 127"/>
                  <a:gd name="T6" fmla="*/ 12 w 23"/>
                  <a:gd name="T7" fmla="*/ 402 h 127"/>
                  <a:gd name="T8" fmla="*/ 0 w 23"/>
                  <a:gd name="T9" fmla="*/ 390 h 127"/>
                  <a:gd name="T10" fmla="*/ 35 w 23"/>
                  <a:gd name="T11" fmla="*/ 12 h 127"/>
                  <a:gd name="T12" fmla="*/ 50 w 23"/>
                  <a:gd name="T13" fmla="*/ 4 h 127"/>
                  <a:gd name="T14" fmla="*/ 0 60000 65536"/>
                  <a:gd name="T15" fmla="*/ 0 60000 65536"/>
                  <a:gd name="T16" fmla="*/ 0 60000 65536"/>
                  <a:gd name="T17" fmla="*/ 0 60000 65536"/>
                  <a:gd name="T18" fmla="*/ 0 60000 65536"/>
                  <a:gd name="T19" fmla="*/ 0 60000 65536"/>
                  <a:gd name="T20" fmla="*/ 0 60000 65536"/>
                  <a:gd name="T21" fmla="*/ 0 w 23"/>
                  <a:gd name="T22" fmla="*/ 0 h 127"/>
                  <a:gd name="T23" fmla="*/ 23 w 23"/>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27">
                    <a:moveTo>
                      <a:pt x="18" y="1"/>
                    </a:moveTo>
                    <a:cubicBezTo>
                      <a:pt x="21" y="1"/>
                      <a:pt x="23" y="3"/>
                      <a:pt x="23" y="5"/>
                    </a:cubicBezTo>
                    <a:cubicBezTo>
                      <a:pt x="10" y="124"/>
                      <a:pt x="10" y="124"/>
                      <a:pt x="10" y="124"/>
                    </a:cubicBezTo>
                    <a:cubicBezTo>
                      <a:pt x="9" y="126"/>
                      <a:pt x="7" y="127"/>
                      <a:pt x="4" y="127"/>
                    </a:cubicBezTo>
                    <a:cubicBezTo>
                      <a:pt x="2" y="126"/>
                      <a:pt x="0" y="125"/>
                      <a:pt x="0" y="123"/>
                    </a:cubicBezTo>
                    <a:cubicBezTo>
                      <a:pt x="13" y="4"/>
                      <a:pt x="13" y="4"/>
                      <a:pt x="13" y="4"/>
                    </a:cubicBezTo>
                    <a:cubicBezTo>
                      <a:pt x="13" y="2"/>
                      <a:pt x="16" y="0"/>
                      <a:pt x="18" y="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9" name="Freeform 530"/>
              <p:cNvSpPr>
                <a:spLocks noChangeArrowheads="1"/>
              </p:cNvSpPr>
              <p:nvPr/>
            </p:nvSpPr>
            <p:spPr bwMode="auto">
              <a:xfrm>
                <a:off x="476" y="800"/>
                <a:ext cx="225" cy="241"/>
              </a:xfrm>
              <a:custGeom>
                <a:avLst/>
                <a:gdLst>
                  <a:gd name="T0" fmla="*/ 307 w 134"/>
                  <a:gd name="T1" fmla="*/ 0 h 136"/>
                  <a:gd name="T2" fmla="*/ 369 w 134"/>
                  <a:gd name="T3" fmla="*/ 101 h 136"/>
                  <a:gd name="T4" fmla="*/ 338 w 134"/>
                  <a:gd name="T5" fmla="*/ 427 h 136"/>
                  <a:gd name="T6" fmla="*/ 0 w 134"/>
                  <a:gd name="T7" fmla="*/ 383 h 136"/>
                  <a:gd name="T8" fmla="*/ 30 w 134"/>
                  <a:gd name="T9" fmla="*/ 62 h 136"/>
                  <a:gd name="T10" fmla="*/ 279 w 134"/>
                  <a:gd name="T11" fmla="*/ 28 h 136"/>
                  <a:gd name="T12" fmla="*/ 307 w 134"/>
                  <a:gd name="T13" fmla="*/ 0 h 136"/>
                  <a:gd name="T14" fmla="*/ 0 60000 65536"/>
                  <a:gd name="T15" fmla="*/ 0 60000 65536"/>
                  <a:gd name="T16" fmla="*/ 0 60000 65536"/>
                  <a:gd name="T17" fmla="*/ 0 60000 65536"/>
                  <a:gd name="T18" fmla="*/ 0 60000 65536"/>
                  <a:gd name="T19" fmla="*/ 0 60000 65536"/>
                  <a:gd name="T20" fmla="*/ 0 60000 65536"/>
                  <a:gd name="T21" fmla="*/ 0 w 134"/>
                  <a:gd name="T22" fmla="*/ 0 h 136"/>
                  <a:gd name="T23" fmla="*/ 134 w 134"/>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136">
                    <a:moveTo>
                      <a:pt x="109" y="0"/>
                    </a:moveTo>
                    <a:cubicBezTo>
                      <a:pt x="109" y="0"/>
                      <a:pt x="134" y="6"/>
                      <a:pt x="131" y="32"/>
                    </a:cubicBezTo>
                    <a:cubicBezTo>
                      <a:pt x="130" y="46"/>
                      <a:pt x="120" y="136"/>
                      <a:pt x="120" y="136"/>
                    </a:cubicBezTo>
                    <a:cubicBezTo>
                      <a:pt x="0" y="122"/>
                      <a:pt x="0" y="122"/>
                      <a:pt x="0" y="122"/>
                    </a:cubicBezTo>
                    <a:cubicBezTo>
                      <a:pt x="11" y="20"/>
                      <a:pt x="11" y="20"/>
                      <a:pt x="11" y="20"/>
                    </a:cubicBezTo>
                    <a:cubicBezTo>
                      <a:pt x="11" y="20"/>
                      <a:pt x="81" y="11"/>
                      <a:pt x="99" y="9"/>
                    </a:cubicBezTo>
                    <a:cubicBezTo>
                      <a:pt x="123" y="6"/>
                      <a:pt x="109"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0" name="Freeform 531"/>
              <p:cNvSpPr>
                <a:spLocks noChangeArrowheads="1"/>
              </p:cNvSpPr>
              <p:nvPr/>
            </p:nvSpPr>
            <p:spPr bwMode="auto">
              <a:xfrm>
                <a:off x="474" y="864"/>
                <a:ext cx="220" cy="252"/>
              </a:xfrm>
              <a:custGeom>
                <a:avLst/>
                <a:gdLst>
                  <a:gd name="T0" fmla="*/ 257 w 131"/>
                  <a:gd name="T1" fmla="*/ 447 h 142"/>
                  <a:gd name="T2" fmla="*/ 336 w 131"/>
                  <a:gd name="T3" fmla="*/ 366 h 142"/>
                  <a:gd name="T4" fmla="*/ 369 w 131"/>
                  <a:gd name="T5" fmla="*/ 37 h 142"/>
                  <a:gd name="T6" fmla="*/ 30 w 131"/>
                  <a:gd name="T7" fmla="*/ 0 h 142"/>
                  <a:gd name="T8" fmla="*/ 0 w 131"/>
                  <a:gd name="T9" fmla="*/ 318 h 142"/>
                  <a:gd name="T10" fmla="*/ 233 w 131"/>
                  <a:gd name="T11" fmla="*/ 415 h 142"/>
                  <a:gd name="T12" fmla="*/ 257 w 131"/>
                  <a:gd name="T13" fmla="*/ 447 h 142"/>
                  <a:gd name="T14" fmla="*/ 0 60000 65536"/>
                  <a:gd name="T15" fmla="*/ 0 60000 65536"/>
                  <a:gd name="T16" fmla="*/ 0 60000 65536"/>
                  <a:gd name="T17" fmla="*/ 0 60000 65536"/>
                  <a:gd name="T18" fmla="*/ 0 60000 65536"/>
                  <a:gd name="T19" fmla="*/ 0 60000 65536"/>
                  <a:gd name="T20" fmla="*/ 0 60000 65536"/>
                  <a:gd name="T21" fmla="*/ 0 w 131"/>
                  <a:gd name="T22" fmla="*/ 0 h 142"/>
                  <a:gd name="T23" fmla="*/ 131 w 131"/>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142">
                    <a:moveTo>
                      <a:pt x="91" y="142"/>
                    </a:moveTo>
                    <a:cubicBezTo>
                      <a:pt x="91" y="142"/>
                      <a:pt x="116" y="142"/>
                      <a:pt x="119" y="116"/>
                    </a:cubicBezTo>
                    <a:cubicBezTo>
                      <a:pt x="121" y="102"/>
                      <a:pt x="131" y="12"/>
                      <a:pt x="131" y="12"/>
                    </a:cubicBezTo>
                    <a:cubicBezTo>
                      <a:pt x="11" y="0"/>
                      <a:pt x="11" y="0"/>
                      <a:pt x="11" y="0"/>
                    </a:cubicBezTo>
                    <a:cubicBezTo>
                      <a:pt x="0" y="101"/>
                      <a:pt x="0" y="101"/>
                      <a:pt x="0" y="101"/>
                    </a:cubicBezTo>
                    <a:cubicBezTo>
                      <a:pt x="0" y="101"/>
                      <a:pt x="66" y="126"/>
                      <a:pt x="83" y="132"/>
                    </a:cubicBezTo>
                    <a:cubicBezTo>
                      <a:pt x="105" y="140"/>
                      <a:pt x="91" y="142"/>
                      <a:pt x="91" y="142"/>
                    </a:cubicBezTo>
                    <a:close/>
                  </a:path>
                </a:pathLst>
              </a:custGeom>
              <a:solidFill>
                <a:srgbClr val="6D27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1" name="Freeform 532"/>
              <p:cNvSpPr>
                <a:spLocks noChangeArrowheads="1"/>
              </p:cNvSpPr>
              <p:nvPr/>
            </p:nvSpPr>
            <p:spPr bwMode="auto">
              <a:xfrm>
                <a:off x="474" y="803"/>
                <a:ext cx="234" cy="313"/>
              </a:xfrm>
              <a:custGeom>
                <a:avLst/>
                <a:gdLst>
                  <a:gd name="T0" fmla="*/ 295 w 139"/>
                  <a:gd name="T1" fmla="*/ 28 h 176"/>
                  <a:gd name="T2" fmla="*/ 34 w 139"/>
                  <a:gd name="T3" fmla="*/ 69 h 176"/>
                  <a:gd name="T4" fmla="*/ 32 w 139"/>
                  <a:gd name="T5" fmla="*/ 105 h 176"/>
                  <a:gd name="T6" fmla="*/ 3 w 139"/>
                  <a:gd name="T7" fmla="*/ 382 h 176"/>
                  <a:gd name="T8" fmla="*/ 0 w 139"/>
                  <a:gd name="T9" fmla="*/ 418 h 176"/>
                  <a:gd name="T10" fmla="*/ 246 w 139"/>
                  <a:gd name="T11" fmla="*/ 519 h 176"/>
                  <a:gd name="T12" fmla="*/ 269 w 139"/>
                  <a:gd name="T13" fmla="*/ 557 h 176"/>
                  <a:gd name="T14" fmla="*/ 348 w 139"/>
                  <a:gd name="T15" fmla="*/ 475 h 176"/>
                  <a:gd name="T16" fmla="*/ 354 w 139"/>
                  <a:gd name="T17" fmla="*/ 427 h 176"/>
                  <a:gd name="T18" fmla="*/ 382 w 139"/>
                  <a:gd name="T19" fmla="*/ 146 h 176"/>
                  <a:gd name="T20" fmla="*/ 386 w 139"/>
                  <a:gd name="T21" fmla="*/ 98 h 176"/>
                  <a:gd name="T22" fmla="*/ 323 w 139"/>
                  <a:gd name="T23" fmla="*/ 0 h 176"/>
                  <a:gd name="T24" fmla="*/ 295 w 139"/>
                  <a:gd name="T25" fmla="*/ 2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176"/>
                  <a:gd name="T41" fmla="*/ 139 w 139"/>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176">
                    <a:moveTo>
                      <a:pt x="104" y="9"/>
                    </a:moveTo>
                    <a:cubicBezTo>
                      <a:pt x="86" y="12"/>
                      <a:pt x="12" y="22"/>
                      <a:pt x="12" y="22"/>
                    </a:cubicBezTo>
                    <a:cubicBezTo>
                      <a:pt x="11" y="33"/>
                      <a:pt x="11" y="33"/>
                      <a:pt x="11" y="33"/>
                    </a:cubicBezTo>
                    <a:cubicBezTo>
                      <a:pt x="1" y="121"/>
                      <a:pt x="1" y="121"/>
                      <a:pt x="1" y="121"/>
                    </a:cubicBezTo>
                    <a:cubicBezTo>
                      <a:pt x="0" y="132"/>
                      <a:pt x="0" y="132"/>
                      <a:pt x="0" y="132"/>
                    </a:cubicBezTo>
                    <a:cubicBezTo>
                      <a:pt x="0" y="132"/>
                      <a:pt x="70" y="158"/>
                      <a:pt x="87" y="164"/>
                    </a:cubicBezTo>
                    <a:cubicBezTo>
                      <a:pt x="110" y="172"/>
                      <a:pt x="95" y="176"/>
                      <a:pt x="95" y="176"/>
                    </a:cubicBezTo>
                    <a:cubicBezTo>
                      <a:pt x="95" y="176"/>
                      <a:pt x="120" y="176"/>
                      <a:pt x="123" y="150"/>
                    </a:cubicBezTo>
                    <a:cubicBezTo>
                      <a:pt x="124" y="148"/>
                      <a:pt x="124" y="142"/>
                      <a:pt x="125" y="135"/>
                    </a:cubicBezTo>
                    <a:cubicBezTo>
                      <a:pt x="125" y="135"/>
                      <a:pt x="131" y="76"/>
                      <a:pt x="135" y="46"/>
                    </a:cubicBezTo>
                    <a:cubicBezTo>
                      <a:pt x="136" y="39"/>
                      <a:pt x="136" y="34"/>
                      <a:pt x="136" y="31"/>
                    </a:cubicBezTo>
                    <a:cubicBezTo>
                      <a:pt x="139" y="5"/>
                      <a:pt x="114" y="0"/>
                      <a:pt x="114" y="0"/>
                    </a:cubicBezTo>
                    <a:cubicBezTo>
                      <a:pt x="114" y="0"/>
                      <a:pt x="128" y="7"/>
                      <a:pt x="104" y="9"/>
                    </a:cubicBezTo>
                    <a:close/>
                  </a:path>
                </a:pathLst>
              </a:custGeom>
              <a:solidFill>
                <a:srgbClr val="FB5B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2" name="Freeform 533"/>
              <p:cNvSpPr>
                <a:spLocks noChangeArrowheads="1"/>
              </p:cNvSpPr>
              <p:nvPr/>
            </p:nvSpPr>
            <p:spPr bwMode="auto">
              <a:xfrm>
                <a:off x="474" y="867"/>
                <a:ext cx="229" cy="249"/>
              </a:xfrm>
              <a:custGeom>
                <a:avLst/>
                <a:gdLst>
                  <a:gd name="T0" fmla="*/ 17 w 136"/>
                  <a:gd name="T1" fmla="*/ 126 h 140"/>
                  <a:gd name="T2" fmla="*/ 0 w 136"/>
                  <a:gd name="T3" fmla="*/ 304 h 140"/>
                  <a:gd name="T4" fmla="*/ 246 w 136"/>
                  <a:gd name="T5" fmla="*/ 406 h 140"/>
                  <a:gd name="T6" fmla="*/ 269 w 136"/>
                  <a:gd name="T7" fmla="*/ 443 h 140"/>
                  <a:gd name="T8" fmla="*/ 349 w 136"/>
                  <a:gd name="T9" fmla="*/ 361 h 140"/>
                  <a:gd name="T10" fmla="*/ 386 w 136"/>
                  <a:gd name="T11" fmla="*/ 0 h 140"/>
                  <a:gd name="T12" fmla="*/ 17 w 136"/>
                  <a:gd name="T13" fmla="*/ 126 h 140"/>
                  <a:gd name="T14" fmla="*/ 0 60000 65536"/>
                  <a:gd name="T15" fmla="*/ 0 60000 65536"/>
                  <a:gd name="T16" fmla="*/ 0 60000 65536"/>
                  <a:gd name="T17" fmla="*/ 0 60000 65536"/>
                  <a:gd name="T18" fmla="*/ 0 60000 65536"/>
                  <a:gd name="T19" fmla="*/ 0 60000 65536"/>
                  <a:gd name="T20" fmla="*/ 0 60000 65536"/>
                  <a:gd name="T21" fmla="*/ 0 w 136"/>
                  <a:gd name="T22" fmla="*/ 0 h 140"/>
                  <a:gd name="T23" fmla="*/ 136 w 136"/>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40">
                    <a:moveTo>
                      <a:pt x="6" y="40"/>
                    </a:moveTo>
                    <a:cubicBezTo>
                      <a:pt x="0" y="96"/>
                      <a:pt x="0" y="96"/>
                      <a:pt x="0" y="96"/>
                    </a:cubicBezTo>
                    <a:cubicBezTo>
                      <a:pt x="0" y="96"/>
                      <a:pt x="70" y="122"/>
                      <a:pt x="87" y="128"/>
                    </a:cubicBezTo>
                    <a:cubicBezTo>
                      <a:pt x="110" y="136"/>
                      <a:pt x="95" y="140"/>
                      <a:pt x="95" y="140"/>
                    </a:cubicBezTo>
                    <a:cubicBezTo>
                      <a:pt x="95" y="140"/>
                      <a:pt x="120" y="140"/>
                      <a:pt x="123" y="114"/>
                    </a:cubicBezTo>
                    <a:cubicBezTo>
                      <a:pt x="124" y="112"/>
                      <a:pt x="136" y="0"/>
                      <a:pt x="136" y="0"/>
                    </a:cubicBezTo>
                    <a:cubicBezTo>
                      <a:pt x="136" y="0"/>
                      <a:pt x="136" y="40"/>
                      <a:pt x="6" y="40"/>
                    </a:cubicBezTo>
                    <a:close/>
                  </a:path>
                </a:pathLst>
              </a:custGeom>
              <a:solidFill>
                <a:srgbClr val="CF3C2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3" name="Freeform 534"/>
              <p:cNvSpPr>
                <a:spLocks noChangeArrowheads="1"/>
              </p:cNvSpPr>
              <p:nvPr/>
            </p:nvSpPr>
            <p:spPr bwMode="auto">
              <a:xfrm>
                <a:off x="2357" y="1514"/>
                <a:ext cx="284" cy="536"/>
              </a:xfrm>
              <a:custGeom>
                <a:avLst/>
                <a:gdLst>
                  <a:gd name="T0" fmla="*/ 171 w 284"/>
                  <a:gd name="T1" fmla="*/ 536 h 536"/>
                  <a:gd name="T2" fmla="*/ 0 w 284"/>
                  <a:gd name="T3" fmla="*/ 492 h 536"/>
                  <a:gd name="T4" fmla="*/ 113 w 284"/>
                  <a:gd name="T5" fmla="*/ 0 h 536"/>
                  <a:gd name="T6" fmla="*/ 284 w 284"/>
                  <a:gd name="T7" fmla="*/ 53 h 536"/>
                  <a:gd name="T8" fmla="*/ 171 w 284"/>
                  <a:gd name="T9" fmla="*/ 536 h 536"/>
                  <a:gd name="T10" fmla="*/ 0 60000 65536"/>
                  <a:gd name="T11" fmla="*/ 0 60000 65536"/>
                  <a:gd name="T12" fmla="*/ 0 60000 65536"/>
                  <a:gd name="T13" fmla="*/ 0 60000 65536"/>
                  <a:gd name="T14" fmla="*/ 0 60000 65536"/>
                  <a:gd name="T15" fmla="*/ 0 w 284"/>
                  <a:gd name="T16" fmla="*/ 0 h 536"/>
                  <a:gd name="T17" fmla="*/ 284 w 284"/>
                  <a:gd name="T18" fmla="*/ 536 h 536"/>
                </a:gdLst>
                <a:ahLst/>
                <a:cxnLst>
                  <a:cxn ang="T10">
                    <a:pos x="T0" y="T1"/>
                  </a:cxn>
                  <a:cxn ang="T11">
                    <a:pos x="T2" y="T3"/>
                  </a:cxn>
                  <a:cxn ang="T12">
                    <a:pos x="T4" y="T5"/>
                  </a:cxn>
                  <a:cxn ang="T13">
                    <a:pos x="T6" y="T7"/>
                  </a:cxn>
                  <a:cxn ang="T14">
                    <a:pos x="T8" y="T9"/>
                  </a:cxn>
                </a:cxnLst>
                <a:rect l="T15" t="T16" r="T17" b="T18"/>
                <a:pathLst>
                  <a:path w="284" h="536">
                    <a:moveTo>
                      <a:pt x="171" y="536"/>
                    </a:moveTo>
                    <a:lnTo>
                      <a:pt x="0" y="492"/>
                    </a:lnTo>
                    <a:lnTo>
                      <a:pt x="113" y="0"/>
                    </a:lnTo>
                    <a:lnTo>
                      <a:pt x="284" y="53"/>
                    </a:lnTo>
                    <a:lnTo>
                      <a:pt x="171" y="536"/>
                    </a:lnTo>
                    <a:close/>
                  </a:path>
                </a:pathLst>
              </a:custGeom>
              <a:solidFill>
                <a:srgbClr val="C2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4" name="Freeform 535"/>
              <p:cNvSpPr>
                <a:spLocks noChangeArrowheads="1"/>
              </p:cNvSpPr>
              <p:nvPr/>
            </p:nvSpPr>
            <p:spPr bwMode="auto">
              <a:xfrm>
                <a:off x="2527" y="1563"/>
                <a:ext cx="114" cy="490"/>
              </a:xfrm>
              <a:custGeom>
                <a:avLst/>
                <a:gdLst>
                  <a:gd name="T0" fmla="*/ 91 w 68"/>
                  <a:gd name="T1" fmla="*/ 735 h 276"/>
                  <a:gd name="T2" fmla="*/ 0 w 68"/>
                  <a:gd name="T3" fmla="*/ 870 h 276"/>
                  <a:gd name="T4" fmla="*/ 191 w 68"/>
                  <a:gd name="T5" fmla="*/ 0 h 276"/>
                  <a:gd name="T6" fmla="*/ 91 w 68"/>
                  <a:gd name="T7" fmla="*/ 735 h 276"/>
                  <a:gd name="T8" fmla="*/ 0 60000 65536"/>
                  <a:gd name="T9" fmla="*/ 0 60000 65536"/>
                  <a:gd name="T10" fmla="*/ 0 60000 65536"/>
                  <a:gd name="T11" fmla="*/ 0 60000 65536"/>
                  <a:gd name="T12" fmla="*/ 0 w 68"/>
                  <a:gd name="T13" fmla="*/ 0 h 276"/>
                  <a:gd name="T14" fmla="*/ 68 w 68"/>
                  <a:gd name="T15" fmla="*/ 276 h 276"/>
                </a:gdLst>
                <a:ahLst/>
                <a:cxnLst>
                  <a:cxn ang="T8">
                    <a:pos x="T0" y="T1"/>
                  </a:cxn>
                  <a:cxn ang="T9">
                    <a:pos x="T2" y="T3"/>
                  </a:cxn>
                  <a:cxn ang="T10">
                    <a:pos x="T4" y="T5"/>
                  </a:cxn>
                  <a:cxn ang="T11">
                    <a:pos x="T6" y="T7"/>
                  </a:cxn>
                </a:cxnLst>
                <a:rect l="T12" t="T13" r="T14" b="T15"/>
                <a:pathLst>
                  <a:path w="68" h="276">
                    <a:moveTo>
                      <a:pt x="32" y="233"/>
                    </a:moveTo>
                    <a:cubicBezTo>
                      <a:pt x="0" y="276"/>
                      <a:pt x="0" y="276"/>
                      <a:pt x="0" y="276"/>
                    </a:cubicBezTo>
                    <a:cubicBezTo>
                      <a:pt x="68" y="0"/>
                      <a:pt x="68" y="0"/>
                      <a:pt x="68" y="0"/>
                    </a:cubicBezTo>
                    <a:cubicBezTo>
                      <a:pt x="68" y="0"/>
                      <a:pt x="59" y="122"/>
                      <a:pt x="32" y="233"/>
                    </a:cubicBezTo>
                    <a:close/>
                  </a:path>
                </a:pathLst>
              </a:custGeom>
              <a:solidFill>
                <a:srgbClr val="F0DDC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5" name="Freeform 536"/>
              <p:cNvSpPr>
                <a:spLocks noChangeArrowheads="1"/>
              </p:cNvSpPr>
              <p:nvPr/>
            </p:nvSpPr>
            <p:spPr bwMode="auto">
              <a:xfrm>
                <a:off x="2475" y="1892"/>
                <a:ext cx="57" cy="89"/>
              </a:xfrm>
              <a:custGeom>
                <a:avLst/>
                <a:gdLst>
                  <a:gd name="T0" fmla="*/ 0 w 57"/>
                  <a:gd name="T1" fmla="*/ 71 h 89"/>
                  <a:gd name="T2" fmla="*/ 57 w 57"/>
                  <a:gd name="T3" fmla="*/ 0 h 89"/>
                  <a:gd name="T4" fmla="*/ 48 w 57"/>
                  <a:gd name="T5" fmla="*/ 89 h 89"/>
                  <a:gd name="T6" fmla="*/ 0 w 57"/>
                  <a:gd name="T7" fmla="*/ 71 h 89"/>
                  <a:gd name="T8" fmla="*/ 0 60000 65536"/>
                  <a:gd name="T9" fmla="*/ 0 60000 65536"/>
                  <a:gd name="T10" fmla="*/ 0 60000 65536"/>
                  <a:gd name="T11" fmla="*/ 0 60000 65536"/>
                  <a:gd name="T12" fmla="*/ 0 w 57"/>
                  <a:gd name="T13" fmla="*/ 0 h 89"/>
                  <a:gd name="T14" fmla="*/ 57 w 57"/>
                  <a:gd name="T15" fmla="*/ 89 h 89"/>
                </a:gdLst>
                <a:ahLst/>
                <a:cxnLst>
                  <a:cxn ang="T8">
                    <a:pos x="T0" y="T1"/>
                  </a:cxn>
                  <a:cxn ang="T9">
                    <a:pos x="T2" y="T3"/>
                  </a:cxn>
                  <a:cxn ang="T10">
                    <a:pos x="T4" y="T5"/>
                  </a:cxn>
                  <a:cxn ang="T11">
                    <a:pos x="T6" y="T7"/>
                  </a:cxn>
                </a:cxnLst>
                <a:rect l="T12" t="T13" r="T14" b="T15"/>
                <a:pathLst>
                  <a:path w="57" h="89">
                    <a:moveTo>
                      <a:pt x="0" y="71"/>
                    </a:moveTo>
                    <a:lnTo>
                      <a:pt x="57" y="0"/>
                    </a:lnTo>
                    <a:lnTo>
                      <a:pt x="48" y="89"/>
                    </a:lnTo>
                    <a:lnTo>
                      <a:pt x="0" y="71"/>
                    </a:lnTo>
                    <a:close/>
                  </a:path>
                </a:pathLst>
              </a:custGeom>
              <a:solidFill>
                <a:srgbClr val="A58E6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6" name="Freeform 537"/>
              <p:cNvSpPr>
                <a:spLocks noChangeArrowheads="1"/>
              </p:cNvSpPr>
              <p:nvPr/>
            </p:nvSpPr>
            <p:spPr bwMode="auto">
              <a:xfrm>
                <a:off x="2491" y="1530"/>
                <a:ext cx="246" cy="513"/>
              </a:xfrm>
              <a:custGeom>
                <a:avLst/>
                <a:gdLst>
                  <a:gd name="T0" fmla="*/ 335 w 146"/>
                  <a:gd name="T1" fmla="*/ 0 h 289"/>
                  <a:gd name="T2" fmla="*/ 204 w 146"/>
                  <a:gd name="T3" fmla="*/ 639 h 289"/>
                  <a:gd name="T4" fmla="*/ 128 w 146"/>
                  <a:gd name="T5" fmla="*/ 735 h 289"/>
                  <a:gd name="T6" fmla="*/ 302 w 146"/>
                  <a:gd name="T7" fmla="*/ 48 h 289"/>
                  <a:gd name="T8" fmla="*/ 335 w 146"/>
                  <a:gd name="T9" fmla="*/ 0 h 289"/>
                  <a:gd name="T10" fmla="*/ 0 60000 65536"/>
                  <a:gd name="T11" fmla="*/ 0 60000 65536"/>
                  <a:gd name="T12" fmla="*/ 0 60000 65536"/>
                  <a:gd name="T13" fmla="*/ 0 60000 65536"/>
                  <a:gd name="T14" fmla="*/ 0 60000 65536"/>
                  <a:gd name="T15" fmla="*/ 0 w 146"/>
                  <a:gd name="T16" fmla="*/ 0 h 289"/>
                  <a:gd name="T17" fmla="*/ 146 w 146"/>
                  <a:gd name="T18" fmla="*/ 289 h 289"/>
                </a:gdLst>
                <a:ahLst/>
                <a:cxnLst>
                  <a:cxn ang="T10">
                    <a:pos x="T0" y="T1"/>
                  </a:cxn>
                  <a:cxn ang="T11">
                    <a:pos x="T2" y="T3"/>
                  </a:cxn>
                  <a:cxn ang="T12">
                    <a:pos x="T4" y="T5"/>
                  </a:cxn>
                  <a:cxn ang="T13">
                    <a:pos x="T6" y="T7"/>
                  </a:cxn>
                  <a:cxn ang="T14">
                    <a:pos x="T8" y="T9"/>
                  </a:cxn>
                </a:cxnLst>
                <a:rect l="T15" t="T16" r="T17" b="T18"/>
                <a:pathLst>
                  <a:path w="146" h="289">
                    <a:moveTo>
                      <a:pt x="118" y="0"/>
                    </a:moveTo>
                    <a:cubicBezTo>
                      <a:pt x="118" y="0"/>
                      <a:pt x="146" y="82"/>
                      <a:pt x="72" y="203"/>
                    </a:cubicBezTo>
                    <a:cubicBezTo>
                      <a:pt x="72" y="203"/>
                      <a:pt x="49" y="228"/>
                      <a:pt x="45" y="233"/>
                    </a:cubicBezTo>
                    <a:cubicBezTo>
                      <a:pt x="0" y="289"/>
                      <a:pt x="106" y="15"/>
                      <a:pt x="106" y="15"/>
                    </a:cubicBezTo>
                    <a:lnTo>
                      <a:pt x="118" y="0"/>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7" name="Freeform 538"/>
              <p:cNvSpPr>
                <a:spLocks noChangeArrowheads="1"/>
              </p:cNvSpPr>
              <p:nvPr/>
            </p:nvSpPr>
            <p:spPr bwMode="auto">
              <a:xfrm>
                <a:off x="2616" y="1567"/>
                <a:ext cx="80" cy="295"/>
              </a:xfrm>
              <a:custGeom>
                <a:avLst/>
                <a:gdLst>
                  <a:gd name="T0" fmla="*/ 62 w 48"/>
                  <a:gd name="T1" fmla="*/ 439 h 166"/>
                  <a:gd name="T2" fmla="*/ 0 w 48"/>
                  <a:gd name="T3" fmla="*/ 524 h 166"/>
                  <a:gd name="T4" fmla="*/ 75 w 48"/>
                  <a:gd name="T5" fmla="*/ 73 h 166"/>
                  <a:gd name="T6" fmla="*/ 133 w 48"/>
                  <a:gd name="T7" fmla="*/ 0 h 166"/>
                  <a:gd name="T8" fmla="*/ 62 w 48"/>
                  <a:gd name="T9" fmla="*/ 439 h 166"/>
                  <a:gd name="T10" fmla="*/ 0 60000 65536"/>
                  <a:gd name="T11" fmla="*/ 0 60000 65536"/>
                  <a:gd name="T12" fmla="*/ 0 60000 65536"/>
                  <a:gd name="T13" fmla="*/ 0 60000 65536"/>
                  <a:gd name="T14" fmla="*/ 0 60000 65536"/>
                  <a:gd name="T15" fmla="*/ 0 w 48"/>
                  <a:gd name="T16" fmla="*/ 0 h 166"/>
                  <a:gd name="T17" fmla="*/ 48 w 48"/>
                  <a:gd name="T18" fmla="*/ 166 h 166"/>
                </a:gdLst>
                <a:ahLst/>
                <a:cxnLst>
                  <a:cxn ang="T10">
                    <a:pos x="T0" y="T1"/>
                  </a:cxn>
                  <a:cxn ang="T11">
                    <a:pos x="T2" y="T3"/>
                  </a:cxn>
                  <a:cxn ang="T12">
                    <a:pos x="T4" y="T5"/>
                  </a:cxn>
                  <a:cxn ang="T13">
                    <a:pos x="T6" y="T7"/>
                  </a:cxn>
                  <a:cxn ang="T14">
                    <a:pos x="T8" y="T9"/>
                  </a:cxn>
                </a:cxnLst>
                <a:rect l="T15" t="T16" r="T17" b="T18"/>
                <a:pathLst>
                  <a:path w="48" h="166">
                    <a:moveTo>
                      <a:pt x="22" y="139"/>
                    </a:moveTo>
                    <a:cubicBezTo>
                      <a:pt x="0" y="166"/>
                      <a:pt x="0" y="166"/>
                      <a:pt x="0" y="166"/>
                    </a:cubicBezTo>
                    <a:cubicBezTo>
                      <a:pt x="27" y="23"/>
                      <a:pt x="27" y="23"/>
                      <a:pt x="27" y="23"/>
                    </a:cubicBezTo>
                    <a:cubicBezTo>
                      <a:pt x="48" y="0"/>
                      <a:pt x="48" y="0"/>
                      <a:pt x="48" y="0"/>
                    </a:cubicBezTo>
                    <a:cubicBezTo>
                      <a:pt x="48" y="0"/>
                      <a:pt x="46" y="94"/>
                      <a:pt x="22" y="139"/>
                    </a:cubicBez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8" name="Freeform 539"/>
              <p:cNvSpPr>
                <a:spLocks noChangeArrowheads="1"/>
              </p:cNvSpPr>
              <p:nvPr/>
            </p:nvSpPr>
            <p:spPr bwMode="auto">
              <a:xfrm>
                <a:off x="2592" y="1540"/>
                <a:ext cx="96" cy="359"/>
              </a:xfrm>
              <a:custGeom>
                <a:avLst/>
                <a:gdLst>
                  <a:gd name="T0" fmla="*/ 59 w 57"/>
                  <a:gd name="T1" fmla="*/ 556 h 202"/>
                  <a:gd name="T2" fmla="*/ 0 w 57"/>
                  <a:gd name="T3" fmla="*/ 638 h 202"/>
                  <a:gd name="T4" fmla="*/ 94 w 57"/>
                  <a:gd name="T5" fmla="*/ 69 h 202"/>
                  <a:gd name="T6" fmla="*/ 162 w 57"/>
                  <a:gd name="T7" fmla="*/ 0 h 202"/>
                  <a:gd name="T8" fmla="*/ 59 w 57"/>
                  <a:gd name="T9" fmla="*/ 556 h 202"/>
                  <a:gd name="T10" fmla="*/ 0 60000 65536"/>
                  <a:gd name="T11" fmla="*/ 0 60000 65536"/>
                  <a:gd name="T12" fmla="*/ 0 60000 65536"/>
                  <a:gd name="T13" fmla="*/ 0 60000 65536"/>
                  <a:gd name="T14" fmla="*/ 0 60000 65536"/>
                  <a:gd name="T15" fmla="*/ 0 w 57"/>
                  <a:gd name="T16" fmla="*/ 0 h 202"/>
                  <a:gd name="T17" fmla="*/ 57 w 57"/>
                  <a:gd name="T18" fmla="*/ 202 h 202"/>
                </a:gdLst>
                <a:ahLst/>
                <a:cxnLst>
                  <a:cxn ang="T10">
                    <a:pos x="T0" y="T1"/>
                  </a:cxn>
                  <a:cxn ang="T11">
                    <a:pos x="T2" y="T3"/>
                  </a:cxn>
                  <a:cxn ang="T12">
                    <a:pos x="T4" y="T5"/>
                  </a:cxn>
                  <a:cxn ang="T13">
                    <a:pos x="T6" y="T7"/>
                  </a:cxn>
                  <a:cxn ang="T14">
                    <a:pos x="T8" y="T9"/>
                  </a:cxn>
                </a:cxnLst>
                <a:rect l="T15" t="T16" r="T17" b="T18"/>
                <a:pathLst>
                  <a:path w="57" h="202">
                    <a:moveTo>
                      <a:pt x="21" y="176"/>
                    </a:moveTo>
                    <a:cubicBezTo>
                      <a:pt x="0" y="202"/>
                      <a:pt x="0" y="202"/>
                      <a:pt x="0" y="202"/>
                    </a:cubicBezTo>
                    <a:cubicBezTo>
                      <a:pt x="33" y="22"/>
                      <a:pt x="33" y="22"/>
                      <a:pt x="33" y="22"/>
                    </a:cubicBezTo>
                    <a:cubicBezTo>
                      <a:pt x="57" y="0"/>
                      <a:pt x="57" y="0"/>
                      <a:pt x="57" y="0"/>
                    </a:cubicBezTo>
                    <a:cubicBezTo>
                      <a:pt x="57" y="0"/>
                      <a:pt x="46" y="131"/>
                      <a:pt x="21" y="176"/>
                    </a:cubicBezTo>
                    <a:close/>
                  </a:path>
                </a:pathLst>
              </a:custGeom>
              <a:solidFill>
                <a:srgbClr val="50636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9" name="Freeform 540"/>
              <p:cNvSpPr>
                <a:spLocks noChangeArrowheads="1"/>
              </p:cNvSpPr>
              <p:nvPr/>
            </p:nvSpPr>
            <p:spPr bwMode="auto">
              <a:xfrm>
                <a:off x="2586" y="1585"/>
                <a:ext cx="80" cy="294"/>
              </a:xfrm>
              <a:custGeom>
                <a:avLst/>
                <a:gdLst>
                  <a:gd name="T0" fmla="*/ 58 w 48"/>
                  <a:gd name="T1" fmla="*/ 436 h 166"/>
                  <a:gd name="T2" fmla="*/ 0 w 48"/>
                  <a:gd name="T3" fmla="*/ 521 h 166"/>
                  <a:gd name="T4" fmla="*/ 75 w 48"/>
                  <a:gd name="T5" fmla="*/ 73 h 166"/>
                  <a:gd name="T6" fmla="*/ 133 w 48"/>
                  <a:gd name="T7" fmla="*/ 0 h 166"/>
                  <a:gd name="T8" fmla="*/ 58 w 48"/>
                  <a:gd name="T9" fmla="*/ 436 h 166"/>
                  <a:gd name="T10" fmla="*/ 0 60000 65536"/>
                  <a:gd name="T11" fmla="*/ 0 60000 65536"/>
                  <a:gd name="T12" fmla="*/ 0 60000 65536"/>
                  <a:gd name="T13" fmla="*/ 0 60000 65536"/>
                  <a:gd name="T14" fmla="*/ 0 60000 65536"/>
                  <a:gd name="T15" fmla="*/ 0 w 48"/>
                  <a:gd name="T16" fmla="*/ 0 h 166"/>
                  <a:gd name="T17" fmla="*/ 48 w 48"/>
                  <a:gd name="T18" fmla="*/ 166 h 166"/>
                </a:gdLst>
                <a:ahLst/>
                <a:cxnLst>
                  <a:cxn ang="T10">
                    <a:pos x="T0" y="T1"/>
                  </a:cxn>
                  <a:cxn ang="T11">
                    <a:pos x="T2" y="T3"/>
                  </a:cxn>
                  <a:cxn ang="T12">
                    <a:pos x="T4" y="T5"/>
                  </a:cxn>
                  <a:cxn ang="T13">
                    <a:pos x="T6" y="T7"/>
                  </a:cxn>
                  <a:cxn ang="T14">
                    <a:pos x="T8" y="T9"/>
                  </a:cxn>
                </a:cxnLst>
                <a:rect l="T15" t="T16" r="T17" b="T18"/>
                <a:pathLst>
                  <a:path w="48" h="166">
                    <a:moveTo>
                      <a:pt x="21" y="139"/>
                    </a:moveTo>
                    <a:cubicBezTo>
                      <a:pt x="0" y="166"/>
                      <a:pt x="0" y="166"/>
                      <a:pt x="0" y="166"/>
                    </a:cubicBezTo>
                    <a:cubicBezTo>
                      <a:pt x="27" y="23"/>
                      <a:pt x="27" y="23"/>
                      <a:pt x="27" y="23"/>
                    </a:cubicBezTo>
                    <a:cubicBezTo>
                      <a:pt x="48" y="0"/>
                      <a:pt x="48" y="0"/>
                      <a:pt x="48" y="0"/>
                    </a:cubicBezTo>
                    <a:cubicBezTo>
                      <a:pt x="48" y="0"/>
                      <a:pt x="46" y="94"/>
                      <a:pt x="21" y="139"/>
                    </a:cubicBezTo>
                    <a:close/>
                  </a:path>
                </a:pathLst>
              </a:custGeom>
              <a:solidFill>
                <a:srgbClr val="B3B3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0" name="Freeform 541"/>
              <p:cNvSpPr>
                <a:spLocks noChangeArrowheads="1"/>
              </p:cNvSpPr>
              <p:nvPr/>
            </p:nvSpPr>
            <p:spPr bwMode="auto">
              <a:xfrm>
                <a:off x="2502" y="1515"/>
                <a:ext cx="183" cy="522"/>
              </a:xfrm>
              <a:custGeom>
                <a:avLst/>
                <a:gdLst>
                  <a:gd name="T0" fmla="*/ 0 w 109"/>
                  <a:gd name="T1" fmla="*/ 927 h 294"/>
                  <a:gd name="T2" fmla="*/ 186 w 109"/>
                  <a:gd name="T3" fmla="*/ 666 h 294"/>
                  <a:gd name="T4" fmla="*/ 307 w 109"/>
                  <a:gd name="T5" fmla="*/ 0 h 294"/>
                  <a:gd name="T6" fmla="*/ 154 w 109"/>
                  <a:gd name="T7" fmla="*/ 183 h 294"/>
                  <a:gd name="T8" fmla="*/ 0 w 109"/>
                  <a:gd name="T9" fmla="*/ 927 h 294"/>
                  <a:gd name="T10" fmla="*/ 0 60000 65536"/>
                  <a:gd name="T11" fmla="*/ 0 60000 65536"/>
                  <a:gd name="T12" fmla="*/ 0 60000 65536"/>
                  <a:gd name="T13" fmla="*/ 0 60000 65536"/>
                  <a:gd name="T14" fmla="*/ 0 60000 65536"/>
                  <a:gd name="T15" fmla="*/ 0 w 109"/>
                  <a:gd name="T16" fmla="*/ 0 h 294"/>
                  <a:gd name="T17" fmla="*/ 109 w 109"/>
                  <a:gd name="T18" fmla="*/ 294 h 294"/>
                </a:gdLst>
                <a:ahLst/>
                <a:cxnLst>
                  <a:cxn ang="T10">
                    <a:pos x="T0" y="T1"/>
                  </a:cxn>
                  <a:cxn ang="T11">
                    <a:pos x="T2" y="T3"/>
                  </a:cxn>
                  <a:cxn ang="T12">
                    <a:pos x="T4" y="T5"/>
                  </a:cxn>
                  <a:cxn ang="T13">
                    <a:pos x="T6" y="T7"/>
                  </a:cxn>
                  <a:cxn ang="T14">
                    <a:pos x="T8" y="T9"/>
                  </a:cxn>
                </a:cxnLst>
                <a:rect l="T15" t="T16" r="T17" b="T18"/>
                <a:pathLst>
                  <a:path w="109" h="294">
                    <a:moveTo>
                      <a:pt x="0" y="294"/>
                    </a:moveTo>
                    <a:cubicBezTo>
                      <a:pt x="66" y="211"/>
                      <a:pt x="66" y="211"/>
                      <a:pt x="66" y="211"/>
                    </a:cubicBezTo>
                    <a:cubicBezTo>
                      <a:pt x="80" y="88"/>
                      <a:pt x="109" y="0"/>
                      <a:pt x="109" y="0"/>
                    </a:cubicBezTo>
                    <a:cubicBezTo>
                      <a:pt x="55" y="58"/>
                      <a:pt x="55" y="58"/>
                      <a:pt x="55" y="58"/>
                    </a:cubicBezTo>
                    <a:lnTo>
                      <a:pt x="0" y="294"/>
                    </a:lnTo>
                    <a:close/>
                  </a:path>
                </a:pathLst>
              </a:custGeom>
              <a:solidFill>
                <a:srgbClr val="6DC2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1" name="Freeform 542"/>
              <p:cNvSpPr>
                <a:spLocks noChangeArrowheads="1"/>
              </p:cNvSpPr>
              <p:nvPr/>
            </p:nvSpPr>
            <p:spPr bwMode="auto">
              <a:xfrm>
                <a:off x="2502" y="1618"/>
                <a:ext cx="92" cy="418"/>
              </a:xfrm>
              <a:custGeom>
                <a:avLst/>
                <a:gdLst>
                  <a:gd name="T0" fmla="*/ 0 w 92"/>
                  <a:gd name="T1" fmla="*/ 418 h 418"/>
                  <a:gd name="T2" fmla="*/ 80 w 92"/>
                  <a:gd name="T3" fmla="*/ 311 h 418"/>
                  <a:gd name="T4" fmla="*/ 92 w 92"/>
                  <a:gd name="T5" fmla="*/ 0 h 418"/>
                  <a:gd name="T6" fmla="*/ 0 w 92"/>
                  <a:gd name="T7" fmla="*/ 418 h 418"/>
                  <a:gd name="T8" fmla="*/ 0 60000 65536"/>
                  <a:gd name="T9" fmla="*/ 0 60000 65536"/>
                  <a:gd name="T10" fmla="*/ 0 60000 65536"/>
                  <a:gd name="T11" fmla="*/ 0 60000 65536"/>
                  <a:gd name="T12" fmla="*/ 0 w 92"/>
                  <a:gd name="T13" fmla="*/ 0 h 418"/>
                  <a:gd name="T14" fmla="*/ 92 w 92"/>
                  <a:gd name="T15" fmla="*/ 418 h 418"/>
                </a:gdLst>
                <a:ahLst/>
                <a:cxnLst>
                  <a:cxn ang="T8">
                    <a:pos x="T0" y="T1"/>
                  </a:cxn>
                  <a:cxn ang="T9">
                    <a:pos x="T2" y="T3"/>
                  </a:cxn>
                  <a:cxn ang="T10">
                    <a:pos x="T4" y="T5"/>
                  </a:cxn>
                  <a:cxn ang="T11">
                    <a:pos x="T6" y="T7"/>
                  </a:cxn>
                </a:cxnLst>
                <a:rect l="T12" t="T13" r="T14" b="T15"/>
                <a:pathLst>
                  <a:path w="92" h="418">
                    <a:moveTo>
                      <a:pt x="0" y="418"/>
                    </a:moveTo>
                    <a:lnTo>
                      <a:pt x="80" y="311"/>
                    </a:lnTo>
                    <a:lnTo>
                      <a:pt x="92" y="0"/>
                    </a:lnTo>
                    <a:lnTo>
                      <a:pt x="0" y="418"/>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2" name="Freeform 543"/>
              <p:cNvSpPr>
                <a:spLocks noChangeArrowheads="1"/>
              </p:cNvSpPr>
              <p:nvPr/>
            </p:nvSpPr>
            <p:spPr bwMode="auto">
              <a:xfrm>
                <a:off x="2418" y="1533"/>
                <a:ext cx="215" cy="512"/>
              </a:xfrm>
              <a:custGeom>
                <a:avLst/>
                <a:gdLst>
                  <a:gd name="T0" fmla="*/ 344 w 128"/>
                  <a:gd name="T1" fmla="*/ 0 h 288"/>
                  <a:gd name="T2" fmla="*/ 215 w 128"/>
                  <a:gd name="T3" fmla="*/ 642 h 288"/>
                  <a:gd name="T4" fmla="*/ 124 w 128"/>
                  <a:gd name="T5" fmla="*/ 732 h 288"/>
                  <a:gd name="T6" fmla="*/ 307 w 128"/>
                  <a:gd name="T7" fmla="*/ 48 h 288"/>
                  <a:gd name="T8" fmla="*/ 344 w 128"/>
                  <a:gd name="T9" fmla="*/ 0 h 288"/>
                  <a:gd name="T10" fmla="*/ 0 60000 65536"/>
                  <a:gd name="T11" fmla="*/ 0 60000 65536"/>
                  <a:gd name="T12" fmla="*/ 0 60000 65536"/>
                  <a:gd name="T13" fmla="*/ 0 60000 65536"/>
                  <a:gd name="T14" fmla="*/ 0 60000 65536"/>
                  <a:gd name="T15" fmla="*/ 0 w 128"/>
                  <a:gd name="T16" fmla="*/ 0 h 288"/>
                  <a:gd name="T17" fmla="*/ 128 w 128"/>
                  <a:gd name="T18" fmla="*/ 288 h 288"/>
                </a:gdLst>
                <a:ahLst/>
                <a:cxnLst>
                  <a:cxn ang="T10">
                    <a:pos x="T0" y="T1"/>
                  </a:cxn>
                  <a:cxn ang="T11">
                    <a:pos x="T2" y="T3"/>
                  </a:cxn>
                  <a:cxn ang="T12">
                    <a:pos x="T4" y="T5"/>
                  </a:cxn>
                  <a:cxn ang="T13">
                    <a:pos x="T6" y="T7"/>
                  </a:cxn>
                  <a:cxn ang="T14">
                    <a:pos x="T8" y="T9"/>
                  </a:cxn>
                </a:cxnLst>
                <a:rect l="T15" t="T16" r="T17" b="T18"/>
                <a:pathLst>
                  <a:path w="128" h="288">
                    <a:moveTo>
                      <a:pt x="122" y="0"/>
                    </a:moveTo>
                    <a:cubicBezTo>
                      <a:pt x="122" y="0"/>
                      <a:pt x="128" y="95"/>
                      <a:pt x="76" y="203"/>
                    </a:cubicBezTo>
                    <a:cubicBezTo>
                      <a:pt x="76" y="203"/>
                      <a:pt x="49" y="227"/>
                      <a:pt x="44" y="232"/>
                    </a:cubicBezTo>
                    <a:cubicBezTo>
                      <a:pt x="0" y="288"/>
                      <a:pt x="109" y="15"/>
                      <a:pt x="109" y="15"/>
                    </a:cubicBezTo>
                    <a:lnTo>
                      <a:pt x="122" y="0"/>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3" name="Freeform 544"/>
              <p:cNvSpPr>
                <a:spLocks noChangeArrowheads="1"/>
              </p:cNvSpPr>
              <p:nvPr/>
            </p:nvSpPr>
            <p:spPr bwMode="auto">
              <a:xfrm>
                <a:off x="2523" y="1554"/>
                <a:ext cx="130" cy="349"/>
              </a:xfrm>
              <a:custGeom>
                <a:avLst/>
                <a:gdLst>
                  <a:gd name="T0" fmla="*/ 120 w 77"/>
                  <a:gd name="T1" fmla="*/ 511 h 196"/>
                  <a:gd name="T2" fmla="*/ 0 w 77"/>
                  <a:gd name="T3" fmla="*/ 621 h 196"/>
                  <a:gd name="T4" fmla="*/ 59 w 77"/>
                  <a:gd name="T5" fmla="*/ 228 h 196"/>
                  <a:gd name="T6" fmla="*/ 219 w 77"/>
                  <a:gd name="T7" fmla="*/ 0 h 196"/>
                  <a:gd name="T8" fmla="*/ 120 w 77"/>
                  <a:gd name="T9" fmla="*/ 511 h 196"/>
                  <a:gd name="T10" fmla="*/ 0 60000 65536"/>
                  <a:gd name="T11" fmla="*/ 0 60000 65536"/>
                  <a:gd name="T12" fmla="*/ 0 60000 65536"/>
                  <a:gd name="T13" fmla="*/ 0 60000 65536"/>
                  <a:gd name="T14" fmla="*/ 0 60000 65536"/>
                  <a:gd name="T15" fmla="*/ 0 w 77"/>
                  <a:gd name="T16" fmla="*/ 0 h 196"/>
                  <a:gd name="T17" fmla="*/ 77 w 77"/>
                  <a:gd name="T18" fmla="*/ 196 h 196"/>
                </a:gdLst>
                <a:ahLst/>
                <a:cxnLst>
                  <a:cxn ang="T10">
                    <a:pos x="T0" y="T1"/>
                  </a:cxn>
                  <a:cxn ang="T11">
                    <a:pos x="T2" y="T3"/>
                  </a:cxn>
                  <a:cxn ang="T12">
                    <a:pos x="T4" y="T5"/>
                  </a:cxn>
                  <a:cxn ang="T13">
                    <a:pos x="T6" y="T7"/>
                  </a:cxn>
                  <a:cxn ang="T14">
                    <a:pos x="T8" y="T9"/>
                  </a:cxn>
                </a:cxnLst>
                <a:rect l="T15" t="T16" r="T17" b="T18"/>
                <a:pathLst>
                  <a:path w="77" h="196">
                    <a:moveTo>
                      <a:pt x="42" y="161"/>
                    </a:moveTo>
                    <a:cubicBezTo>
                      <a:pt x="0" y="196"/>
                      <a:pt x="0" y="196"/>
                      <a:pt x="0" y="196"/>
                    </a:cubicBezTo>
                    <a:cubicBezTo>
                      <a:pt x="21" y="72"/>
                      <a:pt x="21" y="72"/>
                      <a:pt x="21" y="72"/>
                    </a:cubicBezTo>
                    <a:cubicBezTo>
                      <a:pt x="77" y="0"/>
                      <a:pt x="77" y="0"/>
                      <a:pt x="77" y="0"/>
                    </a:cubicBezTo>
                    <a:cubicBezTo>
                      <a:pt x="77" y="0"/>
                      <a:pt x="53" y="124"/>
                      <a:pt x="42" y="161"/>
                    </a:cubicBez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4" name="Freeform 545"/>
              <p:cNvSpPr>
                <a:spLocks noChangeArrowheads="1"/>
              </p:cNvSpPr>
              <p:nvPr/>
            </p:nvSpPr>
            <p:spPr bwMode="auto">
              <a:xfrm>
                <a:off x="2549" y="1570"/>
                <a:ext cx="80" cy="293"/>
              </a:xfrm>
              <a:custGeom>
                <a:avLst/>
                <a:gdLst>
                  <a:gd name="T0" fmla="*/ 58 w 48"/>
                  <a:gd name="T1" fmla="*/ 439 h 165"/>
                  <a:gd name="T2" fmla="*/ 0 w 48"/>
                  <a:gd name="T3" fmla="*/ 520 h 165"/>
                  <a:gd name="T4" fmla="*/ 75 w 48"/>
                  <a:gd name="T5" fmla="*/ 73 h 165"/>
                  <a:gd name="T6" fmla="*/ 133 w 48"/>
                  <a:gd name="T7" fmla="*/ 0 h 165"/>
                  <a:gd name="T8" fmla="*/ 58 w 48"/>
                  <a:gd name="T9" fmla="*/ 439 h 165"/>
                  <a:gd name="T10" fmla="*/ 0 60000 65536"/>
                  <a:gd name="T11" fmla="*/ 0 60000 65536"/>
                  <a:gd name="T12" fmla="*/ 0 60000 65536"/>
                  <a:gd name="T13" fmla="*/ 0 60000 65536"/>
                  <a:gd name="T14" fmla="*/ 0 60000 65536"/>
                  <a:gd name="T15" fmla="*/ 0 w 48"/>
                  <a:gd name="T16" fmla="*/ 0 h 165"/>
                  <a:gd name="T17" fmla="*/ 48 w 48"/>
                  <a:gd name="T18" fmla="*/ 165 h 165"/>
                </a:gdLst>
                <a:ahLst/>
                <a:cxnLst>
                  <a:cxn ang="T10">
                    <a:pos x="T0" y="T1"/>
                  </a:cxn>
                  <a:cxn ang="T11">
                    <a:pos x="T2" y="T3"/>
                  </a:cxn>
                  <a:cxn ang="T12">
                    <a:pos x="T4" y="T5"/>
                  </a:cxn>
                  <a:cxn ang="T13">
                    <a:pos x="T6" y="T7"/>
                  </a:cxn>
                  <a:cxn ang="T14">
                    <a:pos x="T8" y="T9"/>
                  </a:cxn>
                </a:cxnLst>
                <a:rect l="T15" t="T16" r="T17" b="T18"/>
                <a:pathLst>
                  <a:path w="48" h="165">
                    <a:moveTo>
                      <a:pt x="21" y="139"/>
                    </a:moveTo>
                    <a:cubicBezTo>
                      <a:pt x="0" y="165"/>
                      <a:pt x="0" y="165"/>
                      <a:pt x="0" y="165"/>
                    </a:cubicBezTo>
                    <a:cubicBezTo>
                      <a:pt x="27" y="23"/>
                      <a:pt x="27" y="23"/>
                      <a:pt x="27" y="23"/>
                    </a:cubicBezTo>
                    <a:cubicBezTo>
                      <a:pt x="48" y="0"/>
                      <a:pt x="48" y="0"/>
                      <a:pt x="48" y="0"/>
                    </a:cubicBezTo>
                    <a:cubicBezTo>
                      <a:pt x="48" y="0"/>
                      <a:pt x="46" y="94"/>
                      <a:pt x="21" y="139"/>
                    </a:cubicBez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5" name="Freeform 546"/>
              <p:cNvSpPr>
                <a:spLocks noChangeArrowheads="1"/>
              </p:cNvSpPr>
              <p:nvPr/>
            </p:nvSpPr>
            <p:spPr bwMode="auto">
              <a:xfrm>
                <a:off x="2449" y="1517"/>
                <a:ext cx="168" cy="474"/>
              </a:xfrm>
              <a:custGeom>
                <a:avLst/>
                <a:gdLst>
                  <a:gd name="T0" fmla="*/ 0 w 100"/>
                  <a:gd name="T1" fmla="*/ 841 h 267"/>
                  <a:gd name="T2" fmla="*/ 161 w 100"/>
                  <a:gd name="T3" fmla="*/ 668 h 267"/>
                  <a:gd name="T4" fmla="*/ 282 w 100"/>
                  <a:gd name="T5" fmla="*/ 0 h 267"/>
                  <a:gd name="T6" fmla="*/ 129 w 100"/>
                  <a:gd name="T7" fmla="*/ 186 h 267"/>
                  <a:gd name="T8" fmla="*/ 0 w 100"/>
                  <a:gd name="T9" fmla="*/ 841 h 267"/>
                  <a:gd name="T10" fmla="*/ 0 60000 65536"/>
                  <a:gd name="T11" fmla="*/ 0 60000 65536"/>
                  <a:gd name="T12" fmla="*/ 0 60000 65536"/>
                  <a:gd name="T13" fmla="*/ 0 60000 65536"/>
                  <a:gd name="T14" fmla="*/ 0 60000 65536"/>
                  <a:gd name="T15" fmla="*/ 0 w 100"/>
                  <a:gd name="T16" fmla="*/ 0 h 267"/>
                  <a:gd name="T17" fmla="*/ 100 w 100"/>
                  <a:gd name="T18" fmla="*/ 267 h 267"/>
                </a:gdLst>
                <a:ahLst/>
                <a:cxnLst>
                  <a:cxn ang="T10">
                    <a:pos x="T0" y="T1"/>
                  </a:cxn>
                  <a:cxn ang="T11">
                    <a:pos x="T2" y="T3"/>
                  </a:cxn>
                  <a:cxn ang="T12">
                    <a:pos x="T4" y="T5"/>
                  </a:cxn>
                  <a:cxn ang="T13">
                    <a:pos x="T6" y="T7"/>
                  </a:cxn>
                  <a:cxn ang="T14">
                    <a:pos x="T8" y="T9"/>
                  </a:cxn>
                </a:cxnLst>
                <a:rect l="T15" t="T16" r="T17" b="T18"/>
                <a:pathLst>
                  <a:path w="100" h="267">
                    <a:moveTo>
                      <a:pt x="0" y="267"/>
                    </a:moveTo>
                    <a:cubicBezTo>
                      <a:pt x="57" y="212"/>
                      <a:pt x="57" y="212"/>
                      <a:pt x="57" y="212"/>
                    </a:cubicBezTo>
                    <a:cubicBezTo>
                      <a:pt x="71" y="88"/>
                      <a:pt x="100" y="0"/>
                      <a:pt x="100" y="0"/>
                    </a:cubicBezTo>
                    <a:cubicBezTo>
                      <a:pt x="46" y="59"/>
                      <a:pt x="46" y="59"/>
                      <a:pt x="46" y="59"/>
                    </a:cubicBezTo>
                    <a:lnTo>
                      <a:pt x="0" y="267"/>
                    </a:ln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6" name="Freeform 547"/>
              <p:cNvSpPr>
                <a:spLocks noChangeArrowheads="1"/>
              </p:cNvSpPr>
              <p:nvPr/>
            </p:nvSpPr>
            <p:spPr bwMode="auto">
              <a:xfrm>
                <a:off x="2443" y="1562"/>
                <a:ext cx="136" cy="436"/>
              </a:xfrm>
              <a:custGeom>
                <a:avLst/>
                <a:gdLst>
                  <a:gd name="T0" fmla="*/ 0 w 81"/>
                  <a:gd name="T1" fmla="*/ 773 h 246"/>
                  <a:gd name="T2" fmla="*/ 116 w 81"/>
                  <a:gd name="T3" fmla="*/ 647 h 246"/>
                  <a:gd name="T4" fmla="*/ 228 w 81"/>
                  <a:gd name="T5" fmla="*/ 0 h 246"/>
                  <a:gd name="T6" fmla="*/ 128 w 81"/>
                  <a:gd name="T7" fmla="*/ 119 h 246"/>
                  <a:gd name="T8" fmla="*/ 0 w 81"/>
                  <a:gd name="T9" fmla="*/ 773 h 246"/>
                  <a:gd name="T10" fmla="*/ 0 60000 65536"/>
                  <a:gd name="T11" fmla="*/ 0 60000 65536"/>
                  <a:gd name="T12" fmla="*/ 0 60000 65536"/>
                  <a:gd name="T13" fmla="*/ 0 60000 65536"/>
                  <a:gd name="T14" fmla="*/ 0 60000 65536"/>
                  <a:gd name="T15" fmla="*/ 0 w 81"/>
                  <a:gd name="T16" fmla="*/ 0 h 246"/>
                  <a:gd name="T17" fmla="*/ 81 w 81"/>
                  <a:gd name="T18" fmla="*/ 246 h 246"/>
                </a:gdLst>
                <a:ahLst/>
                <a:cxnLst>
                  <a:cxn ang="T10">
                    <a:pos x="T0" y="T1"/>
                  </a:cxn>
                  <a:cxn ang="T11">
                    <a:pos x="T2" y="T3"/>
                  </a:cxn>
                  <a:cxn ang="T12">
                    <a:pos x="T4" y="T5"/>
                  </a:cxn>
                  <a:cxn ang="T13">
                    <a:pos x="T6" y="T7"/>
                  </a:cxn>
                  <a:cxn ang="T14">
                    <a:pos x="T8" y="T9"/>
                  </a:cxn>
                </a:cxnLst>
                <a:rect l="T15" t="T16" r="T17" b="T18"/>
                <a:pathLst>
                  <a:path w="81" h="246">
                    <a:moveTo>
                      <a:pt x="0" y="246"/>
                    </a:moveTo>
                    <a:cubicBezTo>
                      <a:pt x="41" y="206"/>
                      <a:pt x="41" y="206"/>
                      <a:pt x="41" y="206"/>
                    </a:cubicBezTo>
                    <a:cubicBezTo>
                      <a:pt x="55" y="83"/>
                      <a:pt x="81" y="0"/>
                      <a:pt x="81" y="0"/>
                    </a:cubicBezTo>
                    <a:cubicBezTo>
                      <a:pt x="45" y="38"/>
                      <a:pt x="45" y="38"/>
                      <a:pt x="45" y="38"/>
                    </a:cubicBezTo>
                    <a:lnTo>
                      <a:pt x="0" y="246"/>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7" name="Freeform 548"/>
              <p:cNvSpPr>
                <a:spLocks noChangeArrowheads="1"/>
              </p:cNvSpPr>
              <p:nvPr/>
            </p:nvSpPr>
            <p:spPr bwMode="auto">
              <a:xfrm>
                <a:off x="2349" y="1574"/>
                <a:ext cx="231" cy="472"/>
              </a:xfrm>
              <a:custGeom>
                <a:avLst/>
                <a:gdLst>
                  <a:gd name="T0" fmla="*/ 387 w 138"/>
                  <a:gd name="T1" fmla="*/ 0 h 266"/>
                  <a:gd name="T2" fmla="*/ 219 w 138"/>
                  <a:gd name="T3" fmla="*/ 630 h 266"/>
                  <a:gd name="T4" fmla="*/ 126 w 138"/>
                  <a:gd name="T5" fmla="*/ 662 h 266"/>
                  <a:gd name="T6" fmla="*/ 199 w 138"/>
                  <a:gd name="T7" fmla="*/ 224 h 266"/>
                  <a:gd name="T8" fmla="*/ 387 w 138"/>
                  <a:gd name="T9" fmla="*/ 0 h 266"/>
                  <a:gd name="T10" fmla="*/ 0 60000 65536"/>
                  <a:gd name="T11" fmla="*/ 0 60000 65536"/>
                  <a:gd name="T12" fmla="*/ 0 60000 65536"/>
                  <a:gd name="T13" fmla="*/ 0 60000 65536"/>
                  <a:gd name="T14" fmla="*/ 0 60000 65536"/>
                  <a:gd name="T15" fmla="*/ 0 w 138"/>
                  <a:gd name="T16" fmla="*/ 0 h 266"/>
                  <a:gd name="T17" fmla="*/ 138 w 138"/>
                  <a:gd name="T18" fmla="*/ 266 h 266"/>
                </a:gdLst>
                <a:ahLst/>
                <a:cxnLst>
                  <a:cxn ang="T10">
                    <a:pos x="T0" y="T1"/>
                  </a:cxn>
                  <a:cxn ang="T11">
                    <a:pos x="T2" y="T3"/>
                  </a:cxn>
                  <a:cxn ang="T12">
                    <a:pos x="T4" y="T5"/>
                  </a:cxn>
                  <a:cxn ang="T13">
                    <a:pos x="T6" y="T7"/>
                  </a:cxn>
                  <a:cxn ang="T14">
                    <a:pos x="T8" y="T9"/>
                  </a:cxn>
                </a:cxnLst>
                <a:rect l="T15" t="T16" r="T17" b="T18"/>
                <a:pathLst>
                  <a:path w="138" h="266">
                    <a:moveTo>
                      <a:pt x="138" y="0"/>
                    </a:moveTo>
                    <a:cubicBezTo>
                      <a:pt x="138" y="0"/>
                      <a:pt x="123" y="103"/>
                      <a:pt x="78" y="200"/>
                    </a:cubicBezTo>
                    <a:cubicBezTo>
                      <a:pt x="78" y="200"/>
                      <a:pt x="49" y="205"/>
                      <a:pt x="45" y="210"/>
                    </a:cubicBezTo>
                    <a:cubicBezTo>
                      <a:pt x="0" y="266"/>
                      <a:pt x="71" y="71"/>
                      <a:pt x="71" y="71"/>
                    </a:cubicBezTo>
                    <a:lnTo>
                      <a:pt x="138" y="0"/>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8" name="Freeform 549"/>
              <p:cNvSpPr>
                <a:spLocks noChangeArrowheads="1"/>
              </p:cNvSpPr>
              <p:nvPr/>
            </p:nvSpPr>
            <p:spPr bwMode="auto">
              <a:xfrm>
                <a:off x="2483" y="1606"/>
                <a:ext cx="81" cy="293"/>
              </a:xfrm>
              <a:custGeom>
                <a:avLst/>
                <a:gdLst>
                  <a:gd name="T0" fmla="*/ 59 w 48"/>
                  <a:gd name="T1" fmla="*/ 439 h 165"/>
                  <a:gd name="T2" fmla="*/ 0 w 48"/>
                  <a:gd name="T3" fmla="*/ 520 h 165"/>
                  <a:gd name="T4" fmla="*/ 78 w 48"/>
                  <a:gd name="T5" fmla="*/ 73 h 165"/>
                  <a:gd name="T6" fmla="*/ 137 w 48"/>
                  <a:gd name="T7" fmla="*/ 0 h 165"/>
                  <a:gd name="T8" fmla="*/ 59 w 48"/>
                  <a:gd name="T9" fmla="*/ 439 h 165"/>
                  <a:gd name="T10" fmla="*/ 0 60000 65536"/>
                  <a:gd name="T11" fmla="*/ 0 60000 65536"/>
                  <a:gd name="T12" fmla="*/ 0 60000 65536"/>
                  <a:gd name="T13" fmla="*/ 0 60000 65536"/>
                  <a:gd name="T14" fmla="*/ 0 60000 65536"/>
                  <a:gd name="T15" fmla="*/ 0 w 48"/>
                  <a:gd name="T16" fmla="*/ 0 h 165"/>
                  <a:gd name="T17" fmla="*/ 48 w 48"/>
                  <a:gd name="T18" fmla="*/ 165 h 165"/>
                </a:gdLst>
                <a:ahLst/>
                <a:cxnLst>
                  <a:cxn ang="T10">
                    <a:pos x="T0" y="T1"/>
                  </a:cxn>
                  <a:cxn ang="T11">
                    <a:pos x="T2" y="T3"/>
                  </a:cxn>
                  <a:cxn ang="T12">
                    <a:pos x="T4" y="T5"/>
                  </a:cxn>
                  <a:cxn ang="T13">
                    <a:pos x="T6" y="T7"/>
                  </a:cxn>
                  <a:cxn ang="T14">
                    <a:pos x="T8" y="T9"/>
                  </a:cxn>
                </a:cxnLst>
                <a:rect l="T15" t="T16" r="T17" b="T18"/>
                <a:pathLst>
                  <a:path w="48" h="165">
                    <a:moveTo>
                      <a:pt x="21" y="139"/>
                    </a:moveTo>
                    <a:cubicBezTo>
                      <a:pt x="0" y="165"/>
                      <a:pt x="0" y="165"/>
                      <a:pt x="0" y="165"/>
                    </a:cubicBezTo>
                    <a:cubicBezTo>
                      <a:pt x="27" y="23"/>
                      <a:pt x="27" y="23"/>
                      <a:pt x="27" y="23"/>
                    </a:cubicBezTo>
                    <a:cubicBezTo>
                      <a:pt x="48" y="0"/>
                      <a:pt x="48" y="0"/>
                      <a:pt x="48" y="0"/>
                    </a:cubicBezTo>
                    <a:cubicBezTo>
                      <a:pt x="48" y="0"/>
                      <a:pt x="46" y="94"/>
                      <a:pt x="21" y="139"/>
                    </a:cubicBez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9" name="Freeform 550"/>
              <p:cNvSpPr>
                <a:spLocks noChangeArrowheads="1"/>
              </p:cNvSpPr>
              <p:nvPr/>
            </p:nvSpPr>
            <p:spPr bwMode="auto">
              <a:xfrm>
                <a:off x="2458" y="1579"/>
                <a:ext cx="97" cy="359"/>
              </a:xfrm>
              <a:custGeom>
                <a:avLst/>
                <a:gdLst>
                  <a:gd name="T0" fmla="*/ 62 w 58"/>
                  <a:gd name="T1" fmla="*/ 556 h 202"/>
                  <a:gd name="T2" fmla="*/ 0 w 58"/>
                  <a:gd name="T3" fmla="*/ 638 h 202"/>
                  <a:gd name="T4" fmla="*/ 22 w 58"/>
                  <a:gd name="T5" fmla="*/ 272 h 202"/>
                  <a:gd name="T6" fmla="*/ 162 w 58"/>
                  <a:gd name="T7" fmla="*/ 0 h 202"/>
                  <a:gd name="T8" fmla="*/ 62 w 58"/>
                  <a:gd name="T9" fmla="*/ 556 h 202"/>
                  <a:gd name="T10" fmla="*/ 0 60000 65536"/>
                  <a:gd name="T11" fmla="*/ 0 60000 65536"/>
                  <a:gd name="T12" fmla="*/ 0 60000 65536"/>
                  <a:gd name="T13" fmla="*/ 0 60000 65536"/>
                  <a:gd name="T14" fmla="*/ 0 60000 65536"/>
                  <a:gd name="T15" fmla="*/ 0 w 58"/>
                  <a:gd name="T16" fmla="*/ 0 h 202"/>
                  <a:gd name="T17" fmla="*/ 58 w 58"/>
                  <a:gd name="T18" fmla="*/ 202 h 202"/>
                </a:gdLst>
                <a:ahLst/>
                <a:cxnLst>
                  <a:cxn ang="T10">
                    <a:pos x="T0" y="T1"/>
                  </a:cxn>
                  <a:cxn ang="T11">
                    <a:pos x="T2" y="T3"/>
                  </a:cxn>
                  <a:cxn ang="T12">
                    <a:pos x="T4" y="T5"/>
                  </a:cxn>
                  <a:cxn ang="T13">
                    <a:pos x="T6" y="T7"/>
                  </a:cxn>
                  <a:cxn ang="T14">
                    <a:pos x="T8" y="T9"/>
                  </a:cxn>
                </a:cxnLst>
                <a:rect l="T15" t="T16" r="T17" b="T18"/>
                <a:pathLst>
                  <a:path w="58" h="202">
                    <a:moveTo>
                      <a:pt x="22" y="176"/>
                    </a:moveTo>
                    <a:cubicBezTo>
                      <a:pt x="0" y="202"/>
                      <a:pt x="0" y="202"/>
                      <a:pt x="0" y="202"/>
                    </a:cubicBezTo>
                    <a:cubicBezTo>
                      <a:pt x="8" y="86"/>
                      <a:pt x="8" y="86"/>
                      <a:pt x="8" y="86"/>
                    </a:cubicBezTo>
                    <a:cubicBezTo>
                      <a:pt x="58" y="0"/>
                      <a:pt x="58" y="0"/>
                      <a:pt x="58" y="0"/>
                    </a:cubicBezTo>
                    <a:cubicBezTo>
                      <a:pt x="58" y="0"/>
                      <a:pt x="46" y="131"/>
                      <a:pt x="22" y="176"/>
                    </a:cubicBez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0" name="Freeform 551"/>
              <p:cNvSpPr>
                <a:spLocks noChangeArrowheads="1"/>
              </p:cNvSpPr>
              <p:nvPr/>
            </p:nvSpPr>
            <p:spPr bwMode="auto">
              <a:xfrm>
                <a:off x="2453" y="1620"/>
                <a:ext cx="96" cy="297"/>
              </a:xfrm>
              <a:custGeom>
                <a:avLst/>
                <a:gdLst>
                  <a:gd name="T0" fmla="*/ 45 w 96"/>
                  <a:gd name="T1" fmla="*/ 242 h 297"/>
                  <a:gd name="T2" fmla="*/ 0 w 96"/>
                  <a:gd name="T3" fmla="*/ 297 h 297"/>
                  <a:gd name="T4" fmla="*/ 1 w 96"/>
                  <a:gd name="T5" fmla="*/ 119 h 297"/>
                  <a:gd name="T6" fmla="*/ 96 w 96"/>
                  <a:gd name="T7" fmla="*/ 0 h 297"/>
                  <a:gd name="T8" fmla="*/ 45 w 96"/>
                  <a:gd name="T9" fmla="*/ 242 h 297"/>
                  <a:gd name="T10" fmla="*/ 0 60000 65536"/>
                  <a:gd name="T11" fmla="*/ 0 60000 65536"/>
                  <a:gd name="T12" fmla="*/ 0 60000 65536"/>
                  <a:gd name="T13" fmla="*/ 0 60000 65536"/>
                  <a:gd name="T14" fmla="*/ 0 60000 65536"/>
                  <a:gd name="T15" fmla="*/ 0 w 96"/>
                  <a:gd name="T16" fmla="*/ 0 h 297"/>
                  <a:gd name="T17" fmla="*/ 96 w 96"/>
                  <a:gd name="T18" fmla="*/ 297 h 297"/>
                </a:gdLst>
                <a:ahLst/>
                <a:cxnLst>
                  <a:cxn ang="T10">
                    <a:pos x="T0" y="T1"/>
                  </a:cxn>
                  <a:cxn ang="T11">
                    <a:pos x="T2" y="T3"/>
                  </a:cxn>
                  <a:cxn ang="T12">
                    <a:pos x="T4" y="T5"/>
                  </a:cxn>
                  <a:cxn ang="T13">
                    <a:pos x="T6" y="T7"/>
                  </a:cxn>
                  <a:cxn ang="T14">
                    <a:pos x="T8" y="T9"/>
                  </a:cxn>
                </a:cxnLst>
                <a:rect l="T15" t="T16" r="T17" b="T18"/>
                <a:pathLst>
                  <a:path w="96" h="297">
                    <a:moveTo>
                      <a:pt x="45" y="242"/>
                    </a:moveTo>
                    <a:lnTo>
                      <a:pt x="0" y="297"/>
                    </a:lnTo>
                    <a:lnTo>
                      <a:pt x="1" y="119"/>
                    </a:lnTo>
                    <a:lnTo>
                      <a:pt x="96" y="0"/>
                    </a:lnTo>
                    <a:lnTo>
                      <a:pt x="45" y="242"/>
                    </a:lnTo>
                    <a:close/>
                  </a:path>
                </a:pathLst>
              </a:custGeom>
              <a:solidFill>
                <a:srgbClr val="50636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1" name="Freeform 552"/>
              <p:cNvSpPr>
                <a:spLocks noChangeArrowheads="1"/>
              </p:cNvSpPr>
              <p:nvPr/>
            </p:nvSpPr>
            <p:spPr bwMode="auto">
              <a:xfrm>
                <a:off x="2389" y="1554"/>
                <a:ext cx="163" cy="434"/>
              </a:xfrm>
              <a:custGeom>
                <a:avLst/>
                <a:gdLst>
                  <a:gd name="T0" fmla="*/ 0 w 97"/>
                  <a:gd name="T1" fmla="*/ 772 h 244"/>
                  <a:gd name="T2" fmla="*/ 153 w 97"/>
                  <a:gd name="T3" fmla="*/ 667 h 244"/>
                  <a:gd name="T4" fmla="*/ 274 w 97"/>
                  <a:gd name="T5" fmla="*/ 0 h 244"/>
                  <a:gd name="T6" fmla="*/ 96 w 97"/>
                  <a:gd name="T7" fmla="*/ 269 h 244"/>
                  <a:gd name="T8" fmla="*/ 0 w 97"/>
                  <a:gd name="T9" fmla="*/ 772 h 244"/>
                  <a:gd name="T10" fmla="*/ 0 60000 65536"/>
                  <a:gd name="T11" fmla="*/ 0 60000 65536"/>
                  <a:gd name="T12" fmla="*/ 0 60000 65536"/>
                  <a:gd name="T13" fmla="*/ 0 60000 65536"/>
                  <a:gd name="T14" fmla="*/ 0 60000 65536"/>
                  <a:gd name="T15" fmla="*/ 0 w 97"/>
                  <a:gd name="T16" fmla="*/ 0 h 244"/>
                  <a:gd name="T17" fmla="*/ 97 w 97"/>
                  <a:gd name="T18" fmla="*/ 244 h 244"/>
                </a:gdLst>
                <a:ahLst/>
                <a:cxnLst>
                  <a:cxn ang="T10">
                    <a:pos x="T0" y="T1"/>
                  </a:cxn>
                  <a:cxn ang="T11">
                    <a:pos x="T2" y="T3"/>
                  </a:cxn>
                  <a:cxn ang="T12">
                    <a:pos x="T4" y="T5"/>
                  </a:cxn>
                  <a:cxn ang="T13">
                    <a:pos x="T6" y="T7"/>
                  </a:cxn>
                  <a:cxn ang="T14">
                    <a:pos x="T8" y="T9"/>
                  </a:cxn>
                </a:cxnLst>
                <a:rect l="T15" t="T16" r="T17" b="T18"/>
                <a:pathLst>
                  <a:path w="97" h="244">
                    <a:moveTo>
                      <a:pt x="0" y="244"/>
                    </a:moveTo>
                    <a:cubicBezTo>
                      <a:pt x="54" y="211"/>
                      <a:pt x="54" y="211"/>
                      <a:pt x="54" y="211"/>
                    </a:cubicBezTo>
                    <a:cubicBezTo>
                      <a:pt x="68" y="88"/>
                      <a:pt x="97" y="0"/>
                      <a:pt x="97" y="0"/>
                    </a:cubicBezTo>
                    <a:cubicBezTo>
                      <a:pt x="34" y="85"/>
                      <a:pt x="34" y="85"/>
                      <a:pt x="34" y="85"/>
                    </a:cubicBezTo>
                    <a:lnTo>
                      <a:pt x="0" y="244"/>
                    </a:ln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2" name="Freeform 553"/>
              <p:cNvSpPr>
                <a:spLocks noChangeArrowheads="1"/>
              </p:cNvSpPr>
              <p:nvPr/>
            </p:nvSpPr>
            <p:spPr bwMode="auto">
              <a:xfrm>
                <a:off x="2372" y="1652"/>
                <a:ext cx="126" cy="341"/>
              </a:xfrm>
              <a:custGeom>
                <a:avLst/>
                <a:gdLst>
                  <a:gd name="T0" fmla="*/ 0 w 75"/>
                  <a:gd name="T1" fmla="*/ 606 h 192"/>
                  <a:gd name="T2" fmla="*/ 141 w 75"/>
                  <a:gd name="T3" fmla="*/ 517 h 192"/>
                  <a:gd name="T4" fmla="*/ 183 w 75"/>
                  <a:gd name="T5" fmla="*/ 0 h 192"/>
                  <a:gd name="T6" fmla="*/ 96 w 75"/>
                  <a:gd name="T7" fmla="*/ 130 h 192"/>
                  <a:gd name="T8" fmla="*/ 0 w 75"/>
                  <a:gd name="T9" fmla="*/ 606 h 192"/>
                  <a:gd name="T10" fmla="*/ 0 60000 65536"/>
                  <a:gd name="T11" fmla="*/ 0 60000 65536"/>
                  <a:gd name="T12" fmla="*/ 0 60000 65536"/>
                  <a:gd name="T13" fmla="*/ 0 60000 65536"/>
                  <a:gd name="T14" fmla="*/ 0 60000 65536"/>
                  <a:gd name="T15" fmla="*/ 0 w 75"/>
                  <a:gd name="T16" fmla="*/ 0 h 192"/>
                  <a:gd name="T17" fmla="*/ 75 w 75"/>
                  <a:gd name="T18" fmla="*/ 192 h 192"/>
                </a:gdLst>
                <a:ahLst/>
                <a:cxnLst>
                  <a:cxn ang="T10">
                    <a:pos x="T0" y="T1"/>
                  </a:cxn>
                  <a:cxn ang="T11">
                    <a:pos x="T2" y="T3"/>
                  </a:cxn>
                  <a:cxn ang="T12">
                    <a:pos x="T4" y="T5"/>
                  </a:cxn>
                  <a:cxn ang="T13">
                    <a:pos x="T6" y="T7"/>
                  </a:cxn>
                  <a:cxn ang="T14">
                    <a:pos x="T8" y="T9"/>
                  </a:cxn>
                </a:cxnLst>
                <a:rect l="T15" t="T16" r="T17" b="T18"/>
                <a:pathLst>
                  <a:path w="75" h="192">
                    <a:moveTo>
                      <a:pt x="0" y="192"/>
                    </a:moveTo>
                    <a:cubicBezTo>
                      <a:pt x="50" y="164"/>
                      <a:pt x="50" y="164"/>
                      <a:pt x="50" y="164"/>
                    </a:cubicBezTo>
                    <a:cubicBezTo>
                      <a:pt x="75" y="13"/>
                      <a:pt x="65" y="0"/>
                      <a:pt x="65" y="0"/>
                    </a:cubicBezTo>
                    <a:cubicBezTo>
                      <a:pt x="34" y="41"/>
                      <a:pt x="34" y="41"/>
                      <a:pt x="34" y="41"/>
                    </a:cubicBezTo>
                    <a:lnTo>
                      <a:pt x="0" y="192"/>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3" name="Freeform 554"/>
              <p:cNvSpPr>
                <a:spLocks noChangeArrowheads="1"/>
              </p:cNvSpPr>
              <p:nvPr/>
            </p:nvSpPr>
            <p:spPr bwMode="auto">
              <a:xfrm>
                <a:off x="2355" y="1931"/>
                <a:ext cx="225" cy="122"/>
              </a:xfrm>
              <a:custGeom>
                <a:avLst/>
                <a:gdLst>
                  <a:gd name="T0" fmla="*/ 0 w 225"/>
                  <a:gd name="T1" fmla="*/ 76 h 122"/>
                  <a:gd name="T2" fmla="*/ 172 w 225"/>
                  <a:gd name="T3" fmla="*/ 122 h 122"/>
                  <a:gd name="T4" fmla="*/ 225 w 225"/>
                  <a:gd name="T5" fmla="*/ 46 h 122"/>
                  <a:gd name="T6" fmla="*/ 54 w 225"/>
                  <a:gd name="T7" fmla="*/ 0 h 122"/>
                  <a:gd name="T8" fmla="*/ 0 w 225"/>
                  <a:gd name="T9" fmla="*/ 76 h 122"/>
                  <a:gd name="T10" fmla="*/ 0 60000 65536"/>
                  <a:gd name="T11" fmla="*/ 0 60000 65536"/>
                  <a:gd name="T12" fmla="*/ 0 60000 65536"/>
                  <a:gd name="T13" fmla="*/ 0 60000 65536"/>
                  <a:gd name="T14" fmla="*/ 0 60000 65536"/>
                  <a:gd name="T15" fmla="*/ 0 w 225"/>
                  <a:gd name="T16" fmla="*/ 0 h 122"/>
                  <a:gd name="T17" fmla="*/ 225 w 225"/>
                  <a:gd name="T18" fmla="*/ 122 h 122"/>
                </a:gdLst>
                <a:ahLst/>
                <a:cxnLst>
                  <a:cxn ang="T10">
                    <a:pos x="T0" y="T1"/>
                  </a:cxn>
                  <a:cxn ang="T11">
                    <a:pos x="T2" y="T3"/>
                  </a:cxn>
                  <a:cxn ang="T12">
                    <a:pos x="T4" y="T5"/>
                  </a:cxn>
                  <a:cxn ang="T13">
                    <a:pos x="T6" y="T7"/>
                  </a:cxn>
                  <a:cxn ang="T14">
                    <a:pos x="T8" y="T9"/>
                  </a:cxn>
                </a:cxnLst>
                <a:rect l="T15" t="T16" r="T17" b="T18"/>
                <a:pathLst>
                  <a:path w="225" h="122">
                    <a:moveTo>
                      <a:pt x="0" y="76"/>
                    </a:moveTo>
                    <a:lnTo>
                      <a:pt x="172" y="122"/>
                    </a:lnTo>
                    <a:lnTo>
                      <a:pt x="225" y="46"/>
                    </a:lnTo>
                    <a:lnTo>
                      <a:pt x="54" y="0"/>
                    </a:lnTo>
                    <a:lnTo>
                      <a:pt x="0" y="76"/>
                    </a:ln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4" name="Freeform 555"/>
              <p:cNvSpPr>
                <a:spLocks noChangeArrowheads="1"/>
              </p:cNvSpPr>
              <p:nvPr/>
            </p:nvSpPr>
            <p:spPr bwMode="auto">
              <a:xfrm>
                <a:off x="2355" y="1931"/>
                <a:ext cx="172" cy="122"/>
              </a:xfrm>
              <a:custGeom>
                <a:avLst/>
                <a:gdLst>
                  <a:gd name="T0" fmla="*/ 0 w 172"/>
                  <a:gd name="T1" fmla="*/ 76 h 122"/>
                  <a:gd name="T2" fmla="*/ 172 w 172"/>
                  <a:gd name="T3" fmla="*/ 122 h 122"/>
                  <a:gd name="T4" fmla="*/ 54 w 172"/>
                  <a:gd name="T5" fmla="*/ 0 h 122"/>
                  <a:gd name="T6" fmla="*/ 0 w 172"/>
                  <a:gd name="T7" fmla="*/ 76 h 122"/>
                  <a:gd name="T8" fmla="*/ 0 60000 65536"/>
                  <a:gd name="T9" fmla="*/ 0 60000 65536"/>
                  <a:gd name="T10" fmla="*/ 0 60000 65536"/>
                  <a:gd name="T11" fmla="*/ 0 60000 65536"/>
                  <a:gd name="T12" fmla="*/ 0 w 172"/>
                  <a:gd name="T13" fmla="*/ 0 h 122"/>
                  <a:gd name="T14" fmla="*/ 172 w 172"/>
                  <a:gd name="T15" fmla="*/ 122 h 122"/>
                </a:gdLst>
                <a:ahLst/>
                <a:cxnLst>
                  <a:cxn ang="T8">
                    <a:pos x="T0" y="T1"/>
                  </a:cxn>
                  <a:cxn ang="T9">
                    <a:pos x="T2" y="T3"/>
                  </a:cxn>
                  <a:cxn ang="T10">
                    <a:pos x="T4" y="T5"/>
                  </a:cxn>
                  <a:cxn ang="T11">
                    <a:pos x="T6" y="T7"/>
                  </a:cxn>
                </a:cxnLst>
                <a:rect l="T12" t="T13" r="T14" b="T15"/>
                <a:pathLst>
                  <a:path w="172" h="122">
                    <a:moveTo>
                      <a:pt x="0" y="76"/>
                    </a:moveTo>
                    <a:lnTo>
                      <a:pt x="172" y="122"/>
                    </a:lnTo>
                    <a:lnTo>
                      <a:pt x="54" y="0"/>
                    </a:lnTo>
                    <a:lnTo>
                      <a:pt x="0" y="76"/>
                    </a:lnTo>
                    <a:close/>
                  </a:path>
                </a:pathLst>
              </a:custGeom>
              <a:solidFill>
                <a:srgbClr val="F5E9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5" name="Freeform 556"/>
              <p:cNvSpPr>
                <a:spLocks noChangeArrowheads="1"/>
              </p:cNvSpPr>
              <p:nvPr/>
            </p:nvSpPr>
            <p:spPr bwMode="auto">
              <a:xfrm>
                <a:off x="2355" y="1517"/>
                <a:ext cx="115" cy="490"/>
              </a:xfrm>
              <a:custGeom>
                <a:avLst/>
                <a:gdLst>
                  <a:gd name="T0" fmla="*/ 91 w 68"/>
                  <a:gd name="T1" fmla="*/ 735 h 276"/>
                  <a:gd name="T2" fmla="*/ 0 w 68"/>
                  <a:gd name="T3" fmla="*/ 870 h 276"/>
                  <a:gd name="T4" fmla="*/ 194 w 68"/>
                  <a:gd name="T5" fmla="*/ 0 h 276"/>
                  <a:gd name="T6" fmla="*/ 91 w 68"/>
                  <a:gd name="T7" fmla="*/ 735 h 276"/>
                  <a:gd name="T8" fmla="*/ 0 60000 65536"/>
                  <a:gd name="T9" fmla="*/ 0 60000 65536"/>
                  <a:gd name="T10" fmla="*/ 0 60000 65536"/>
                  <a:gd name="T11" fmla="*/ 0 60000 65536"/>
                  <a:gd name="T12" fmla="*/ 0 w 68"/>
                  <a:gd name="T13" fmla="*/ 0 h 276"/>
                  <a:gd name="T14" fmla="*/ 68 w 68"/>
                  <a:gd name="T15" fmla="*/ 276 h 276"/>
                </a:gdLst>
                <a:ahLst/>
                <a:cxnLst>
                  <a:cxn ang="T8">
                    <a:pos x="T0" y="T1"/>
                  </a:cxn>
                  <a:cxn ang="T9">
                    <a:pos x="T2" y="T3"/>
                  </a:cxn>
                  <a:cxn ang="T10">
                    <a:pos x="T4" y="T5"/>
                  </a:cxn>
                  <a:cxn ang="T11">
                    <a:pos x="T6" y="T7"/>
                  </a:cxn>
                </a:cxnLst>
                <a:rect l="T12" t="T13" r="T14" b="T15"/>
                <a:pathLst>
                  <a:path w="68" h="276">
                    <a:moveTo>
                      <a:pt x="32" y="233"/>
                    </a:moveTo>
                    <a:cubicBezTo>
                      <a:pt x="0" y="276"/>
                      <a:pt x="0" y="276"/>
                      <a:pt x="0" y="276"/>
                    </a:cubicBezTo>
                    <a:cubicBezTo>
                      <a:pt x="68" y="0"/>
                      <a:pt x="68" y="0"/>
                      <a:pt x="68" y="0"/>
                    </a:cubicBezTo>
                    <a:cubicBezTo>
                      <a:pt x="68" y="0"/>
                      <a:pt x="60" y="122"/>
                      <a:pt x="32" y="23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6" name="Freeform 557"/>
              <p:cNvSpPr>
                <a:spLocks noChangeArrowheads="1"/>
              </p:cNvSpPr>
              <p:nvPr/>
            </p:nvSpPr>
            <p:spPr bwMode="auto">
              <a:xfrm>
                <a:off x="2315" y="2109"/>
                <a:ext cx="62" cy="266"/>
              </a:xfrm>
              <a:custGeom>
                <a:avLst/>
                <a:gdLst>
                  <a:gd name="T0" fmla="*/ 45 w 37"/>
                  <a:gd name="T1" fmla="*/ 0 h 150"/>
                  <a:gd name="T2" fmla="*/ 99 w 37"/>
                  <a:gd name="T3" fmla="*/ 321 h 150"/>
                  <a:gd name="T4" fmla="*/ 54 w 37"/>
                  <a:gd name="T5" fmla="*/ 459 h 150"/>
                  <a:gd name="T6" fmla="*/ 37 w 37"/>
                  <a:gd name="T7" fmla="*/ 468 h 150"/>
                  <a:gd name="T8" fmla="*/ 39 w 37"/>
                  <a:gd name="T9" fmla="*/ 443 h 150"/>
                  <a:gd name="T10" fmla="*/ 87 w 37"/>
                  <a:gd name="T11" fmla="*/ 330 h 150"/>
                  <a:gd name="T12" fmla="*/ 0 w 37"/>
                  <a:gd name="T13" fmla="*/ 20 h 150"/>
                  <a:gd name="T14" fmla="*/ 45 w 37"/>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150"/>
                  <a:gd name="T26" fmla="*/ 37 w 37"/>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150">
                    <a:moveTo>
                      <a:pt x="16" y="0"/>
                    </a:moveTo>
                    <a:cubicBezTo>
                      <a:pt x="16" y="0"/>
                      <a:pt x="33" y="85"/>
                      <a:pt x="35" y="102"/>
                    </a:cubicBezTo>
                    <a:cubicBezTo>
                      <a:pt x="37" y="123"/>
                      <a:pt x="19" y="146"/>
                      <a:pt x="19" y="146"/>
                    </a:cubicBezTo>
                    <a:cubicBezTo>
                      <a:pt x="19" y="146"/>
                      <a:pt x="15" y="150"/>
                      <a:pt x="13" y="149"/>
                    </a:cubicBezTo>
                    <a:cubicBezTo>
                      <a:pt x="12" y="147"/>
                      <a:pt x="11" y="146"/>
                      <a:pt x="14" y="141"/>
                    </a:cubicBezTo>
                    <a:cubicBezTo>
                      <a:pt x="21" y="127"/>
                      <a:pt x="32" y="118"/>
                      <a:pt x="31" y="105"/>
                    </a:cubicBezTo>
                    <a:cubicBezTo>
                      <a:pt x="30" y="93"/>
                      <a:pt x="21" y="27"/>
                      <a:pt x="0" y="6"/>
                    </a:cubicBezTo>
                    <a:cubicBezTo>
                      <a:pt x="16" y="0"/>
                      <a:pt x="16" y="0"/>
                      <a:pt x="16" y="0"/>
                    </a:cubicBezTo>
                  </a:path>
                </a:pathLst>
              </a:custGeom>
              <a:solidFill>
                <a:srgbClr val="6F2B4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7" name="Freeform 558"/>
              <p:cNvSpPr>
                <a:spLocks noChangeArrowheads="1"/>
              </p:cNvSpPr>
              <p:nvPr/>
            </p:nvSpPr>
            <p:spPr bwMode="auto">
              <a:xfrm>
                <a:off x="2265" y="2132"/>
                <a:ext cx="149" cy="223"/>
              </a:xfrm>
              <a:custGeom>
                <a:avLst/>
                <a:gdLst>
                  <a:gd name="T0" fmla="*/ 249 w 89"/>
                  <a:gd name="T1" fmla="*/ 382 h 126"/>
                  <a:gd name="T2" fmla="*/ 126 w 89"/>
                  <a:gd name="T3" fmla="*/ 85 h 126"/>
                  <a:gd name="T4" fmla="*/ 17 w 89"/>
                  <a:gd name="T5" fmla="*/ 4 h 126"/>
                  <a:gd name="T6" fmla="*/ 0 w 89"/>
                  <a:gd name="T7" fmla="*/ 7 h 126"/>
                  <a:gd name="T8" fmla="*/ 13 w 89"/>
                  <a:gd name="T9" fmla="*/ 25 h 126"/>
                  <a:gd name="T10" fmla="*/ 112 w 89"/>
                  <a:gd name="T11" fmla="*/ 85 h 126"/>
                  <a:gd name="T12" fmla="*/ 204 w 89"/>
                  <a:gd name="T13" fmla="*/ 395 h 126"/>
                  <a:gd name="T14" fmla="*/ 249 w 89"/>
                  <a:gd name="T15" fmla="*/ 382 h 126"/>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26"/>
                  <a:gd name="T26" fmla="*/ 89 w 89"/>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26">
                    <a:moveTo>
                      <a:pt x="89" y="122"/>
                    </a:moveTo>
                    <a:cubicBezTo>
                      <a:pt x="89" y="122"/>
                      <a:pt x="54" y="42"/>
                      <a:pt x="45" y="27"/>
                    </a:cubicBezTo>
                    <a:cubicBezTo>
                      <a:pt x="34" y="9"/>
                      <a:pt x="6" y="1"/>
                      <a:pt x="6" y="1"/>
                    </a:cubicBezTo>
                    <a:cubicBezTo>
                      <a:pt x="6" y="1"/>
                      <a:pt x="1" y="0"/>
                      <a:pt x="0" y="2"/>
                    </a:cubicBezTo>
                    <a:cubicBezTo>
                      <a:pt x="0" y="4"/>
                      <a:pt x="0" y="6"/>
                      <a:pt x="5" y="8"/>
                    </a:cubicBezTo>
                    <a:cubicBezTo>
                      <a:pt x="19" y="15"/>
                      <a:pt x="33" y="17"/>
                      <a:pt x="40" y="27"/>
                    </a:cubicBezTo>
                    <a:cubicBezTo>
                      <a:pt x="46" y="38"/>
                      <a:pt x="77" y="97"/>
                      <a:pt x="73" y="126"/>
                    </a:cubicBezTo>
                    <a:cubicBezTo>
                      <a:pt x="89" y="122"/>
                      <a:pt x="89" y="122"/>
                      <a:pt x="89" y="122"/>
                    </a:cubicBezTo>
                  </a:path>
                </a:pathLst>
              </a:custGeom>
              <a:solidFill>
                <a:srgbClr val="6F2B4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8" name="Freeform 559"/>
              <p:cNvSpPr>
                <a:spLocks noEditPoints="1" noChangeArrowheads="1"/>
              </p:cNvSpPr>
              <p:nvPr/>
            </p:nvSpPr>
            <p:spPr bwMode="auto">
              <a:xfrm>
                <a:off x="2288" y="2109"/>
                <a:ext cx="128" cy="252"/>
              </a:xfrm>
              <a:custGeom>
                <a:avLst/>
                <a:gdLst>
                  <a:gd name="T0" fmla="*/ 216 w 76"/>
                  <a:gd name="T1" fmla="*/ 426 h 142"/>
                  <a:gd name="T2" fmla="*/ 211 w 76"/>
                  <a:gd name="T3" fmla="*/ 387 h 142"/>
                  <a:gd name="T4" fmla="*/ 195 w 76"/>
                  <a:gd name="T5" fmla="*/ 321 h 142"/>
                  <a:gd name="T6" fmla="*/ 175 w 76"/>
                  <a:gd name="T7" fmla="*/ 272 h 142"/>
                  <a:gd name="T8" fmla="*/ 175 w 76"/>
                  <a:gd name="T9" fmla="*/ 272 h 142"/>
                  <a:gd name="T10" fmla="*/ 157 w 76"/>
                  <a:gd name="T11" fmla="*/ 211 h 142"/>
                  <a:gd name="T12" fmla="*/ 141 w 76"/>
                  <a:gd name="T13" fmla="*/ 151 h 142"/>
                  <a:gd name="T14" fmla="*/ 141 w 76"/>
                  <a:gd name="T15" fmla="*/ 151 h 142"/>
                  <a:gd name="T16" fmla="*/ 130 w 76"/>
                  <a:gd name="T17" fmla="*/ 98 h 142"/>
                  <a:gd name="T18" fmla="*/ 108 w 76"/>
                  <a:gd name="T19" fmla="*/ 35 h 142"/>
                  <a:gd name="T20" fmla="*/ 91 w 76"/>
                  <a:gd name="T21" fmla="*/ 0 h 142"/>
                  <a:gd name="T22" fmla="*/ 37 w 76"/>
                  <a:gd name="T23" fmla="*/ 20 h 142"/>
                  <a:gd name="T24" fmla="*/ 29 w 76"/>
                  <a:gd name="T25" fmla="*/ 32 h 142"/>
                  <a:gd name="T26" fmla="*/ 29 w 76"/>
                  <a:gd name="T27" fmla="*/ 32 h 142"/>
                  <a:gd name="T28" fmla="*/ 25 w 76"/>
                  <a:gd name="T29" fmla="*/ 32 h 142"/>
                  <a:gd name="T30" fmla="*/ 25 w 76"/>
                  <a:gd name="T31" fmla="*/ 32 h 142"/>
                  <a:gd name="T32" fmla="*/ 13 w 76"/>
                  <a:gd name="T33" fmla="*/ 138 h 142"/>
                  <a:gd name="T34" fmla="*/ 91 w 76"/>
                  <a:gd name="T35" fmla="*/ 215 h 142"/>
                  <a:gd name="T36" fmla="*/ 113 w 76"/>
                  <a:gd name="T37" fmla="*/ 227 h 142"/>
                  <a:gd name="T38" fmla="*/ 103 w 76"/>
                  <a:gd name="T39" fmla="*/ 252 h 142"/>
                  <a:gd name="T40" fmla="*/ 79 w 76"/>
                  <a:gd name="T41" fmla="*/ 366 h 142"/>
                  <a:gd name="T42" fmla="*/ 145 w 76"/>
                  <a:gd name="T43" fmla="*/ 440 h 142"/>
                  <a:gd name="T44" fmla="*/ 145 w 76"/>
                  <a:gd name="T45" fmla="*/ 440 h 142"/>
                  <a:gd name="T46" fmla="*/ 148 w 76"/>
                  <a:gd name="T47" fmla="*/ 440 h 142"/>
                  <a:gd name="T48" fmla="*/ 148 w 76"/>
                  <a:gd name="T49" fmla="*/ 440 h 142"/>
                  <a:gd name="T50" fmla="*/ 162 w 76"/>
                  <a:gd name="T51" fmla="*/ 447 h 142"/>
                  <a:gd name="T52" fmla="*/ 216 w 76"/>
                  <a:gd name="T53" fmla="*/ 426 h 142"/>
                  <a:gd name="T54" fmla="*/ 96 w 76"/>
                  <a:gd name="T55" fmla="*/ 208 h 142"/>
                  <a:gd name="T56" fmla="*/ 17 w 76"/>
                  <a:gd name="T57" fmla="*/ 138 h 142"/>
                  <a:gd name="T58" fmla="*/ 45 w 76"/>
                  <a:gd name="T59" fmla="*/ 35 h 142"/>
                  <a:gd name="T60" fmla="*/ 121 w 76"/>
                  <a:gd name="T61" fmla="*/ 101 h 142"/>
                  <a:gd name="T62" fmla="*/ 96 w 76"/>
                  <a:gd name="T63" fmla="*/ 208 h 142"/>
                  <a:gd name="T64" fmla="*/ 83 w 76"/>
                  <a:gd name="T65" fmla="*/ 358 h 142"/>
                  <a:gd name="T66" fmla="*/ 111 w 76"/>
                  <a:gd name="T67" fmla="*/ 256 h 142"/>
                  <a:gd name="T68" fmla="*/ 187 w 76"/>
                  <a:gd name="T69" fmla="*/ 321 h 142"/>
                  <a:gd name="T70" fmla="*/ 158 w 76"/>
                  <a:gd name="T71" fmla="*/ 428 h 142"/>
                  <a:gd name="T72" fmla="*/ 83 w 76"/>
                  <a:gd name="T73" fmla="*/ 358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42"/>
                  <a:gd name="T113" fmla="*/ 76 w 7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42">
                    <a:moveTo>
                      <a:pt x="76" y="135"/>
                    </a:moveTo>
                    <a:cubicBezTo>
                      <a:pt x="76" y="133"/>
                      <a:pt x="75" y="127"/>
                      <a:pt x="74" y="123"/>
                    </a:cubicBezTo>
                    <a:cubicBezTo>
                      <a:pt x="74" y="118"/>
                      <a:pt x="72" y="112"/>
                      <a:pt x="69" y="102"/>
                    </a:cubicBezTo>
                    <a:cubicBezTo>
                      <a:pt x="66" y="95"/>
                      <a:pt x="64" y="90"/>
                      <a:pt x="62" y="86"/>
                    </a:cubicBezTo>
                    <a:cubicBezTo>
                      <a:pt x="62" y="86"/>
                      <a:pt x="62" y="86"/>
                      <a:pt x="62" y="86"/>
                    </a:cubicBezTo>
                    <a:cubicBezTo>
                      <a:pt x="62" y="86"/>
                      <a:pt x="57" y="75"/>
                      <a:pt x="55" y="67"/>
                    </a:cubicBezTo>
                    <a:cubicBezTo>
                      <a:pt x="52" y="60"/>
                      <a:pt x="50" y="48"/>
                      <a:pt x="50" y="48"/>
                    </a:cubicBezTo>
                    <a:cubicBezTo>
                      <a:pt x="50" y="48"/>
                      <a:pt x="50" y="48"/>
                      <a:pt x="50" y="48"/>
                    </a:cubicBezTo>
                    <a:cubicBezTo>
                      <a:pt x="49" y="44"/>
                      <a:pt x="48" y="38"/>
                      <a:pt x="46" y="31"/>
                    </a:cubicBezTo>
                    <a:cubicBezTo>
                      <a:pt x="43" y="21"/>
                      <a:pt x="40" y="15"/>
                      <a:pt x="38" y="11"/>
                    </a:cubicBezTo>
                    <a:cubicBezTo>
                      <a:pt x="36" y="7"/>
                      <a:pt x="33" y="1"/>
                      <a:pt x="32" y="0"/>
                    </a:cubicBezTo>
                    <a:cubicBezTo>
                      <a:pt x="24" y="1"/>
                      <a:pt x="20" y="2"/>
                      <a:pt x="13" y="6"/>
                    </a:cubicBezTo>
                    <a:cubicBezTo>
                      <a:pt x="13" y="7"/>
                      <a:pt x="11" y="9"/>
                      <a:pt x="10" y="10"/>
                    </a:cubicBezTo>
                    <a:cubicBezTo>
                      <a:pt x="10" y="10"/>
                      <a:pt x="10" y="10"/>
                      <a:pt x="10" y="10"/>
                    </a:cubicBezTo>
                    <a:cubicBezTo>
                      <a:pt x="9" y="10"/>
                      <a:pt x="9" y="10"/>
                      <a:pt x="9" y="10"/>
                    </a:cubicBezTo>
                    <a:cubicBezTo>
                      <a:pt x="9" y="10"/>
                      <a:pt x="9" y="10"/>
                      <a:pt x="9" y="10"/>
                    </a:cubicBezTo>
                    <a:cubicBezTo>
                      <a:pt x="1" y="17"/>
                      <a:pt x="0" y="30"/>
                      <a:pt x="5" y="44"/>
                    </a:cubicBezTo>
                    <a:cubicBezTo>
                      <a:pt x="10" y="59"/>
                      <a:pt x="20" y="70"/>
                      <a:pt x="32" y="68"/>
                    </a:cubicBezTo>
                    <a:cubicBezTo>
                      <a:pt x="35" y="68"/>
                      <a:pt x="38" y="69"/>
                      <a:pt x="40" y="72"/>
                    </a:cubicBezTo>
                    <a:cubicBezTo>
                      <a:pt x="41" y="76"/>
                      <a:pt x="38" y="78"/>
                      <a:pt x="36" y="80"/>
                    </a:cubicBezTo>
                    <a:cubicBezTo>
                      <a:pt x="25" y="85"/>
                      <a:pt x="23" y="100"/>
                      <a:pt x="28" y="116"/>
                    </a:cubicBezTo>
                    <a:cubicBezTo>
                      <a:pt x="32" y="130"/>
                      <a:pt x="41" y="140"/>
                      <a:pt x="51" y="140"/>
                    </a:cubicBezTo>
                    <a:cubicBezTo>
                      <a:pt x="51" y="140"/>
                      <a:pt x="51" y="140"/>
                      <a:pt x="51" y="140"/>
                    </a:cubicBezTo>
                    <a:cubicBezTo>
                      <a:pt x="52" y="140"/>
                      <a:pt x="52" y="140"/>
                      <a:pt x="52" y="140"/>
                    </a:cubicBezTo>
                    <a:cubicBezTo>
                      <a:pt x="52" y="140"/>
                      <a:pt x="52" y="140"/>
                      <a:pt x="52" y="140"/>
                    </a:cubicBezTo>
                    <a:cubicBezTo>
                      <a:pt x="53" y="140"/>
                      <a:pt x="56" y="140"/>
                      <a:pt x="57" y="142"/>
                    </a:cubicBezTo>
                    <a:cubicBezTo>
                      <a:pt x="64" y="140"/>
                      <a:pt x="69" y="139"/>
                      <a:pt x="76" y="135"/>
                    </a:cubicBezTo>
                    <a:moveTo>
                      <a:pt x="34" y="66"/>
                    </a:moveTo>
                    <a:cubicBezTo>
                      <a:pt x="22" y="70"/>
                      <a:pt x="11" y="59"/>
                      <a:pt x="6" y="44"/>
                    </a:cubicBezTo>
                    <a:cubicBezTo>
                      <a:pt x="1" y="29"/>
                      <a:pt x="3" y="15"/>
                      <a:pt x="16" y="11"/>
                    </a:cubicBezTo>
                    <a:cubicBezTo>
                      <a:pt x="28" y="7"/>
                      <a:pt x="35" y="7"/>
                      <a:pt x="43" y="32"/>
                    </a:cubicBezTo>
                    <a:cubicBezTo>
                      <a:pt x="52" y="61"/>
                      <a:pt x="46" y="62"/>
                      <a:pt x="34" y="66"/>
                    </a:cubicBezTo>
                    <a:moveTo>
                      <a:pt x="29" y="114"/>
                    </a:moveTo>
                    <a:cubicBezTo>
                      <a:pt x="24" y="99"/>
                      <a:pt x="27" y="85"/>
                      <a:pt x="39" y="81"/>
                    </a:cubicBezTo>
                    <a:cubicBezTo>
                      <a:pt x="51" y="77"/>
                      <a:pt x="57" y="74"/>
                      <a:pt x="66" y="102"/>
                    </a:cubicBezTo>
                    <a:cubicBezTo>
                      <a:pt x="74" y="127"/>
                      <a:pt x="68" y="132"/>
                      <a:pt x="56" y="136"/>
                    </a:cubicBezTo>
                    <a:cubicBezTo>
                      <a:pt x="43" y="140"/>
                      <a:pt x="34" y="129"/>
                      <a:pt x="29" y="114"/>
                    </a:cubicBezTo>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59" name="Picture 56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301" y="2120"/>
                <a:ext cx="7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60" name="Freeform 561"/>
              <p:cNvSpPr>
                <a:spLocks noEditPoints="1" noChangeArrowheads="1"/>
              </p:cNvSpPr>
              <p:nvPr/>
            </p:nvSpPr>
            <p:spPr bwMode="auto">
              <a:xfrm>
                <a:off x="2298" y="2132"/>
                <a:ext cx="71" cy="85"/>
              </a:xfrm>
              <a:custGeom>
                <a:avLst/>
                <a:gdLst>
                  <a:gd name="T0" fmla="*/ 117 w 42"/>
                  <a:gd name="T1" fmla="*/ 101 h 48"/>
                  <a:gd name="T2" fmla="*/ 108 w 42"/>
                  <a:gd name="T3" fmla="*/ 151 h 48"/>
                  <a:gd name="T4" fmla="*/ 108 w 42"/>
                  <a:gd name="T5" fmla="*/ 151 h 48"/>
                  <a:gd name="T6" fmla="*/ 120 w 42"/>
                  <a:gd name="T7" fmla="*/ 126 h 48"/>
                  <a:gd name="T8" fmla="*/ 117 w 42"/>
                  <a:gd name="T9" fmla="*/ 101 h 48"/>
                  <a:gd name="T10" fmla="*/ 117 w 42"/>
                  <a:gd name="T11" fmla="*/ 101 h 48"/>
                  <a:gd name="T12" fmla="*/ 14 w 42"/>
                  <a:gd name="T13" fmla="*/ 0 h 48"/>
                  <a:gd name="T14" fmla="*/ 0 w 42"/>
                  <a:gd name="T15" fmla="*/ 19 h 48"/>
                  <a:gd name="T16" fmla="*/ 71 w 42"/>
                  <a:gd name="T17" fmla="*/ 62 h 48"/>
                  <a:gd name="T18" fmla="*/ 69 w 42"/>
                  <a:gd name="T19" fmla="*/ 57 h 48"/>
                  <a:gd name="T20" fmla="*/ 14 w 42"/>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8"/>
                  <a:gd name="T35" fmla="*/ 42 w 4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8">
                    <a:moveTo>
                      <a:pt x="41" y="32"/>
                    </a:moveTo>
                    <a:cubicBezTo>
                      <a:pt x="42" y="41"/>
                      <a:pt x="41" y="46"/>
                      <a:pt x="38" y="48"/>
                    </a:cubicBezTo>
                    <a:cubicBezTo>
                      <a:pt x="38" y="48"/>
                      <a:pt x="38" y="48"/>
                      <a:pt x="38" y="48"/>
                    </a:cubicBezTo>
                    <a:cubicBezTo>
                      <a:pt x="40" y="47"/>
                      <a:pt x="42" y="44"/>
                      <a:pt x="42" y="40"/>
                    </a:cubicBezTo>
                    <a:cubicBezTo>
                      <a:pt x="42" y="38"/>
                      <a:pt x="41" y="35"/>
                      <a:pt x="41" y="32"/>
                    </a:cubicBezTo>
                    <a:cubicBezTo>
                      <a:pt x="41" y="32"/>
                      <a:pt x="41" y="32"/>
                      <a:pt x="41" y="32"/>
                    </a:cubicBezTo>
                    <a:moveTo>
                      <a:pt x="5" y="0"/>
                    </a:moveTo>
                    <a:cubicBezTo>
                      <a:pt x="3" y="2"/>
                      <a:pt x="1" y="4"/>
                      <a:pt x="0" y="6"/>
                    </a:cubicBezTo>
                    <a:cubicBezTo>
                      <a:pt x="25" y="20"/>
                      <a:pt x="25" y="20"/>
                      <a:pt x="25" y="20"/>
                    </a:cubicBezTo>
                    <a:cubicBezTo>
                      <a:pt x="25" y="19"/>
                      <a:pt x="25" y="18"/>
                      <a:pt x="24" y="18"/>
                    </a:cubicBezTo>
                    <a:cubicBezTo>
                      <a:pt x="5" y="0"/>
                      <a:pt x="5" y="0"/>
                      <a:pt x="5" y="0"/>
                    </a:cubicBezTo>
                  </a:path>
                </a:pathLst>
              </a:custGeom>
              <a:solidFill>
                <a:srgbClr val="A796B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1" name="Freeform 562"/>
              <p:cNvSpPr>
                <a:spLocks noEditPoints="1" noChangeArrowheads="1"/>
              </p:cNvSpPr>
              <p:nvPr/>
            </p:nvSpPr>
            <p:spPr bwMode="auto">
              <a:xfrm>
                <a:off x="2322" y="2125"/>
                <a:ext cx="40" cy="94"/>
              </a:xfrm>
              <a:custGeom>
                <a:avLst/>
                <a:gdLst>
                  <a:gd name="T0" fmla="*/ 67 w 24"/>
                  <a:gd name="T1" fmla="*/ 163 h 53"/>
                  <a:gd name="T2" fmla="*/ 62 w 24"/>
                  <a:gd name="T3" fmla="*/ 167 h 53"/>
                  <a:gd name="T4" fmla="*/ 62 w 24"/>
                  <a:gd name="T5" fmla="*/ 167 h 53"/>
                  <a:gd name="T6" fmla="*/ 67 w 24"/>
                  <a:gd name="T7" fmla="*/ 163 h 53"/>
                  <a:gd name="T8" fmla="*/ 67 w 24"/>
                  <a:gd name="T9" fmla="*/ 163 h 53"/>
                  <a:gd name="T10" fmla="*/ 13 w 24"/>
                  <a:gd name="T11" fmla="*/ 0 h 53"/>
                  <a:gd name="T12" fmla="*/ 13 w 24"/>
                  <a:gd name="T13" fmla="*/ 0 h 53"/>
                  <a:gd name="T14" fmla="*/ 0 w 24"/>
                  <a:gd name="T15" fmla="*/ 4 h 53"/>
                  <a:gd name="T16" fmla="*/ 28 w 24"/>
                  <a:gd name="T17" fmla="*/ 69 h 53"/>
                  <a:gd name="T18" fmla="*/ 30 w 24"/>
                  <a:gd name="T19" fmla="*/ 76 h 53"/>
                  <a:gd name="T20" fmla="*/ 55 w 24"/>
                  <a:gd name="T21" fmla="*/ 89 h 53"/>
                  <a:gd name="T22" fmla="*/ 42 w 24"/>
                  <a:gd name="T23" fmla="*/ 20 h 53"/>
                  <a:gd name="T24" fmla="*/ 13 w 24"/>
                  <a:gd name="T25" fmla="*/ 0 h 53"/>
                  <a:gd name="T26" fmla="*/ 13 w 24"/>
                  <a:gd name="T27" fmla="*/ 0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53"/>
                  <a:gd name="T44" fmla="*/ 24 w 24"/>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53">
                    <a:moveTo>
                      <a:pt x="24" y="52"/>
                    </a:moveTo>
                    <a:cubicBezTo>
                      <a:pt x="24" y="53"/>
                      <a:pt x="23" y="53"/>
                      <a:pt x="22" y="53"/>
                    </a:cubicBezTo>
                    <a:cubicBezTo>
                      <a:pt x="22" y="53"/>
                      <a:pt x="22" y="53"/>
                      <a:pt x="22" y="53"/>
                    </a:cubicBezTo>
                    <a:cubicBezTo>
                      <a:pt x="23" y="53"/>
                      <a:pt x="24" y="53"/>
                      <a:pt x="24" y="52"/>
                    </a:cubicBezTo>
                    <a:cubicBezTo>
                      <a:pt x="24" y="52"/>
                      <a:pt x="24" y="52"/>
                      <a:pt x="24" y="52"/>
                    </a:cubicBezTo>
                    <a:moveTo>
                      <a:pt x="5" y="0"/>
                    </a:moveTo>
                    <a:cubicBezTo>
                      <a:pt x="5" y="0"/>
                      <a:pt x="5" y="0"/>
                      <a:pt x="5" y="0"/>
                    </a:cubicBezTo>
                    <a:cubicBezTo>
                      <a:pt x="3" y="0"/>
                      <a:pt x="2" y="1"/>
                      <a:pt x="0" y="1"/>
                    </a:cubicBezTo>
                    <a:cubicBezTo>
                      <a:pt x="4" y="6"/>
                      <a:pt x="7" y="14"/>
                      <a:pt x="10" y="22"/>
                    </a:cubicBezTo>
                    <a:cubicBezTo>
                      <a:pt x="11" y="22"/>
                      <a:pt x="11" y="23"/>
                      <a:pt x="11" y="24"/>
                    </a:cubicBezTo>
                    <a:cubicBezTo>
                      <a:pt x="20" y="28"/>
                      <a:pt x="20" y="28"/>
                      <a:pt x="20" y="28"/>
                    </a:cubicBezTo>
                    <a:cubicBezTo>
                      <a:pt x="18" y="20"/>
                      <a:pt x="16" y="12"/>
                      <a:pt x="15" y="6"/>
                    </a:cubicBezTo>
                    <a:cubicBezTo>
                      <a:pt x="12" y="2"/>
                      <a:pt x="9" y="0"/>
                      <a:pt x="5" y="0"/>
                    </a:cubicBezTo>
                    <a:cubicBezTo>
                      <a:pt x="5" y="0"/>
                      <a:pt x="5" y="0"/>
                      <a:pt x="5"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2" name="Freeform 563"/>
              <p:cNvSpPr>
                <a:spLocks noChangeArrowheads="1"/>
              </p:cNvSpPr>
              <p:nvPr/>
            </p:nvSpPr>
            <p:spPr bwMode="auto">
              <a:xfrm>
                <a:off x="2352" y="2219"/>
                <a:ext cx="7" cy="3"/>
              </a:xfrm>
              <a:custGeom>
                <a:avLst/>
                <a:gdLst>
                  <a:gd name="T0" fmla="*/ 12 w 4"/>
                  <a:gd name="T1" fmla="*/ 0 h 2"/>
                  <a:gd name="T2" fmla="*/ 0 w 4"/>
                  <a:gd name="T3" fmla="*/ 5 h 2"/>
                  <a:gd name="T4" fmla="*/ 12 w 4"/>
                  <a:gd name="T5" fmla="*/ 0 h 2"/>
                  <a:gd name="T6" fmla="*/ 12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4" y="0"/>
                    </a:moveTo>
                    <a:cubicBezTo>
                      <a:pt x="3" y="1"/>
                      <a:pt x="2" y="2"/>
                      <a:pt x="0" y="2"/>
                    </a:cubicBezTo>
                    <a:cubicBezTo>
                      <a:pt x="2" y="2"/>
                      <a:pt x="3" y="1"/>
                      <a:pt x="4" y="0"/>
                    </a:cubicBezTo>
                    <a:cubicBezTo>
                      <a:pt x="4" y="0"/>
                      <a:pt x="4" y="0"/>
                      <a:pt x="4"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3" name="Freeform 564"/>
              <p:cNvSpPr>
                <a:spLocks noEditPoints="1" noChangeArrowheads="1"/>
              </p:cNvSpPr>
              <p:nvPr/>
            </p:nvSpPr>
            <p:spPr bwMode="auto">
              <a:xfrm>
                <a:off x="2298" y="2125"/>
                <a:ext cx="71" cy="78"/>
              </a:xfrm>
              <a:custGeom>
                <a:avLst/>
                <a:gdLst>
                  <a:gd name="T0" fmla="*/ 107 w 42"/>
                  <a:gd name="T1" fmla="*/ 73 h 44"/>
                  <a:gd name="T2" fmla="*/ 107 w 42"/>
                  <a:gd name="T3" fmla="*/ 73 h 44"/>
                  <a:gd name="T4" fmla="*/ 117 w 42"/>
                  <a:gd name="T5" fmla="*/ 113 h 44"/>
                  <a:gd name="T6" fmla="*/ 120 w 42"/>
                  <a:gd name="T7" fmla="*/ 138 h 44"/>
                  <a:gd name="T8" fmla="*/ 107 w 42"/>
                  <a:gd name="T9" fmla="*/ 73 h 44"/>
                  <a:gd name="T10" fmla="*/ 107 w 42"/>
                  <a:gd name="T11" fmla="*/ 73 h 44"/>
                  <a:gd name="T12" fmla="*/ 107 w 42"/>
                  <a:gd name="T13" fmla="*/ 73 h 44"/>
                  <a:gd name="T14" fmla="*/ 107 w 42"/>
                  <a:gd name="T15" fmla="*/ 73 h 44"/>
                  <a:gd name="T16" fmla="*/ 107 w 42"/>
                  <a:gd name="T17" fmla="*/ 73 h 44"/>
                  <a:gd name="T18" fmla="*/ 29 w 42"/>
                  <a:gd name="T19" fmla="*/ 7 h 44"/>
                  <a:gd name="T20" fmla="*/ 29 w 42"/>
                  <a:gd name="T21" fmla="*/ 7 h 44"/>
                  <a:gd name="T22" fmla="*/ 0 w 42"/>
                  <a:gd name="T23" fmla="*/ 32 h 44"/>
                  <a:gd name="T24" fmla="*/ 0 w 42"/>
                  <a:gd name="T25" fmla="*/ 32 h 44"/>
                  <a:gd name="T26" fmla="*/ 14 w 42"/>
                  <a:gd name="T27" fmla="*/ 12 h 44"/>
                  <a:gd name="T28" fmla="*/ 29 w 42"/>
                  <a:gd name="T29" fmla="*/ 7 h 44"/>
                  <a:gd name="T30" fmla="*/ 29 w 42"/>
                  <a:gd name="T31" fmla="*/ 7 h 44"/>
                  <a:gd name="T32" fmla="*/ 54 w 42"/>
                  <a:gd name="T33" fmla="*/ 0 h 44"/>
                  <a:gd name="T34" fmla="*/ 29 w 42"/>
                  <a:gd name="T35" fmla="*/ 7 h 44"/>
                  <a:gd name="T36" fmla="*/ 41 w 42"/>
                  <a:gd name="T37" fmla="*/ 4 h 44"/>
                  <a:gd name="T38" fmla="*/ 54 w 42"/>
                  <a:gd name="T39" fmla="*/ 0 h 44"/>
                  <a:gd name="T40" fmla="*/ 54 w 42"/>
                  <a:gd name="T41" fmla="*/ 0 h 44"/>
                  <a:gd name="T42" fmla="*/ 54 w 42"/>
                  <a:gd name="T43" fmla="*/ 0 h 44"/>
                  <a:gd name="T44" fmla="*/ 54 w 42"/>
                  <a:gd name="T45" fmla="*/ 0 h 44"/>
                  <a:gd name="T46" fmla="*/ 54 w 42"/>
                  <a:gd name="T47" fmla="*/ 0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44"/>
                  <a:gd name="T74" fmla="*/ 42 w 42"/>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44">
                    <a:moveTo>
                      <a:pt x="37" y="23"/>
                    </a:moveTo>
                    <a:cubicBezTo>
                      <a:pt x="37" y="23"/>
                      <a:pt x="37" y="23"/>
                      <a:pt x="37" y="23"/>
                    </a:cubicBezTo>
                    <a:cubicBezTo>
                      <a:pt x="39" y="29"/>
                      <a:pt x="40" y="33"/>
                      <a:pt x="41" y="36"/>
                    </a:cubicBezTo>
                    <a:cubicBezTo>
                      <a:pt x="41" y="39"/>
                      <a:pt x="42" y="42"/>
                      <a:pt x="42" y="44"/>
                    </a:cubicBezTo>
                    <a:cubicBezTo>
                      <a:pt x="42" y="39"/>
                      <a:pt x="40" y="33"/>
                      <a:pt x="37" y="23"/>
                    </a:cubicBezTo>
                    <a:cubicBezTo>
                      <a:pt x="37" y="23"/>
                      <a:pt x="37" y="23"/>
                      <a:pt x="37" y="23"/>
                    </a:cubicBezTo>
                    <a:moveTo>
                      <a:pt x="37" y="23"/>
                    </a:moveTo>
                    <a:cubicBezTo>
                      <a:pt x="37" y="23"/>
                      <a:pt x="37" y="23"/>
                      <a:pt x="37" y="23"/>
                    </a:cubicBezTo>
                    <a:cubicBezTo>
                      <a:pt x="37" y="23"/>
                      <a:pt x="37" y="23"/>
                      <a:pt x="37" y="23"/>
                    </a:cubicBezTo>
                    <a:moveTo>
                      <a:pt x="10" y="2"/>
                    </a:moveTo>
                    <a:cubicBezTo>
                      <a:pt x="10" y="2"/>
                      <a:pt x="10" y="2"/>
                      <a:pt x="10" y="2"/>
                    </a:cubicBezTo>
                    <a:cubicBezTo>
                      <a:pt x="5" y="4"/>
                      <a:pt x="2" y="6"/>
                      <a:pt x="0" y="10"/>
                    </a:cubicBezTo>
                    <a:cubicBezTo>
                      <a:pt x="0" y="10"/>
                      <a:pt x="0" y="10"/>
                      <a:pt x="0" y="10"/>
                    </a:cubicBezTo>
                    <a:cubicBezTo>
                      <a:pt x="1" y="8"/>
                      <a:pt x="3" y="6"/>
                      <a:pt x="5" y="4"/>
                    </a:cubicBezTo>
                    <a:cubicBezTo>
                      <a:pt x="6" y="3"/>
                      <a:pt x="8" y="3"/>
                      <a:pt x="10" y="2"/>
                    </a:cubicBezTo>
                    <a:cubicBezTo>
                      <a:pt x="10" y="2"/>
                      <a:pt x="10" y="2"/>
                      <a:pt x="10" y="2"/>
                    </a:cubicBezTo>
                    <a:moveTo>
                      <a:pt x="19" y="0"/>
                    </a:moveTo>
                    <a:cubicBezTo>
                      <a:pt x="16" y="0"/>
                      <a:pt x="13" y="1"/>
                      <a:pt x="10" y="2"/>
                    </a:cubicBezTo>
                    <a:cubicBezTo>
                      <a:pt x="11" y="2"/>
                      <a:pt x="13" y="1"/>
                      <a:pt x="14" y="1"/>
                    </a:cubicBezTo>
                    <a:cubicBezTo>
                      <a:pt x="16" y="1"/>
                      <a:pt x="17" y="0"/>
                      <a:pt x="19" y="0"/>
                    </a:cubicBezTo>
                    <a:moveTo>
                      <a:pt x="19" y="0"/>
                    </a:moveTo>
                    <a:cubicBezTo>
                      <a:pt x="19" y="0"/>
                      <a:pt x="19" y="0"/>
                      <a:pt x="19" y="0"/>
                    </a:cubicBezTo>
                    <a:cubicBezTo>
                      <a:pt x="19" y="0"/>
                      <a:pt x="19" y="0"/>
                      <a:pt x="19" y="0"/>
                    </a:cubicBezTo>
                    <a:cubicBezTo>
                      <a:pt x="19" y="0"/>
                      <a:pt x="19" y="0"/>
                      <a:pt x="19" y="0"/>
                    </a:cubicBezTo>
                  </a:path>
                </a:pathLst>
              </a:custGeom>
              <a:solidFill>
                <a:srgbClr val="A04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64" name="Picture 56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375" y="2277"/>
                <a:ext cx="3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65" name="Picture 566"/>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333" y="2243"/>
                <a:ext cx="6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66" name="Freeform 567"/>
              <p:cNvSpPr>
                <a:spLocks noChangeArrowheads="1"/>
              </p:cNvSpPr>
              <p:nvPr/>
            </p:nvSpPr>
            <p:spPr bwMode="auto">
              <a:xfrm>
                <a:off x="2335" y="2252"/>
                <a:ext cx="17" cy="18"/>
              </a:xfrm>
              <a:custGeom>
                <a:avLst/>
                <a:gdLst>
                  <a:gd name="T0" fmla="*/ 29 w 10"/>
                  <a:gd name="T1" fmla="*/ 0 h 10"/>
                  <a:gd name="T2" fmla="*/ 0 w 10"/>
                  <a:gd name="T3" fmla="*/ 29 h 10"/>
                  <a:gd name="T4" fmla="*/ 5 w 10"/>
                  <a:gd name="T5" fmla="*/ 32 h 10"/>
                  <a:gd name="T6" fmla="*/ 29 w 10"/>
                  <a:gd name="T7" fmla="*/ 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10" y="0"/>
                    </a:moveTo>
                    <a:cubicBezTo>
                      <a:pt x="6" y="2"/>
                      <a:pt x="2" y="5"/>
                      <a:pt x="0" y="9"/>
                    </a:cubicBezTo>
                    <a:cubicBezTo>
                      <a:pt x="2" y="10"/>
                      <a:pt x="2" y="10"/>
                      <a:pt x="2" y="10"/>
                    </a:cubicBezTo>
                    <a:cubicBezTo>
                      <a:pt x="10" y="0"/>
                      <a:pt x="10" y="0"/>
                      <a:pt x="10" y="0"/>
                    </a:cubicBezTo>
                  </a:path>
                </a:pathLst>
              </a:custGeom>
              <a:solidFill>
                <a:srgbClr val="A796B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7" name="Freeform 568"/>
              <p:cNvSpPr>
                <a:spLocks noChangeArrowheads="1"/>
              </p:cNvSpPr>
              <p:nvPr/>
            </p:nvSpPr>
            <p:spPr bwMode="auto">
              <a:xfrm>
                <a:off x="2360" y="2249"/>
                <a:ext cx="14" cy="39"/>
              </a:xfrm>
              <a:custGeom>
                <a:avLst/>
                <a:gdLst>
                  <a:gd name="T0" fmla="*/ 7 w 8"/>
                  <a:gd name="T1" fmla="*/ 0 h 22"/>
                  <a:gd name="T2" fmla="*/ 0 w 8"/>
                  <a:gd name="T3" fmla="*/ 4 h 22"/>
                  <a:gd name="T4" fmla="*/ 9 w 8"/>
                  <a:gd name="T5" fmla="*/ 60 h 22"/>
                  <a:gd name="T6" fmla="*/ 25 w 8"/>
                  <a:gd name="T7" fmla="*/ 69 h 22"/>
                  <a:gd name="T8" fmla="*/ 19 w 8"/>
                  <a:gd name="T9" fmla="*/ 35 h 22"/>
                  <a:gd name="T10" fmla="*/ 7 w 8"/>
                  <a:gd name="T11" fmla="*/ 0 h 22"/>
                  <a:gd name="T12" fmla="*/ 0 60000 65536"/>
                  <a:gd name="T13" fmla="*/ 0 60000 65536"/>
                  <a:gd name="T14" fmla="*/ 0 60000 65536"/>
                  <a:gd name="T15" fmla="*/ 0 60000 65536"/>
                  <a:gd name="T16" fmla="*/ 0 60000 65536"/>
                  <a:gd name="T17" fmla="*/ 0 60000 65536"/>
                  <a:gd name="T18" fmla="*/ 0 w 8"/>
                  <a:gd name="T19" fmla="*/ 0 h 22"/>
                  <a:gd name="T20" fmla="*/ 8 w 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 h="22">
                    <a:moveTo>
                      <a:pt x="2" y="0"/>
                    </a:moveTo>
                    <a:cubicBezTo>
                      <a:pt x="1" y="0"/>
                      <a:pt x="1" y="0"/>
                      <a:pt x="0" y="1"/>
                    </a:cubicBezTo>
                    <a:cubicBezTo>
                      <a:pt x="1" y="8"/>
                      <a:pt x="2" y="14"/>
                      <a:pt x="3" y="19"/>
                    </a:cubicBezTo>
                    <a:cubicBezTo>
                      <a:pt x="8" y="22"/>
                      <a:pt x="8" y="22"/>
                      <a:pt x="8" y="22"/>
                    </a:cubicBezTo>
                    <a:cubicBezTo>
                      <a:pt x="7" y="19"/>
                      <a:pt x="7" y="15"/>
                      <a:pt x="6" y="11"/>
                    </a:cubicBezTo>
                    <a:cubicBezTo>
                      <a:pt x="5" y="7"/>
                      <a:pt x="3" y="3"/>
                      <a:pt x="2"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8" name="Freeform 569"/>
              <p:cNvSpPr>
                <a:spLocks noEditPoints="1" noChangeArrowheads="1"/>
              </p:cNvSpPr>
              <p:nvPr/>
            </p:nvSpPr>
            <p:spPr bwMode="auto">
              <a:xfrm>
                <a:off x="2364" y="2247"/>
                <a:ext cx="40" cy="100"/>
              </a:xfrm>
              <a:custGeom>
                <a:avLst/>
                <a:gdLst>
                  <a:gd name="T0" fmla="*/ 67 w 24"/>
                  <a:gd name="T1" fmla="*/ 138 h 56"/>
                  <a:gd name="T2" fmla="*/ 42 w 24"/>
                  <a:gd name="T3" fmla="*/ 179 h 56"/>
                  <a:gd name="T4" fmla="*/ 42 w 24"/>
                  <a:gd name="T5" fmla="*/ 179 h 56"/>
                  <a:gd name="T6" fmla="*/ 67 w 24"/>
                  <a:gd name="T7" fmla="*/ 138 h 56"/>
                  <a:gd name="T8" fmla="*/ 67 w 24"/>
                  <a:gd name="T9" fmla="*/ 138 h 56"/>
                  <a:gd name="T10" fmla="*/ 12 w 24"/>
                  <a:gd name="T11" fmla="*/ 0 h 56"/>
                  <a:gd name="T12" fmla="*/ 12 w 24"/>
                  <a:gd name="T13" fmla="*/ 0 h 56"/>
                  <a:gd name="T14" fmla="*/ 0 w 24"/>
                  <a:gd name="T15" fmla="*/ 4 h 56"/>
                  <a:gd name="T16" fmla="*/ 12 w 24"/>
                  <a:gd name="T17" fmla="*/ 38 h 56"/>
                  <a:gd name="T18" fmla="*/ 22 w 24"/>
                  <a:gd name="T19" fmla="*/ 77 h 56"/>
                  <a:gd name="T20" fmla="*/ 47 w 24"/>
                  <a:gd name="T21" fmla="*/ 89 h 56"/>
                  <a:gd name="T22" fmla="*/ 42 w 24"/>
                  <a:gd name="T23" fmla="*/ 70 h 56"/>
                  <a:gd name="T24" fmla="*/ 13 w 24"/>
                  <a:gd name="T25" fmla="*/ 0 h 56"/>
                  <a:gd name="T26" fmla="*/ 12 w 24"/>
                  <a:gd name="T27" fmla="*/ 0 h 56"/>
                  <a:gd name="T28" fmla="*/ 12 w 24"/>
                  <a:gd name="T29" fmla="*/ 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56"/>
                  <a:gd name="T47" fmla="*/ 24 w 2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56">
                    <a:moveTo>
                      <a:pt x="24" y="43"/>
                    </a:moveTo>
                    <a:cubicBezTo>
                      <a:pt x="24" y="51"/>
                      <a:pt x="21" y="54"/>
                      <a:pt x="15" y="56"/>
                    </a:cubicBezTo>
                    <a:cubicBezTo>
                      <a:pt x="15" y="56"/>
                      <a:pt x="15" y="56"/>
                      <a:pt x="15" y="56"/>
                    </a:cubicBezTo>
                    <a:cubicBezTo>
                      <a:pt x="20" y="54"/>
                      <a:pt x="24" y="51"/>
                      <a:pt x="24" y="43"/>
                    </a:cubicBezTo>
                    <a:cubicBezTo>
                      <a:pt x="24" y="43"/>
                      <a:pt x="24" y="43"/>
                      <a:pt x="24" y="43"/>
                    </a:cubicBezTo>
                    <a:moveTo>
                      <a:pt x="4" y="0"/>
                    </a:moveTo>
                    <a:cubicBezTo>
                      <a:pt x="4" y="0"/>
                      <a:pt x="4" y="0"/>
                      <a:pt x="4" y="0"/>
                    </a:cubicBezTo>
                    <a:cubicBezTo>
                      <a:pt x="3" y="0"/>
                      <a:pt x="1" y="1"/>
                      <a:pt x="0" y="1"/>
                    </a:cubicBezTo>
                    <a:cubicBezTo>
                      <a:pt x="1" y="4"/>
                      <a:pt x="3" y="8"/>
                      <a:pt x="4" y="12"/>
                    </a:cubicBezTo>
                    <a:cubicBezTo>
                      <a:pt x="6" y="16"/>
                      <a:pt x="7" y="20"/>
                      <a:pt x="8" y="24"/>
                    </a:cubicBezTo>
                    <a:cubicBezTo>
                      <a:pt x="17" y="28"/>
                      <a:pt x="17" y="28"/>
                      <a:pt x="17" y="28"/>
                    </a:cubicBezTo>
                    <a:cubicBezTo>
                      <a:pt x="17" y="26"/>
                      <a:pt x="16" y="24"/>
                      <a:pt x="15" y="22"/>
                    </a:cubicBezTo>
                    <a:cubicBezTo>
                      <a:pt x="12" y="15"/>
                      <a:pt x="8" y="8"/>
                      <a:pt x="5" y="0"/>
                    </a:cubicBezTo>
                    <a:cubicBezTo>
                      <a:pt x="5" y="0"/>
                      <a:pt x="4" y="0"/>
                      <a:pt x="4" y="0"/>
                    </a:cubicBezTo>
                    <a:cubicBezTo>
                      <a:pt x="4" y="0"/>
                      <a:pt x="4" y="0"/>
                      <a:pt x="4"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9" name="Freeform 570"/>
              <p:cNvSpPr>
                <a:spLocks noEditPoints="1" noChangeArrowheads="1"/>
              </p:cNvSpPr>
              <p:nvPr/>
            </p:nvSpPr>
            <p:spPr bwMode="auto">
              <a:xfrm>
                <a:off x="2335" y="2247"/>
                <a:ext cx="69" cy="103"/>
              </a:xfrm>
              <a:custGeom>
                <a:avLst/>
                <a:gdLst>
                  <a:gd name="T0" fmla="*/ 79 w 41"/>
                  <a:gd name="T1" fmla="*/ 183 h 58"/>
                  <a:gd name="T2" fmla="*/ 76 w 41"/>
                  <a:gd name="T3" fmla="*/ 183 h 58"/>
                  <a:gd name="T4" fmla="*/ 76 w 41"/>
                  <a:gd name="T5" fmla="*/ 183 h 58"/>
                  <a:gd name="T6" fmla="*/ 79 w 41"/>
                  <a:gd name="T7" fmla="*/ 183 h 58"/>
                  <a:gd name="T8" fmla="*/ 108 w 41"/>
                  <a:gd name="T9" fmla="*/ 76 h 58"/>
                  <a:gd name="T10" fmla="*/ 108 w 41"/>
                  <a:gd name="T11" fmla="*/ 76 h 58"/>
                  <a:gd name="T12" fmla="*/ 116 w 41"/>
                  <a:gd name="T13" fmla="*/ 135 h 58"/>
                  <a:gd name="T14" fmla="*/ 108 w 41"/>
                  <a:gd name="T15" fmla="*/ 76 h 58"/>
                  <a:gd name="T16" fmla="*/ 108 w 41"/>
                  <a:gd name="T17" fmla="*/ 76 h 58"/>
                  <a:gd name="T18" fmla="*/ 104 w 41"/>
                  <a:gd name="T19" fmla="*/ 76 h 58"/>
                  <a:gd name="T20" fmla="*/ 108 w 41"/>
                  <a:gd name="T21" fmla="*/ 76 h 58"/>
                  <a:gd name="T22" fmla="*/ 104 w 41"/>
                  <a:gd name="T23" fmla="*/ 76 h 58"/>
                  <a:gd name="T24" fmla="*/ 104 w 41"/>
                  <a:gd name="T25" fmla="*/ 73 h 58"/>
                  <a:gd name="T26" fmla="*/ 104 w 41"/>
                  <a:gd name="T27" fmla="*/ 73 h 58"/>
                  <a:gd name="T28" fmla="*/ 104 w 41"/>
                  <a:gd name="T29" fmla="*/ 73 h 58"/>
                  <a:gd name="T30" fmla="*/ 32 w 41"/>
                  <a:gd name="T31" fmla="*/ 9 h 58"/>
                  <a:gd name="T32" fmla="*/ 32 w 41"/>
                  <a:gd name="T33" fmla="*/ 9 h 58"/>
                  <a:gd name="T34" fmla="*/ 0 w 41"/>
                  <a:gd name="T35" fmla="*/ 37 h 58"/>
                  <a:gd name="T36" fmla="*/ 0 w 41"/>
                  <a:gd name="T37" fmla="*/ 37 h 58"/>
                  <a:gd name="T38" fmla="*/ 29 w 41"/>
                  <a:gd name="T39" fmla="*/ 9 h 58"/>
                  <a:gd name="T40" fmla="*/ 32 w 41"/>
                  <a:gd name="T41" fmla="*/ 9 h 58"/>
                  <a:gd name="T42" fmla="*/ 32 w 41"/>
                  <a:gd name="T43" fmla="*/ 9 h 58"/>
                  <a:gd name="T44" fmla="*/ 59 w 41"/>
                  <a:gd name="T45" fmla="*/ 0 h 58"/>
                  <a:gd name="T46" fmla="*/ 32 w 41"/>
                  <a:gd name="T47" fmla="*/ 9 h 58"/>
                  <a:gd name="T48" fmla="*/ 42 w 41"/>
                  <a:gd name="T49" fmla="*/ 7 h 58"/>
                  <a:gd name="T50" fmla="*/ 49 w 41"/>
                  <a:gd name="T51" fmla="*/ 4 h 58"/>
                  <a:gd name="T52" fmla="*/ 59 w 41"/>
                  <a:gd name="T53" fmla="*/ 0 h 58"/>
                  <a:gd name="T54" fmla="*/ 59 w 41"/>
                  <a:gd name="T55" fmla="*/ 0 h 58"/>
                  <a:gd name="T56" fmla="*/ 59 w 41"/>
                  <a:gd name="T57" fmla="*/ 0 h 58"/>
                  <a:gd name="T58" fmla="*/ 59 w 41"/>
                  <a:gd name="T59" fmla="*/ 0 h 58"/>
                  <a:gd name="T60" fmla="*/ 59 w 41"/>
                  <a:gd name="T61" fmla="*/ 0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58"/>
                  <a:gd name="T95" fmla="*/ 41 w 41"/>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58">
                    <a:moveTo>
                      <a:pt x="28" y="58"/>
                    </a:moveTo>
                    <a:cubicBezTo>
                      <a:pt x="28" y="58"/>
                      <a:pt x="27" y="58"/>
                      <a:pt x="27" y="58"/>
                    </a:cubicBezTo>
                    <a:cubicBezTo>
                      <a:pt x="27" y="58"/>
                      <a:pt x="27" y="58"/>
                      <a:pt x="27" y="58"/>
                    </a:cubicBezTo>
                    <a:cubicBezTo>
                      <a:pt x="27" y="58"/>
                      <a:pt x="28" y="58"/>
                      <a:pt x="28" y="58"/>
                    </a:cubicBezTo>
                    <a:moveTo>
                      <a:pt x="38" y="24"/>
                    </a:moveTo>
                    <a:cubicBezTo>
                      <a:pt x="38" y="24"/>
                      <a:pt x="38" y="24"/>
                      <a:pt x="38" y="24"/>
                    </a:cubicBezTo>
                    <a:cubicBezTo>
                      <a:pt x="40" y="32"/>
                      <a:pt x="41" y="38"/>
                      <a:pt x="41" y="43"/>
                    </a:cubicBezTo>
                    <a:cubicBezTo>
                      <a:pt x="41" y="38"/>
                      <a:pt x="40" y="32"/>
                      <a:pt x="38" y="24"/>
                    </a:cubicBezTo>
                    <a:cubicBezTo>
                      <a:pt x="38" y="24"/>
                      <a:pt x="38" y="24"/>
                      <a:pt x="38" y="24"/>
                    </a:cubicBezTo>
                    <a:moveTo>
                      <a:pt x="37" y="24"/>
                    </a:moveTo>
                    <a:cubicBezTo>
                      <a:pt x="37" y="24"/>
                      <a:pt x="38" y="24"/>
                      <a:pt x="38" y="24"/>
                    </a:cubicBezTo>
                    <a:cubicBezTo>
                      <a:pt x="38" y="24"/>
                      <a:pt x="37" y="24"/>
                      <a:pt x="37" y="24"/>
                    </a:cubicBezTo>
                    <a:moveTo>
                      <a:pt x="37" y="23"/>
                    </a:moveTo>
                    <a:cubicBezTo>
                      <a:pt x="37" y="23"/>
                      <a:pt x="37" y="23"/>
                      <a:pt x="37" y="23"/>
                    </a:cubicBezTo>
                    <a:cubicBezTo>
                      <a:pt x="37" y="23"/>
                      <a:pt x="37" y="23"/>
                      <a:pt x="37" y="23"/>
                    </a:cubicBezTo>
                    <a:moveTo>
                      <a:pt x="11" y="3"/>
                    </a:moveTo>
                    <a:cubicBezTo>
                      <a:pt x="11" y="3"/>
                      <a:pt x="11" y="3"/>
                      <a:pt x="11" y="3"/>
                    </a:cubicBezTo>
                    <a:cubicBezTo>
                      <a:pt x="6" y="4"/>
                      <a:pt x="2" y="8"/>
                      <a:pt x="0" y="12"/>
                    </a:cubicBezTo>
                    <a:cubicBezTo>
                      <a:pt x="0" y="12"/>
                      <a:pt x="0" y="12"/>
                      <a:pt x="0" y="12"/>
                    </a:cubicBezTo>
                    <a:cubicBezTo>
                      <a:pt x="2" y="8"/>
                      <a:pt x="6" y="5"/>
                      <a:pt x="10" y="3"/>
                    </a:cubicBezTo>
                    <a:cubicBezTo>
                      <a:pt x="11" y="3"/>
                      <a:pt x="11" y="3"/>
                      <a:pt x="11" y="3"/>
                    </a:cubicBezTo>
                    <a:cubicBezTo>
                      <a:pt x="11" y="3"/>
                      <a:pt x="11" y="3"/>
                      <a:pt x="11" y="3"/>
                    </a:cubicBezTo>
                    <a:moveTo>
                      <a:pt x="21" y="0"/>
                    </a:moveTo>
                    <a:cubicBezTo>
                      <a:pt x="18" y="0"/>
                      <a:pt x="15" y="2"/>
                      <a:pt x="11" y="3"/>
                    </a:cubicBezTo>
                    <a:cubicBezTo>
                      <a:pt x="12" y="2"/>
                      <a:pt x="14" y="2"/>
                      <a:pt x="15" y="2"/>
                    </a:cubicBezTo>
                    <a:cubicBezTo>
                      <a:pt x="16" y="1"/>
                      <a:pt x="16" y="1"/>
                      <a:pt x="17" y="1"/>
                    </a:cubicBezTo>
                    <a:cubicBezTo>
                      <a:pt x="18" y="1"/>
                      <a:pt x="20" y="0"/>
                      <a:pt x="21" y="0"/>
                    </a:cubicBezTo>
                    <a:moveTo>
                      <a:pt x="21" y="0"/>
                    </a:moveTo>
                    <a:cubicBezTo>
                      <a:pt x="21" y="0"/>
                      <a:pt x="21" y="0"/>
                      <a:pt x="21" y="0"/>
                    </a:cubicBezTo>
                    <a:cubicBezTo>
                      <a:pt x="21" y="0"/>
                      <a:pt x="21" y="0"/>
                      <a:pt x="21" y="0"/>
                    </a:cubicBezTo>
                    <a:cubicBezTo>
                      <a:pt x="21" y="0"/>
                      <a:pt x="21" y="0"/>
                      <a:pt x="21" y="0"/>
                    </a:cubicBezTo>
                  </a:path>
                </a:pathLst>
              </a:custGeom>
              <a:solidFill>
                <a:srgbClr val="A04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0" name="Freeform 571"/>
              <p:cNvSpPr>
                <a:spLocks noEditPoints="1" noChangeArrowheads="1"/>
              </p:cNvSpPr>
              <p:nvPr/>
            </p:nvSpPr>
            <p:spPr bwMode="auto">
              <a:xfrm>
                <a:off x="2298" y="2188"/>
                <a:ext cx="39" cy="38"/>
              </a:xfrm>
              <a:custGeom>
                <a:avLst/>
                <a:gdLst>
                  <a:gd name="T0" fmla="*/ 66 w 23"/>
                  <a:gd name="T1" fmla="*/ 69 h 21"/>
                  <a:gd name="T2" fmla="*/ 66 w 23"/>
                  <a:gd name="T3" fmla="*/ 69 h 21"/>
                  <a:gd name="T4" fmla="*/ 66 w 23"/>
                  <a:gd name="T5" fmla="*/ 69 h 21"/>
                  <a:gd name="T6" fmla="*/ 66 w 23"/>
                  <a:gd name="T7" fmla="*/ 69 h 21"/>
                  <a:gd name="T8" fmla="*/ 0 w 23"/>
                  <a:gd name="T9" fmla="*/ 0 h 21"/>
                  <a:gd name="T10" fmla="*/ 66 w 23"/>
                  <a:gd name="T11" fmla="*/ 69 h 21"/>
                  <a:gd name="T12" fmla="*/ 0 w 23"/>
                  <a:gd name="T13" fmla="*/ 0 h 21"/>
                  <a:gd name="T14" fmla="*/ 0 60000 65536"/>
                  <a:gd name="T15" fmla="*/ 0 60000 65536"/>
                  <a:gd name="T16" fmla="*/ 0 60000 65536"/>
                  <a:gd name="T17" fmla="*/ 0 60000 65536"/>
                  <a:gd name="T18" fmla="*/ 0 60000 65536"/>
                  <a:gd name="T19" fmla="*/ 0 60000 65536"/>
                  <a:gd name="T20" fmla="*/ 0 60000 65536"/>
                  <a:gd name="T21" fmla="*/ 0 w 23"/>
                  <a:gd name="T22" fmla="*/ 0 h 21"/>
                  <a:gd name="T23" fmla="*/ 23 w 2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1">
                    <a:moveTo>
                      <a:pt x="23" y="21"/>
                    </a:moveTo>
                    <a:cubicBezTo>
                      <a:pt x="23" y="21"/>
                      <a:pt x="23" y="21"/>
                      <a:pt x="23" y="21"/>
                    </a:cubicBezTo>
                    <a:cubicBezTo>
                      <a:pt x="23" y="21"/>
                      <a:pt x="23" y="21"/>
                      <a:pt x="23" y="21"/>
                    </a:cubicBezTo>
                    <a:cubicBezTo>
                      <a:pt x="23" y="21"/>
                      <a:pt x="23" y="21"/>
                      <a:pt x="23" y="21"/>
                    </a:cubicBezTo>
                    <a:moveTo>
                      <a:pt x="0" y="0"/>
                    </a:moveTo>
                    <a:cubicBezTo>
                      <a:pt x="5" y="12"/>
                      <a:pt x="13" y="21"/>
                      <a:pt x="23" y="21"/>
                    </a:cubicBezTo>
                    <a:cubicBezTo>
                      <a:pt x="13" y="21"/>
                      <a:pt x="5" y="12"/>
                      <a:pt x="0" y="0"/>
                    </a:cubicBezTo>
                  </a:path>
                </a:pathLst>
              </a:custGeom>
              <a:solidFill>
                <a:srgbClr val="DCC2D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1" name="Freeform 572"/>
              <p:cNvSpPr>
                <a:spLocks noChangeArrowheads="1"/>
              </p:cNvSpPr>
              <p:nvPr/>
            </p:nvSpPr>
            <p:spPr bwMode="auto">
              <a:xfrm>
                <a:off x="2293" y="2142"/>
                <a:ext cx="59" cy="84"/>
              </a:xfrm>
              <a:custGeom>
                <a:avLst/>
                <a:gdLst>
                  <a:gd name="T0" fmla="*/ 8 w 35"/>
                  <a:gd name="T1" fmla="*/ 0 h 47"/>
                  <a:gd name="T2" fmla="*/ 8 w 35"/>
                  <a:gd name="T3" fmla="*/ 80 h 47"/>
                  <a:gd name="T4" fmla="*/ 71 w 35"/>
                  <a:gd name="T5" fmla="*/ 150 h 47"/>
                  <a:gd name="T6" fmla="*/ 88 w 35"/>
                  <a:gd name="T7" fmla="*/ 150 h 47"/>
                  <a:gd name="T8" fmla="*/ 99 w 35"/>
                  <a:gd name="T9" fmla="*/ 143 h 47"/>
                  <a:gd name="T10" fmla="*/ 88 w 35"/>
                  <a:gd name="T11" fmla="*/ 150 h 47"/>
                  <a:gd name="T12" fmla="*/ 88 w 35"/>
                  <a:gd name="T13" fmla="*/ 150 h 47"/>
                  <a:gd name="T14" fmla="*/ 74 w 35"/>
                  <a:gd name="T15" fmla="*/ 150 h 47"/>
                  <a:gd name="T16" fmla="*/ 74 w 35"/>
                  <a:gd name="T17" fmla="*/ 150 h 47"/>
                  <a:gd name="T18" fmla="*/ 74 w 35"/>
                  <a:gd name="T19" fmla="*/ 150 h 47"/>
                  <a:gd name="T20" fmla="*/ 74 w 35"/>
                  <a:gd name="T21" fmla="*/ 150 h 47"/>
                  <a:gd name="T22" fmla="*/ 74 w 35"/>
                  <a:gd name="T23" fmla="*/ 150 h 47"/>
                  <a:gd name="T24" fmla="*/ 8 w 35"/>
                  <a:gd name="T25" fmla="*/ 82 h 47"/>
                  <a:gd name="T26" fmla="*/ 8 w 35"/>
                  <a:gd name="T27" fmla="*/ 80 h 47"/>
                  <a:gd name="T28" fmla="*/ 8 w 35"/>
                  <a:gd name="T29" fmla="*/ 80 h 47"/>
                  <a:gd name="T30" fmla="*/ 3 w 35"/>
                  <a:gd name="T31" fmla="*/ 36 h 47"/>
                  <a:gd name="T32" fmla="*/ 8 w 35"/>
                  <a:gd name="T33" fmla="*/ 0 h 47"/>
                  <a:gd name="T34" fmla="*/ 8 w 35"/>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7"/>
                  <a:gd name="T56" fmla="*/ 35 w 3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7">
                    <a:moveTo>
                      <a:pt x="3" y="0"/>
                    </a:moveTo>
                    <a:cubicBezTo>
                      <a:pt x="0" y="6"/>
                      <a:pt x="0" y="16"/>
                      <a:pt x="3" y="25"/>
                    </a:cubicBezTo>
                    <a:cubicBezTo>
                      <a:pt x="7" y="38"/>
                      <a:pt x="16" y="47"/>
                      <a:pt x="25" y="47"/>
                    </a:cubicBezTo>
                    <a:cubicBezTo>
                      <a:pt x="27" y="47"/>
                      <a:pt x="29" y="47"/>
                      <a:pt x="31" y="47"/>
                    </a:cubicBezTo>
                    <a:cubicBezTo>
                      <a:pt x="32" y="46"/>
                      <a:pt x="34" y="46"/>
                      <a:pt x="35" y="45"/>
                    </a:cubicBezTo>
                    <a:cubicBezTo>
                      <a:pt x="34" y="46"/>
                      <a:pt x="32" y="46"/>
                      <a:pt x="31" y="47"/>
                    </a:cubicBezTo>
                    <a:cubicBezTo>
                      <a:pt x="31" y="47"/>
                      <a:pt x="31" y="47"/>
                      <a:pt x="31" y="47"/>
                    </a:cubicBezTo>
                    <a:cubicBezTo>
                      <a:pt x="29" y="47"/>
                      <a:pt x="27"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16" y="47"/>
                      <a:pt x="8" y="38"/>
                      <a:pt x="3" y="26"/>
                    </a:cubicBezTo>
                    <a:cubicBezTo>
                      <a:pt x="3" y="25"/>
                      <a:pt x="3" y="25"/>
                      <a:pt x="3" y="25"/>
                    </a:cubicBezTo>
                    <a:cubicBezTo>
                      <a:pt x="3" y="25"/>
                      <a:pt x="3" y="25"/>
                      <a:pt x="3" y="25"/>
                    </a:cubicBezTo>
                    <a:cubicBezTo>
                      <a:pt x="2" y="20"/>
                      <a:pt x="1" y="15"/>
                      <a:pt x="1" y="11"/>
                    </a:cubicBezTo>
                    <a:cubicBezTo>
                      <a:pt x="1" y="7"/>
                      <a:pt x="2" y="3"/>
                      <a:pt x="3" y="0"/>
                    </a:cubicBezTo>
                    <a:cubicBezTo>
                      <a:pt x="3" y="0"/>
                      <a:pt x="3" y="0"/>
                      <a:pt x="3" y="0"/>
                    </a:cubicBezTo>
                  </a:path>
                </a:pathLst>
              </a:custGeom>
              <a:solidFill>
                <a:srgbClr val="D46D7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72" name="Picture 57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349" y="2168"/>
                <a:ext cx="23"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73" name="Freeform 574"/>
              <p:cNvSpPr>
                <a:spLocks noEditPoints="1" noChangeArrowheads="1"/>
              </p:cNvSpPr>
              <p:nvPr/>
            </p:nvSpPr>
            <p:spPr bwMode="auto">
              <a:xfrm>
                <a:off x="2295" y="2142"/>
                <a:ext cx="74" cy="84"/>
              </a:xfrm>
              <a:custGeom>
                <a:avLst/>
                <a:gdLst>
                  <a:gd name="T0" fmla="*/ 103 w 44"/>
                  <a:gd name="T1" fmla="*/ 64 h 47"/>
                  <a:gd name="T2" fmla="*/ 113 w 44"/>
                  <a:gd name="T3" fmla="*/ 134 h 47"/>
                  <a:gd name="T4" fmla="*/ 121 w 44"/>
                  <a:gd name="T5" fmla="*/ 82 h 47"/>
                  <a:gd name="T6" fmla="*/ 103 w 44"/>
                  <a:gd name="T7" fmla="*/ 64 h 47"/>
                  <a:gd name="T8" fmla="*/ 0 w 44"/>
                  <a:gd name="T9" fmla="*/ 25 h 47"/>
                  <a:gd name="T10" fmla="*/ 0 w 44"/>
                  <a:gd name="T11" fmla="*/ 36 h 47"/>
                  <a:gd name="T12" fmla="*/ 5 w 44"/>
                  <a:gd name="T13" fmla="*/ 80 h 47"/>
                  <a:gd name="T14" fmla="*/ 5 w 44"/>
                  <a:gd name="T15" fmla="*/ 80 h 47"/>
                  <a:gd name="T16" fmla="*/ 5 w 44"/>
                  <a:gd name="T17" fmla="*/ 82 h 47"/>
                  <a:gd name="T18" fmla="*/ 71 w 44"/>
                  <a:gd name="T19" fmla="*/ 150 h 47"/>
                  <a:gd name="T20" fmla="*/ 71 w 44"/>
                  <a:gd name="T21" fmla="*/ 150 h 47"/>
                  <a:gd name="T22" fmla="*/ 71 w 44"/>
                  <a:gd name="T23" fmla="*/ 150 h 47"/>
                  <a:gd name="T24" fmla="*/ 84 w 44"/>
                  <a:gd name="T25" fmla="*/ 150 h 47"/>
                  <a:gd name="T26" fmla="*/ 84 w 44"/>
                  <a:gd name="T27" fmla="*/ 150 h 47"/>
                  <a:gd name="T28" fmla="*/ 96 w 44"/>
                  <a:gd name="T29" fmla="*/ 143 h 47"/>
                  <a:gd name="T30" fmla="*/ 62 w 44"/>
                  <a:gd name="T31" fmla="*/ 68 h 47"/>
                  <a:gd name="T32" fmla="*/ 0 w 44"/>
                  <a:gd name="T33" fmla="*/ 25 h 47"/>
                  <a:gd name="T34" fmla="*/ 5 w 44"/>
                  <a:gd name="T35" fmla="*/ 0 h 47"/>
                  <a:gd name="T36" fmla="*/ 5 w 44"/>
                  <a:gd name="T37" fmla="*/ 0 h 47"/>
                  <a:gd name="T38" fmla="*/ 76 w 44"/>
                  <a:gd name="T39" fmla="*/ 68 h 47"/>
                  <a:gd name="T40" fmla="*/ 94 w 44"/>
                  <a:gd name="T41" fmla="*/ 105 h 47"/>
                  <a:gd name="T42" fmla="*/ 76 w 44"/>
                  <a:gd name="T43" fmla="*/ 45 h 47"/>
                  <a:gd name="T44" fmla="*/ 5 w 44"/>
                  <a:gd name="T45" fmla="*/ 0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47"/>
                  <a:gd name="T71" fmla="*/ 44 w 44"/>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47">
                    <a:moveTo>
                      <a:pt x="36" y="20"/>
                    </a:moveTo>
                    <a:cubicBezTo>
                      <a:pt x="37" y="27"/>
                      <a:pt x="39" y="35"/>
                      <a:pt x="40" y="42"/>
                    </a:cubicBezTo>
                    <a:cubicBezTo>
                      <a:pt x="43" y="40"/>
                      <a:pt x="44" y="35"/>
                      <a:pt x="43" y="26"/>
                    </a:cubicBezTo>
                    <a:cubicBezTo>
                      <a:pt x="36" y="20"/>
                      <a:pt x="36" y="20"/>
                      <a:pt x="36" y="20"/>
                    </a:cubicBezTo>
                    <a:moveTo>
                      <a:pt x="0" y="8"/>
                    </a:moveTo>
                    <a:cubicBezTo>
                      <a:pt x="0" y="9"/>
                      <a:pt x="0" y="10"/>
                      <a:pt x="0" y="11"/>
                    </a:cubicBezTo>
                    <a:cubicBezTo>
                      <a:pt x="0" y="15"/>
                      <a:pt x="1" y="20"/>
                      <a:pt x="2" y="25"/>
                    </a:cubicBezTo>
                    <a:cubicBezTo>
                      <a:pt x="2" y="25"/>
                      <a:pt x="2" y="25"/>
                      <a:pt x="2" y="25"/>
                    </a:cubicBezTo>
                    <a:cubicBezTo>
                      <a:pt x="2" y="25"/>
                      <a:pt x="2" y="25"/>
                      <a:pt x="2" y="26"/>
                    </a:cubicBezTo>
                    <a:cubicBezTo>
                      <a:pt x="7" y="38"/>
                      <a:pt x="15" y="47"/>
                      <a:pt x="25" y="47"/>
                    </a:cubicBezTo>
                    <a:cubicBezTo>
                      <a:pt x="25" y="47"/>
                      <a:pt x="25" y="47"/>
                      <a:pt x="25" y="47"/>
                    </a:cubicBezTo>
                    <a:cubicBezTo>
                      <a:pt x="25" y="47"/>
                      <a:pt x="25" y="47"/>
                      <a:pt x="25" y="47"/>
                    </a:cubicBezTo>
                    <a:cubicBezTo>
                      <a:pt x="26" y="47"/>
                      <a:pt x="28" y="47"/>
                      <a:pt x="30" y="47"/>
                    </a:cubicBezTo>
                    <a:cubicBezTo>
                      <a:pt x="30" y="47"/>
                      <a:pt x="30" y="47"/>
                      <a:pt x="30" y="47"/>
                    </a:cubicBezTo>
                    <a:cubicBezTo>
                      <a:pt x="31" y="46"/>
                      <a:pt x="33" y="46"/>
                      <a:pt x="34" y="45"/>
                    </a:cubicBezTo>
                    <a:cubicBezTo>
                      <a:pt x="29" y="34"/>
                      <a:pt x="24" y="25"/>
                      <a:pt x="22" y="21"/>
                    </a:cubicBezTo>
                    <a:cubicBezTo>
                      <a:pt x="17" y="14"/>
                      <a:pt x="9" y="11"/>
                      <a:pt x="0" y="8"/>
                    </a:cubicBezTo>
                    <a:moveTo>
                      <a:pt x="2" y="0"/>
                    </a:moveTo>
                    <a:cubicBezTo>
                      <a:pt x="2" y="0"/>
                      <a:pt x="2" y="0"/>
                      <a:pt x="2" y="0"/>
                    </a:cubicBezTo>
                    <a:cubicBezTo>
                      <a:pt x="11" y="5"/>
                      <a:pt x="21" y="12"/>
                      <a:pt x="27" y="21"/>
                    </a:cubicBezTo>
                    <a:cubicBezTo>
                      <a:pt x="28" y="24"/>
                      <a:pt x="30" y="28"/>
                      <a:pt x="33" y="33"/>
                    </a:cubicBezTo>
                    <a:cubicBezTo>
                      <a:pt x="31" y="26"/>
                      <a:pt x="29" y="20"/>
                      <a:pt x="27" y="14"/>
                    </a:cubicBezTo>
                    <a:cubicBezTo>
                      <a:pt x="2" y="0"/>
                      <a:pt x="2" y="0"/>
                      <a:pt x="2" y="0"/>
                    </a:cubicBezTo>
                  </a:path>
                </a:pathLst>
              </a:custGeom>
              <a:solidFill>
                <a:srgbClr val="B190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4" name="Freeform 575"/>
              <p:cNvSpPr>
                <a:spLocks noChangeArrowheads="1"/>
              </p:cNvSpPr>
              <p:nvPr/>
            </p:nvSpPr>
            <p:spPr bwMode="auto">
              <a:xfrm>
                <a:off x="2340" y="2167"/>
                <a:ext cx="22" cy="52"/>
              </a:xfrm>
              <a:custGeom>
                <a:avLst/>
                <a:gdLst>
                  <a:gd name="T0" fmla="*/ 0 w 13"/>
                  <a:gd name="T1" fmla="*/ 0 h 29"/>
                  <a:gd name="T2" fmla="*/ 17 w 13"/>
                  <a:gd name="T3" fmla="*/ 61 h 29"/>
                  <a:gd name="T4" fmla="*/ 32 w 13"/>
                  <a:gd name="T5" fmla="*/ 93 h 29"/>
                  <a:gd name="T6" fmla="*/ 37 w 13"/>
                  <a:gd name="T7" fmla="*/ 90 h 29"/>
                  <a:gd name="T8" fmla="*/ 25 w 13"/>
                  <a:gd name="T9" fmla="*/ 20 h 29"/>
                  <a:gd name="T10" fmla="*/ 25 w 13"/>
                  <a:gd name="T11" fmla="*/ 13 h 29"/>
                  <a:gd name="T12" fmla="*/ 0 w 13"/>
                  <a:gd name="T13" fmla="*/ 0 h 29"/>
                  <a:gd name="T14" fmla="*/ 0 60000 65536"/>
                  <a:gd name="T15" fmla="*/ 0 60000 65536"/>
                  <a:gd name="T16" fmla="*/ 0 60000 65536"/>
                  <a:gd name="T17" fmla="*/ 0 60000 65536"/>
                  <a:gd name="T18" fmla="*/ 0 60000 65536"/>
                  <a:gd name="T19" fmla="*/ 0 60000 65536"/>
                  <a:gd name="T20" fmla="*/ 0 60000 65536"/>
                  <a:gd name="T21" fmla="*/ 0 w 13"/>
                  <a:gd name="T22" fmla="*/ 0 h 29"/>
                  <a:gd name="T23" fmla="*/ 13 w 1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9">
                    <a:moveTo>
                      <a:pt x="0" y="0"/>
                    </a:moveTo>
                    <a:cubicBezTo>
                      <a:pt x="2" y="6"/>
                      <a:pt x="4" y="12"/>
                      <a:pt x="6" y="19"/>
                    </a:cubicBezTo>
                    <a:cubicBezTo>
                      <a:pt x="8" y="22"/>
                      <a:pt x="9" y="25"/>
                      <a:pt x="11" y="29"/>
                    </a:cubicBezTo>
                    <a:cubicBezTo>
                      <a:pt x="12" y="29"/>
                      <a:pt x="13" y="29"/>
                      <a:pt x="13" y="28"/>
                    </a:cubicBezTo>
                    <a:cubicBezTo>
                      <a:pt x="12" y="21"/>
                      <a:pt x="10" y="13"/>
                      <a:pt x="9" y="6"/>
                    </a:cubicBezTo>
                    <a:cubicBezTo>
                      <a:pt x="9" y="6"/>
                      <a:pt x="9" y="5"/>
                      <a:pt x="9" y="4"/>
                    </a:cubicBezTo>
                    <a:cubicBezTo>
                      <a:pt x="0" y="0"/>
                      <a:pt x="0" y="0"/>
                      <a:pt x="0"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5" name="Freeform 576"/>
              <p:cNvSpPr>
                <a:spLocks noChangeArrowheads="1"/>
              </p:cNvSpPr>
              <p:nvPr/>
            </p:nvSpPr>
            <p:spPr bwMode="auto">
              <a:xfrm>
                <a:off x="2295" y="2142"/>
                <a:ext cx="64" cy="80"/>
              </a:xfrm>
              <a:custGeom>
                <a:avLst/>
                <a:gdLst>
                  <a:gd name="T0" fmla="*/ 5 w 38"/>
                  <a:gd name="T1" fmla="*/ 0 h 45"/>
                  <a:gd name="T2" fmla="*/ 0 w 38"/>
                  <a:gd name="T3" fmla="*/ 25 h 45"/>
                  <a:gd name="T4" fmla="*/ 62 w 38"/>
                  <a:gd name="T5" fmla="*/ 66 h 45"/>
                  <a:gd name="T6" fmla="*/ 96 w 38"/>
                  <a:gd name="T7" fmla="*/ 142 h 45"/>
                  <a:gd name="T8" fmla="*/ 96 w 38"/>
                  <a:gd name="T9" fmla="*/ 142 h 45"/>
                  <a:gd name="T10" fmla="*/ 108 w 38"/>
                  <a:gd name="T11" fmla="*/ 135 h 45"/>
                  <a:gd name="T12" fmla="*/ 94 w 38"/>
                  <a:gd name="T13" fmla="*/ 105 h 45"/>
                  <a:gd name="T14" fmla="*/ 76 w 38"/>
                  <a:gd name="T15" fmla="*/ 66 h 45"/>
                  <a:gd name="T16" fmla="*/ 5 w 38"/>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5"/>
                  <a:gd name="T29" fmla="*/ 38 w 3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5">
                    <a:moveTo>
                      <a:pt x="2" y="0"/>
                    </a:moveTo>
                    <a:cubicBezTo>
                      <a:pt x="1" y="3"/>
                      <a:pt x="0" y="5"/>
                      <a:pt x="0" y="8"/>
                    </a:cubicBezTo>
                    <a:cubicBezTo>
                      <a:pt x="9" y="11"/>
                      <a:pt x="17" y="14"/>
                      <a:pt x="22" y="21"/>
                    </a:cubicBezTo>
                    <a:cubicBezTo>
                      <a:pt x="24" y="25"/>
                      <a:pt x="29" y="34"/>
                      <a:pt x="34" y="45"/>
                    </a:cubicBezTo>
                    <a:cubicBezTo>
                      <a:pt x="34" y="45"/>
                      <a:pt x="34" y="45"/>
                      <a:pt x="34" y="45"/>
                    </a:cubicBezTo>
                    <a:cubicBezTo>
                      <a:pt x="36" y="45"/>
                      <a:pt x="37" y="44"/>
                      <a:pt x="38" y="43"/>
                    </a:cubicBezTo>
                    <a:cubicBezTo>
                      <a:pt x="36" y="39"/>
                      <a:pt x="35" y="36"/>
                      <a:pt x="33" y="33"/>
                    </a:cubicBezTo>
                    <a:cubicBezTo>
                      <a:pt x="30" y="28"/>
                      <a:pt x="28" y="24"/>
                      <a:pt x="27" y="21"/>
                    </a:cubicBezTo>
                    <a:cubicBezTo>
                      <a:pt x="21" y="12"/>
                      <a:pt x="11" y="5"/>
                      <a:pt x="2"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6" name="Freeform 577"/>
              <p:cNvSpPr>
                <a:spLocks noEditPoints="1" noChangeArrowheads="1"/>
              </p:cNvSpPr>
              <p:nvPr/>
            </p:nvSpPr>
            <p:spPr bwMode="auto">
              <a:xfrm>
                <a:off x="2295" y="2142"/>
                <a:ext cx="50" cy="84"/>
              </a:xfrm>
              <a:custGeom>
                <a:avLst/>
                <a:gdLst>
                  <a:gd name="T0" fmla="*/ 70 w 30"/>
                  <a:gd name="T1" fmla="*/ 150 h 47"/>
                  <a:gd name="T2" fmla="*/ 70 w 30"/>
                  <a:gd name="T3" fmla="*/ 150 h 47"/>
                  <a:gd name="T4" fmla="*/ 70 w 30"/>
                  <a:gd name="T5" fmla="*/ 150 h 47"/>
                  <a:gd name="T6" fmla="*/ 70 w 30"/>
                  <a:gd name="T7" fmla="*/ 150 h 47"/>
                  <a:gd name="T8" fmla="*/ 83 w 30"/>
                  <a:gd name="T9" fmla="*/ 150 h 47"/>
                  <a:gd name="T10" fmla="*/ 70 w 30"/>
                  <a:gd name="T11" fmla="*/ 150 h 47"/>
                  <a:gd name="T12" fmla="*/ 83 w 30"/>
                  <a:gd name="T13" fmla="*/ 150 h 47"/>
                  <a:gd name="T14" fmla="*/ 5 w 30"/>
                  <a:gd name="T15" fmla="*/ 80 h 47"/>
                  <a:gd name="T16" fmla="*/ 5 w 30"/>
                  <a:gd name="T17" fmla="*/ 82 h 47"/>
                  <a:gd name="T18" fmla="*/ 5 w 30"/>
                  <a:gd name="T19" fmla="*/ 80 h 47"/>
                  <a:gd name="T20" fmla="*/ 5 w 30"/>
                  <a:gd name="T21" fmla="*/ 0 h 47"/>
                  <a:gd name="T22" fmla="*/ 0 w 30"/>
                  <a:gd name="T23" fmla="*/ 36 h 47"/>
                  <a:gd name="T24" fmla="*/ 0 w 30"/>
                  <a:gd name="T25" fmla="*/ 25 h 47"/>
                  <a:gd name="T26" fmla="*/ 5 w 30"/>
                  <a:gd name="T27" fmla="*/ 0 h 47"/>
                  <a:gd name="T28" fmla="*/ 5 w 30"/>
                  <a:gd name="T29" fmla="*/ 0 h 47"/>
                  <a:gd name="T30" fmla="*/ 5 w 3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47"/>
                  <a:gd name="T50" fmla="*/ 30 w 3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47">
                    <a:moveTo>
                      <a:pt x="25" y="47"/>
                    </a:moveTo>
                    <a:cubicBezTo>
                      <a:pt x="25" y="47"/>
                      <a:pt x="25" y="47"/>
                      <a:pt x="25" y="47"/>
                    </a:cubicBezTo>
                    <a:cubicBezTo>
                      <a:pt x="25" y="47"/>
                      <a:pt x="25" y="47"/>
                      <a:pt x="25" y="47"/>
                    </a:cubicBezTo>
                    <a:cubicBezTo>
                      <a:pt x="25" y="47"/>
                      <a:pt x="25" y="47"/>
                      <a:pt x="25" y="47"/>
                    </a:cubicBezTo>
                    <a:moveTo>
                      <a:pt x="30" y="47"/>
                    </a:moveTo>
                    <a:cubicBezTo>
                      <a:pt x="28" y="47"/>
                      <a:pt x="26" y="47"/>
                      <a:pt x="25" y="47"/>
                    </a:cubicBezTo>
                    <a:cubicBezTo>
                      <a:pt x="26" y="47"/>
                      <a:pt x="28" y="47"/>
                      <a:pt x="30" y="47"/>
                    </a:cubicBezTo>
                    <a:moveTo>
                      <a:pt x="2" y="25"/>
                    </a:moveTo>
                    <a:cubicBezTo>
                      <a:pt x="2" y="25"/>
                      <a:pt x="2" y="25"/>
                      <a:pt x="2" y="26"/>
                    </a:cubicBezTo>
                    <a:cubicBezTo>
                      <a:pt x="2" y="25"/>
                      <a:pt x="2" y="25"/>
                      <a:pt x="2" y="25"/>
                    </a:cubicBezTo>
                    <a:moveTo>
                      <a:pt x="2" y="0"/>
                    </a:moveTo>
                    <a:cubicBezTo>
                      <a:pt x="1" y="3"/>
                      <a:pt x="0" y="7"/>
                      <a:pt x="0" y="11"/>
                    </a:cubicBezTo>
                    <a:cubicBezTo>
                      <a:pt x="0" y="10"/>
                      <a:pt x="0" y="9"/>
                      <a:pt x="0" y="8"/>
                    </a:cubicBezTo>
                    <a:cubicBezTo>
                      <a:pt x="0" y="5"/>
                      <a:pt x="1" y="3"/>
                      <a:pt x="2" y="0"/>
                    </a:cubicBezTo>
                    <a:cubicBezTo>
                      <a:pt x="2" y="0"/>
                      <a:pt x="2" y="0"/>
                      <a:pt x="2" y="0"/>
                    </a:cubicBezTo>
                    <a:cubicBezTo>
                      <a:pt x="2" y="0"/>
                      <a:pt x="2" y="0"/>
                      <a:pt x="2" y="0"/>
                    </a:cubicBezTo>
                  </a:path>
                </a:pathLst>
              </a:custGeom>
              <a:solidFill>
                <a:srgbClr val="AE678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77" name="Picture 57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327" y="2294"/>
                <a:ext cx="5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78" name="Freeform 579"/>
              <p:cNvSpPr>
                <a:spLocks noChangeArrowheads="1"/>
              </p:cNvSpPr>
              <p:nvPr/>
            </p:nvSpPr>
            <p:spPr bwMode="auto">
              <a:xfrm>
                <a:off x="2350" y="2338"/>
                <a:ext cx="9" cy="9"/>
              </a:xfrm>
              <a:custGeom>
                <a:avLst/>
                <a:gdLst>
                  <a:gd name="T0" fmla="*/ 0 w 5"/>
                  <a:gd name="T1" fmla="*/ 0 h 5"/>
                  <a:gd name="T2" fmla="*/ 0 w 5"/>
                  <a:gd name="T3" fmla="*/ 0 h 5"/>
                  <a:gd name="T4" fmla="*/ 16 w 5"/>
                  <a:gd name="T5" fmla="*/ 16 h 5"/>
                  <a:gd name="T6" fmla="*/ 16 w 5"/>
                  <a:gd name="T7" fmla="*/ 16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0" y="0"/>
                      <a:pt x="0" y="0"/>
                      <a:pt x="0" y="0"/>
                    </a:cubicBezTo>
                    <a:cubicBezTo>
                      <a:pt x="1" y="2"/>
                      <a:pt x="3" y="4"/>
                      <a:pt x="5" y="5"/>
                    </a:cubicBezTo>
                    <a:cubicBezTo>
                      <a:pt x="5" y="5"/>
                      <a:pt x="5" y="5"/>
                      <a:pt x="5" y="5"/>
                    </a:cubicBezTo>
                    <a:cubicBezTo>
                      <a:pt x="3" y="4"/>
                      <a:pt x="1" y="2"/>
                      <a:pt x="0" y="0"/>
                    </a:cubicBezTo>
                  </a:path>
                </a:pathLst>
              </a:custGeom>
              <a:solidFill>
                <a:srgbClr val="975D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9" name="Freeform 580"/>
              <p:cNvSpPr>
                <a:spLocks noChangeArrowheads="1"/>
              </p:cNvSpPr>
              <p:nvPr/>
            </p:nvSpPr>
            <p:spPr bwMode="auto">
              <a:xfrm>
                <a:off x="2330" y="2268"/>
                <a:ext cx="51" cy="84"/>
              </a:xfrm>
              <a:custGeom>
                <a:avLst/>
                <a:gdLst>
                  <a:gd name="T0" fmla="*/ 9 w 30"/>
                  <a:gd name="T1" fmla="*/ 0 h 47"/>
                  <a:gd name="T2" fmla="*/ 12 w 30"/>
                  <a:gd name="T3" fmla="*/ 77 h 47"/>
                  <a:gd name="T4" fmla="*/ 73 w 30"/>
                  <a:gd name="T5" fmla="*/ 150 h 47"/>
                  <a:gd name="T6" fmla="*/ 87 w 30"/>
                  <a:gd name="T7" fmla="*/ 147 h 47"/>
                  <a:gd name="T8" fmla="*/ 87 w 30"/>
                  <a:gd name="T9" fmla="*/ 147 h 47"/>
                  <a:gd name="T10" fmla="*/ 73 w 30"/>
                  <a:gd name="T11" fmla="*/ 150 h 47"/>
                  <a:gd name="T12" fmla="*/ 73 w 30"/>
                  <a:gd name="T13" fmla="*/ 150 h 47"/>
                  <a:gd name="T14" fmla="*/ 73 w 30"/>
                  <a:gd name="T15" fmla="*/ 150 h 47"/>
                  <a:gd name="T16" fmla="*/ 73 w 30"/>
                  <a:gd name="T17" fmla="*/ 150 h 47"/>
                  <a:gd name="T18" fmla="*/ 73 w 30"/>
                  <a:gd name="T19" fmla="*/ 150 h 47"/>
                  <a:gd name="T20" fmla="*/ 49 w 30"/>
                  <a:gd name="T21" fmla="*/ 141 h 47"/>
                  <a:gd name="T22" fmla="*/ 34 w 30"/>
                  <a:gd name="T23" fmla="*/ 125 h 47"/>
                  <a:gd name="T24" fmla="*/ 12 w 30"/>
                  <a:gd name="T25" fmla="*/ 80 h 47"/>
                  <a:gd name="T26" fmla="*/ 12 w 30"/>
                  <a:gd name="T27" fmla="*/ 77 h 47"/>
                  <a:gd name="T28" fmla="*/ 12 w 30"/>
                  <a:gd name="T29" fmla="*/ 77 h 47"/>
                  <a:gd name="T30" fmla="*/ 5 w 30"/>
                  <a:gd name="T31" fmla="*/ 61 h 47"/>
                  <a:gd name="T32" fmla="*/ 3 w 30"/>
                  <a:gd name="T33" fmla="*/ 36 h 47"/>
                  <a:gd name="T34" fmla="*/ 9 w 30"/>
                  <a:gd name="T35" fmla="*/ 0 h 47"/>
                  <a:gd name="T36" fmla="*/ 9 w 30"/>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47"/>
                  <a:gd name="T59" fmla="*/ 30 w 30"/>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47">
                    <a:moveTo>
                      <a:pt x="3" y="0"/>
                    </a:moveTo>
                    <a:cubicBezTo>
                      <a:pt x="0" y="7"/>
                      <a:pt x="1" y="15"/>
                      <a:pt x="4" y="24"/>
                    </a:cubicBezTo>
                    <a:cubicBezTo>
                      <a:pt x="8" y="37"/>
                      <a:pt x="15" y="47"/>
                      <a:pt x="25" y="47"/>
                    </a:cubicBezTo>
                    <a:cubicBezTo>
                      <a:pt x="27" y="47"/>
                      <a:pt x="29" y="46"/>
                      <a:pt x="30" y="46"/>
                    </a:cubicBezTo>
                    <a:cubicBezTo>
                      <a:pt x="30" y="46"/>
                      <a:pt x="30" y="46"/>
                      <a:pt x="30" y="46"/>
                    </a:cubicBezTo>
                    <a:cubicBezTo>
                      <a:pt x="29" y="46"/>
                      <a:pt x="27"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3" y="47"/>
                      <a:pt x="20" y="46"/>
                      <a:pt x="17" y="44"/>
                    </a:cubicBezTo>
                    <a:cubicBezTo>
                      <a:pt x="15" y="43"/>
                      <a:pt x="13" y="41"/>
                      <a:pt x="12" y="39"/>
                    </a:cubicBezTo>
                    <a:cubicBezTo>
                      <a:pt x="8" y="36"/>
                      <a:pt x="6" y="31"/>
                      <a:pt x="4" y="25"/>
                    </a:cubicBezTo>
                    <a:cubicBezTo>
                      <a:pt x="4" y="25"/>
                      <a:pt x="4" y="25"/>
                      <a:pt x="4" y="24"/>
                    </a:cubicBezTo>
                    <a:cubicBezTo>
                      <a:pt x="4" y="24"/>
                      <a:pt x="4" y="24"/>
                      <a:pt x="4" y="24"/>
                    </a:cubicBezTo>
                    <a:cubicBezTo>
                      <a:pt x="3" y="22"/>
                      <a:pt x="3" y="21"/>
                      <a:pt x="2" y="19"/>
                    </a:cubicBezTo>
                    <a:cubicBezTo>
                      <a:pt x="2" y="16"/>
                      <a:pt x="1" y="13"/>
                      <a:pt x="1" y="11"/>
                    </a:cubicBezTo>
                    <a:cubicBezTo>
                      <a:pt x="1" y="7"/>
                      <a:pt x="2" y="3"/>
                      <a:pt x="3" y="0"/>
                    </a:cubicBezTo>
                    <a:cubicBezTo>
                      <a:pt x="3" y="0"/>
                      <a:pt x="3" y="0"/>
                      <a:pt x="3" y="0"/>
                    </a:cubicBezTo>
                  </a:path>
                </a:pathLst>
              </a:custGeom>
              <a:solidFill>
                <a:srgbClr val="D46D7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80" name="Picture 58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327" y="2284"/>
                <a:ext cx="86"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81" name="Picture 582"/>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327" y="2264"/>
                <a:ext cx="5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82" name="Freeform 583"/>
              <p:cNvSpPr>
                <a:spLocks noChangeArrowheads="1"/>
              </p:cNvSpPr>
              <p:nvPr/>
            </p:nvSpPr>
            <p:spPr bwMode="auto">
              <a:xfrm>
                <a:off x="2334" y="2268"/>
                <a:ext cx="5" cy="6"/>
              </a:xfrm>
              <a:custGeom>
                <a:avLst/>
                <a:gdLst>
                  <a:gd name="T0" fmla="*/ 3 w 3"/>
                  <a:gd name="T1" fmla="*/ 0 h 3"/>
                  <a:gd name="T2" fmla="*/ 0 w 3"/>
                  <a:gd name="T3" fmla="*/ 12 h 3"/>
                  <a:gd name="T4" fmla="*/ 8 w 3"/>
                  <a:gd name="T5" fmla="*/ 4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0"/>
                    </a:moveTo>
                    <a:cubicBezTo>
                      <a:pt x="1" y="1"/>
                      <a:pt x="1" y="2"/>
                      <a:pt x="0" y="3"/>
                    </a:cubicBezTo>
                    <a:cubicBezTo>
                      <a:pt x="3" y="1"/>
                      <a:pt x="3" y="1"/>
                      <a:pt x="3" y="1"/>
                    </a:cubicBezTo>
                    <a:cubicBezTo>
                      <a:pt x="1" y="0"/>
                      <a:pt x="1" y="0"/>
                      <a:pt x="1" y="0"/>
                    </a:cubicBezTo>
                  </a:path>
                </a:pathLst>
              </a:custGeom>
              <a:solidFill>
                <a:srgbClr val="B190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3" name="Freeform 584"/>
              <p:cNvSpPr>
                <a:spLocks noChangeArrowheads="1"/>
              </p:cNvSpPr>
              <p:nvPr/>
            </p:nvSpPr>
            <p:spPr bwMode="auto">
              <a:xfrm>
                <a:off x="2350" y="2283"/>
                <a:ext cx="26" cy="64"/>
              </a:xfrm>
              <a:custGeom>
                <a:avLst/>
                <a:gdLst>
                  <a:gd name="T0" fmla="*/ 28 w 15"/>
                  <a:gd name="T1" fmla="*/ 0 h 36"/>
                  <a:gd name="T2" fmla="*/ 29 w 15"/>
                  <a:gd name="T3" fmla="*/ 21 h 36"/>
                  <a:gd name="T4" fmla="*/ 29 w 15"/>
                  <a:gd name="T5" fmla="*/ 21 h 36"/>
                  <a:gd name="T6" fmla="*/ 0 w 15"/>
                  <a:gd name="T7" fmla="*/ 98 h 36"/>
                  <a:gd name="T8" fmla="*/ 16 w 15"/>
                  <a:gd name="T9" fmla="*/ 114 h 36"/>
                  <a:gd name="T10" fmla="*/ 42 w 15"/>
                  <a:gd name="T11" fmla="*/ 20 h 36"/>
                  <a:gd name="T12" fmla="*/ 42 w 15"/>
                  <a:gd name="T13" fmla="*/ 12 h 36"/>
                  <a:gd name="T14" fmla="*/ 42 w 15"/>
                  <a:gd name="T15" fmla="*/ 9 h 36"/>
                  <a:gd name="T16" fmla="*/ 28 w 15"/>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6"/>
                  <a:gd name="T29" fmla="*/ 15 w 1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6">
                    <a:moveTo>
                      <a:pt x="9" y="0"/>
                    </a:moveTo>
                    <a:cubicBezTo>
                      <a:pt x="9" y="3"/>
                      <a:pt x="9" y="5"/>
                      <a:pt x="10" y="7"/>
                    </a:cubicBezTo>
                    <a:cubicBezTo>
                      <a:pt x="10" y="7"/>
                      <a:pt x="10" y="7"/>
                      <a:pt x="10" y="7"/>
                    </a:cubicBezTo>
                    <a:cubicBezTo>
                      <a:pt x="10" y="16"/>
                      <a:pt x="5" y="23"/>
                      <a:pt x="0" y="31"/>
                    </a:cubicBezTo>
                    <a:cubicBezTo>
                      <a:pt x="1" y="33"/>
                      <a:pt x="3" y="35"/>
                      <a:pt x="5" y="36"/>
                    </a:cubicBezTo>
                    <a:cubicBezTo>
                      <a:pt x="10" y="28"/>
                      <a:pt x="15" y="17"/>
                      <a:pt x="14" y="6"/>
                    </a:cubicBezTo>
                    <a:cubicBezTo>
                      <a:pt x="14" y="5"/>
                      <a:pt x="14" y="5"/>
                      <a:pt x="14" y="4"/>
                    </a:cubicBezTo>
                    <a:cubicBezTo>
                      <a:pt x="14" y="4"/>
                      <a:pt x="14" y="3"/>
                      <a:pt x="14" y="3"/>
                    </a:cubicBezTo>
                    <a:cubicBezTo>
                      <a:pt x="9" y="0"/>
                      <a:pt x="9" y="0"/>
                      <a:pt x="9"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4" name="Freeform 585"/>
              <p:cNvSpPr>
                <a:spLocks noChangeArrowheads="1"/>
              </p:cNvSpPr>
              <p:nvPr/>
            </p:nvSpPr>
            <p:spPr bwMode="auto">
              <a:xfrm>
                <a:off x="2377" y="2290"/>
                <a:ext cx="27" cy="57"/>
              </a:xfrm>
              <a:custGeom>
                <a:avLst/>
                <a:gdLst>
                  <a:gd name="T0" fmla="*/ 0 w 16"/>
                  <a:gd name="T1" fmla="*/ 0 h 32"/>
                  <a:gd name="T2" fmla="*/ 3 w 16"/>
                  <a:gd name="T3" fmla="*/ 4 h 32"/>
                  <a:gd name="T4" fmla="*/ 20 w 16"/>
                  <a:gd name="T5" fmla="*/ 102 h 32"/>
                  <a:gd name="T6" fmla="*/ 46 w 16"/>
                  <a:gd name="T7" fmla="*/ 61 h 32"/>
                  <a:gd name="T8" fmla="*/ 25 w 16"/>
                  <a:gd name="T9" fmla="*/ 12 h 32"/>
                  <a:gd name="T10" fmla="*/ 0 w 16"/>
                  <a:gd name="T11" fmla="*/ 0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0"/>
                    </a:moveTo>
                    <a:cubicBezTo>
                      <a:pt x="1" y="0"/>
                      <a:pt x="1" y="0"/>
                      <a:pt x="1" y="1"/>
                    </a:cubicBezTo>
                    <a:cubicBezTo>
                      <a:pt x="4" y="12"/>
                      <a:pt x="7" y="23"/>
                      <a:pt x="7" y="32"/>
                    </a:cubicBezTo>
                    <a:cubicBezTo>
                      <a:pt x="13" y="30"/>
                      <a:pt x="16" y="27"/>
                      <a:pt x="16" y="19"/>
                    </a:cubicBezTo>
                    <a:cubicBezTo>
                      <a:pt x="14" y="14"/>
                      <a:pt x="12" y="9"/>
                      <a:pt x="9" y="4"/>
                    </a:cubicBezTo>
                    <a:cubicBezTo>
                      <a:pt x="0" y="0"/>
                      <a:pt x="0" y="0"/>
                      <a:pt x="0"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5" name="Freeform 586"/>
              <p:cNvSpPr>
                <a:spLocks noEditPoints="1" noChangeArrowheads="1"/>
              </p:cNvSpPr>
              <p:nvPr/>
            </p:nvSpPr>
            <p:spPr bwMode="auto">
              <a:xfrm>
                <a:off x="2332" y="2268"/>
                <a:ext cx="49" cy="84"/>
              </a:xfrm>
              <a:custGeom>
                <a:avLst/>
                <a:gdLst>
                  <a:gd name="T0" fmla="*/ 69 w 29"/>
                  <a:gd name="T1" fmla="*/ 150 h 47"/>
                  <a:gd name="T2" fmla="*/ 69 w 29"/>
                  <a:gd name="T3" fmla="*/ 150 h 47"/>
                  <a:gd name="T4" fmla="*/ 69 w 29"/>
                  <a:gd name="T5" fmla="*/ 150 h 47"/>
                  <a:gd name="T6" fmla="*/ 69 w 29"/>
                  <a:gd name="T7" fmla="*/ 150 h 47"/>
                  <a:gd name="T8" fmla="*/ 83 w 29"/>
                  <a:gd name="T9" fmla="*/ 147 h 47"/>
                  <a:gd name="T10" fmla="*/ 69 w 29"/>
                  <a:gd name="T11" fmla="*/ 150 h 47"/>
                  <a:gd name="T12" fmla="*/ 83 w 29"/>
                  <a:gd name="T13" fmla="*/ 147 h 47"/>
                  <a:gd name="T14" fmla="*/ 83 w 29"/>
                  <a:gd name="T15" fmla="*/ 147 h 47"/>
                  <a:gd name="T16" fmla="*/ 8 w 29"/>
                  <a:gd name="T17" fmla="*/ 77 h 47"/>
                  <a:gd name="T18" fmla="*/ 8 w 29"/>
                  <a:gd name="T19" fmla="*/ 80 h 47"/>
                  <a:gd name="T20" fmla="*/ 8 w 29"/>
                  <a:gd name="T21" fmla="*/ 77 h 47"/>
                  <a:gd name="T22" fmla="*/ 5 w 29"/>
                  <a:gd name="T23" fmla="*/ 0 h 47"/>
                  <a:gd name="T24" fmla="*/ 0 w 29"/>
                  <a:gd name="T25" fmla="*/ 36 h 47"/>
                  <a:gd name="T26" fmla="*/ 3 w 29"/>
                  <a:gd name="T27" fmla="*/ 9 h 47"/>
                  <a:gd name="T28" fmla="*/ 5 w 29"/>
                  <a:gd name="T29" fmla="*/ 0 h 47"/>
                  <a:gd name="T30" fmla="*/ 5 w 29"/>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24" y="47"/>
                    </a:moveTo>
                    <a:cubicBezTo>
                      <a:pt x="24" y="47"/>
                      <a:pt x="24" y="47"/>
                      <a:pt x="24" y="47"/>
                    </a:cubicBezTo>
                    <a:cubicBezTo>
                      <a:pt x="24" y="47"/>
                      <a:pt x="24" y="47"/>
                      <a:pt x="24" y="47"/>
                    </a:cubicBezTo>
                    <a:cubicBezTo>
                      <a:pt x="24" y="47"/>
                      <a:pt x="24" y="47"/>
                      <a:pt x="24" y="47"/>
                    </a:cubicBezTo>
                    <a:moveTo>
                      <a:pt x="29" y="46"/>
                    </a:moveTo>
                    <a:cubicBezTo>
                      <a:pt x="28" y="46"/>
                      <a:pt x="26" y="47"/>
                      <a:pt x="24" y="47"/>
                    </a:cubicBezTo>
                    <a:cubicBezTo>
                      <a:pt x="26" y="47"/>
                      <a:pt x="28" y="46"/>
                      <a:pt x="29" y="46"/>
                    </a:cubicBezTo>
                    <a:cubicBezTo>
                      <a:pt x="29" y="46"/>
                      <a:pt x="29" y="46"/>
                      <a:pt x="29" y="46"/>
                    </a:cubicBezTo>
                    <a:moveTo>
                      <a:pt x="3" y="24"/>
                    </a:moveTo>
                    <a:cubicBezTo>
                      <a:pt x="3" y="25"/>
                      <a:pt x="3" y="25"/>
                      <a:pt x="3" y="25"/>
                    </a:cubicBezTo>
                    <a:cubicBezTo>
                      <a:pt x="3" y="25"/>
                      <a:pt x="3" y="25"/>
                      <a:pt x="3" y="24"/>
                    </a:cubicBezTo>
                    <a:moveTo>
                      <a:pt x="2" y="0"/>
                    </a:moveTo>
                    <a:cubicBezTo>
                      <a:pt x="1" y="3"/>
                      <a:pt x="0" y="7"/>
                      <a:pt x="0" y="11"/>
                    </a:cubicBezTo>
                    <a:cubicBezTo>
                      <a:pt x="0" y="8"/>
                      <a:pt x="1" y="5"/>
                      <a:pt x="1" y="3"/>
                    </a:cubicBezTo>
                    <a:cubicBezTo>
                      <a:pt x="2" y="2"/>
                      <a:pt x="2" y="1"/>
                      <a:pt x="2" y="0"/>
                    </a:cubicBezTo>
                    <a:cubicBezTo>
                      <a:pt x="2" y="0"/>
                      <a:pt x="2" y="0"/>
                      <a:pt x="2" y="0"/>
                    </a:cubicBezTo>
                  </a:path>
                </a:pathLst>
              </a:custGeom>
              <a:solidFill>
                <a:srgbClr val="AE678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6" name="Freeform 587"/>
              <p:cNvSpPr>
                <a:spLocks noChangeArrowheads="1"/>
              </p:cNvSpPr>
              <p:nvPr/>
            </p:nvSpPr>
            <p:spPr bwMode="auto">
              <a:xfrm>
                <a:off x="2327" y="2245"/>
                <a:ext cx="89" cy="116"/>
              </a:xfrm>
              <a:custGeom>
                <a:avLst/>
                <a:gdLst>
                  <a:gd name="T0" fmla="*/ 144 w 53"/>
                  <a:gd name="T1" fmla="*/ 146 h 65"/>
                  <a:gd name="T2" fmla="*/ 141 w 53"/>
                  <a:gd name="T3" fmla="*/ 125 h 65"/>
                  <a:gd name="T4" fmla="*/ 128 w 53"/>
                  <a:gd name="T5" fmla="*/ 111 h 65"/>
                  <a:gd name="T6" fmla="*/ 92 w 53"/>
                  <a:gd name="T7" fmla="*/ 187 h 65"/>
                  <a:gd name="T8" fmla="*/ 17 w 53"/>
                  <a:gd name="T9" fmla="*/ 118 h 65"/>
                  <a:gd name="T10" fmla="*/ 45 w 53"/>
                  <a:gd name="T11" fmla="*/ 12 h 65"/>
                  <a:gd name="T12" fmla="*/ 50 w 53"/>
                  <a:gd name="T13" fmla="*/ 9 h 65"/>
                  <a:gd name="T14" fmla="*/ 45 w 53"/>
                  <a:gd name="T15" fmla="*/ 0 h 65"/>
                  <a:gd name="T16" fmla="*/ 37 w 53"/>
                  <a:gd name="T17" fmla="*/ 9 h 65"/>
                  <a:gd name="T18" fmla="*/ 13 w 53"/>
                  <a:gd name="T19" fmla="*/ 125 h 65"/>
                  <a:gd name="T20" fmla="*/ 79 w 53"/>
                  <a:gd name="T21" fmla="*/ 200 h 65"/>
                  <a:gd name="T22" fmla="*/ 79 w 53"/>
                  <a:gd name="T23" fmla="*/ 200 h 65"/>
                  <a:gd name="T24" fmla="*/ 82 w 53"/>
                  <a:gd name="T25" fmla="*/ 200 h 65"/>
                  <a:gd name="T26" fmla="*/ 82 w 53"/>
                  <a:gd name="T27" fmla="*/ 200 h 65"/>
                  <a:gd name="T28" fmla="*/ 96 w 53"/>
                  <a:gd name="T29" fmla="*/ 207 h 65"/>
                  <a:gd name="T30" fmla="*/ 149 w 53"/>
                  <a:gd name="T31" fmla="*/ 186 h 65"/>
                  <a:gd name="T32" fmla="*/ 144 w 53"/>
                  <a:gd name="T33" fmla="*/ 1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65"/>
                  <a:gd name="T53" fmla="*/ 53 w 5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65">
                    <a:moveTo>
                      <a:pt x="51" y="46"/>
                    </a:moveTo>
                    <a:cubicBezTo>
                      <a:pt x="51" y="44"/>
                      <a:pt x="50" y="42"/>
                      <a:pt x="50" y="39"/>
                    </a:cubicBezTo>
                    <a:cubicBezTo>
                      <a:pt x="48" y="38"/>
                      <a:pt x="47" y="36"/>
                      <a:pt x="45" y="35"/>
                    </a:cubicBezTo>
                    <a:cubicBezTo>
                      <a:pt x="49" y="52"/>
                      <a:pt x="43" y="55"/>
                      <a:pt x="33" y="59"/>
                    </a:cubicBezTo>
                    <a:cubicBezTo>
                      <a:pt x="20" y="63"/>
                      <a:pt x="11" y="52"/>
                      <a:pt x="6" y="37"/>
                    </a:cubicBezTo>
                    <a:cubicBezTo>
                      <a:pt x="1" y="22"/>
                      <a:pt x="4" y="8"/>
                      <a:pt x="16" y="4"/>
                    </a:cubicBezTo>
                    <a:cubicBezTo>
                      <a:pt x="17" y="4"/>
                      <a:pt x="17" y="3"/>
                      <a:pt x="18" y="3"/>
                    </a:cubicBezTo>
                    <a:cubicBezTo>
                      <a:pt x="17" y="2"/>
                      <a:pt x="16" y="1"/>
                      <a:pt x="16" y="0"/>
                    </a:cubicBezTo>
                    <a:cubicBezTo>
                      <a:pt x="15" y="1"/>
                      <a:pt x="14" y="2"/>
                      <a:pt x="13" y="3"/>
                    </a:cubicBezTo>
                    <a:cubicBezTo>
                      <a:pt x="2" y="8"/>
                      <a:pt x="0" y="23"/>
                      <a:pt x="5" y="39"/>
                    </a:cubicBezTo>
                    <a:cubicBezTo>
                      <a:pt x="9" y="53"/>
                      <a:pt x="18" y="63"/>
                      <a:pt x="28" y="63"/>
                    </a:cubicBezTo>
                    <a:cubicBezTo>
                      <a:pt x="28" y="63"/>
                      <a:pt x="28" y="63"/>
                      <a:pt x="28" y="63"/>
                    </a:cubicBezTo>
                    <a:cubicBezTo>
                      <a:pt x="29" y="63"/>
                      <a:pt x="29" y="63"/>
                      <a:pt x="29" y="63"/>
                    </a:cubicBezTo>
                    <a:cubicBezTo>
                      <a:pt x="29" y="63"/>
                      <a:pt x="29" y="63"/>
                      <a:pt x="29" y="63"/>
                    </a:cubicBezTo>
                    <a:cubicBezTo>
                      <a:pt x="30" y="63"/>
                      <a:pt x="33" y="63"/>
                      <a:pt x="34" y="65"/>
                    </a:cubicBezTo>
                    <a:cubicBezTo>
                      <a:pt x="41" y="63"/>
                      <a:pt x="46" y="62"/>
                      <a:pt x="53" y="58"/>
                    </a:cubicBezTo>
                    <a:cubicBezTo>
                      <a:pt x="53" y="56"/>
                      <a:pt x="52" y="50"/>
                      <a:pt x="51" y="46"/>
                    </a:cubicBezTo>
                    <a:close/>
                  </a:path>
                </a:pathLst>
              </a:custGeom>
              <a:solidFill>
                <a:srgbClr val="9030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7" name="Freeform 588"/>
              <p:cNvSpPr>
                <a:spLocks noChangeArrowheads="1"/>
              </p:cNvSpPr>
              <p:nvPr/>
            </p:nvSpPr>
            <p:spPr bwMode="auto">
              <a:xfrm>
                <a:off x="2290" y="2137"/>
                <a:ext cx="52" cy="96"/>
              </a:xfrm>
              <a:custGeom>
                <a:avLst/>
                <a:gdLst>
                  <a:gd name="T0" fmla="*/ 13 w 31"/>
                  <a:gd name="T1" fmla="*/ 89 h 54"/>
                  <a:gd name="T2" fmla="*/ 13 w 31"/>
                  <a:gd name="T3" fmla="*/ 9 h 54"/>
                  <a:gd name="T4" fmla="*/ 12 w 31"/>
                  <a:gd name="T5" fmla="*/ 0 h 54"/>
                  <a:gd name="T6" fmla="*/ 12 w 31"/>
                  <a:gd name="T7" fmla="*/ 89 h 54"/>
                  <a:gd name="T8" fmla="*/ 87 w 31"/>
                  <a:gd name="T9" fmla="*/ 164 h 54"/>
                  <a:gd name="T10" fmla="*/ 84 w 31"/>
                  <a:gd name="T11" fmla="*/ 158 h 54"/>
                  <a:gd name="T12" fmla="*/ 13 w 31"/>
                  <a:gd name="T13" fmla="*/ 89 h 54"/>
                  <a:gd name="T14" fmla="*/ 0 60000 65536"/>
                  <a:gd name="T15" fmla="*/ 0 60000 65536"/>
                  <a:gd name="T16" fmla="*/ 0 60000 65536"/>
                  <a:gd name="T17" fmla="*/ 0 60000 65536"/>
                  <a:gd name="T18" fmla="*/ 0 60000 65536"/>
                  <a:gd name="T19" fmla="*/ 0 60000 65536"/>
                  <a:gd name="T20" fmla="*/ 0 60000 65536"/>
                  <a:gd name="T21" fmla="*/ 0 w 31"/>
                  <a:gd name="T22" fmla="*/ 0 h 54"/>
                  <a:gd name="T23" fmla="*/ 31 w 31"/>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54">
                    <a:moveTo>
                      <a:pt x="5" y="28"/>
                    </a:moveTo>
                    <a:cubicBezTo>
                      <a:pt x="2" y="19"/>
                      <a:pt x="2" y="10"/>
                      <a:pt x="5" y="3"/>
                    </a:cubicBezTo>
                    <a:cubicBezTo>
                      <a:pt x="4" y="2"/>
                      <a:pt x="4" y="1"/>
                      <a:pt x="4" y="0"/>
                    </a:cubicBezTo>
                    <a:cubicBezTo>
                      <a:pt x="0" y="7"/>
                      <a:pt x="0" y="17"/>
                      <a:pt x="4" y="28"/>
                    </a:cubicBezTo>
                    <a:cubicBezTo>
                      <a:pt x="9" y="43"/>
                      <a:pt x="19" y="54"/>
                      <a:pt x="31" y="52"/>
                    </a:cubicBezTo>
                    <a:cubicBezTo>
                      <a:pt x="31" y="51"/>
                      <a:pt x="30" y="51"/>
                      <a:pt x="30" y="50"/>
                    </a:cubicBezTo>
                    <a:cubicBezTo>
                      <a:pt x="19" y="52"/>
                      <a:pt x="10" y="42"/>
                      <a:pt x="5" y="28"/>
                    </a:cubicBezTo>
                    <a:close/>
                  </a:path>
                </a:pathLst>
              </a:custGeom>
              <a:solidFill>
                <a:srgbClr val="9030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8" name="Freeform 589"/>
              <p:cNvSpPr>
                <a:spLocks noChangeArrowheads="1"/>
              </p:cNvSpPr>
              <p:nvPr/>
            </p:nvSpPr>
            <p:spPr bwMode="auto">
              <a:xfrm>
                <a:off x="2139" y="2347"/>
                <a:ext cx="40" cy="21"/>
              </a:xfrm>
              <a:custGeom>
                <a:avLst/>
                <a:gdLst>
                  <a:gd name="T0" fmla="*/ 30 w 40"/>
                  <a:gd name="T1" fmla="*/ 19 h 21"/>
                  <a:gd name="T2" fmla="*/ 0 w 40"/>
                  <a:gd name="T3" fmla="*/ 0 h 21"/>
                  <a:gd name="T4" fmla="*/ 35 w 40"/>
                  <a:gd name="T5" fmla="*/ 3 h 21"/>
                  <a:gd name="T6" fmla="*/ 40 w 40"/>
                  <a:gd name="T7" fmla="*/ 5 h 21"/>
                  <a:gd name="T8" fmla="*/ 35 w 40"/>
                  <a:gd name="T9" fmla="*/ 21 h 21"/>
                  <a:gd name="T10" fmla="*/ 30 w 40"/>
                  <a:gd name="T11" fmla="*/ 19 h 21"/>
                  <a:gd name="T12" fmla="*/ 0 60000 65536"/>
                  <a:gd name="T13" fmla="*/ 0 60000 65536"/>
                  <a:gd name="T14" fmla="*/ 0 60000 65536"/>
                  <a:gd name="T15" fmla="*/ 0 60000 65536"/>
                  <a:gd name="T16" fmla="*/ 0 60000 65536"/>
                  <a:gd name="T17" fmla="*/ 0 60000 65536"/>
                  <a:gd name="T18" fmla="*/ 0 w 40"/>
                  <a:gd name="T19" fmla="*/ 0 h 21"/>
                  <a:gd name="T20" fmla="*/ 40 w 4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0" h="21">
                    <a:moveTo>
                      <a:pt x="30" y="19"/>
                    </a:moveTo>
                    <a:lnTo>
                      <a:pt x="0" y="0"/>
                    </a:lnTo>
                    <a:lnTo>
                      <a:pt x="35" y="3"/>
                    </a:lnTo>
                    <a:lnTo>
                      <a:pt x="40" y="5"/>
                    </a:lnTo>
                    <a:lnTo>
                      <a:pt x="35" y="21"/>
                    </a:lnTo>
                    <a:lnTo>
                      <a:pt x="30" y="19"/>
                    </a:lnTo>
                    <a:close/>
                  </a:path>
                </a:pathLst>
              </a:custGeom>
              <a:solidFill>
                <a:srgbClr val="F0E3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9" name="Freeform 590"/>
              <p:cNvSpPr>
                <a:spLocks noChangeArrowheads="1"/>
              </p:cNvSpPr>
              <p:nvPr/>
            </p:nvSpPr>
            <p:spPr bwMode="auto">
              <a:xfrm>
                <a:off x="2169" y="2350"/>
                <a:ext cx="183" cy="85"/>
              </a:xfrm>
              <a:custGeom>
                <a:avLst/>
                <a:gdLst>
                  <a:gd name="T0" fmla="*/ 8 w 109"/>
                  <a:gd name="T1" fmla="*/ 9 h 48"/>
                  <a:gd name="T2" fmla="*/ 3 w 109"/>
                  <a:gd name="T3" fmla="*/ 16 h 48"/>
                  <a:gd name="T4" fmla="*/ 3 w 109"/>
                  <a:gd name="T5" fmla="*/ 21 h 48"/>
                  <a:gd name="T6" fmla="*/ 0 w 109"/>
                  <a:gd name="T7" fmla="*/ 28 h 48"/>
                  <a:gd name="T8" fmla="*/ 299 w 109"/>
                  <a:gd name="T9" fmla="*/ 151 h 48"/>
                  <a:gd name="T10" fmla="*/ 307 w 109"/>
                  <a:gd name="T11" fmla="*/ 122 h 48"/>
                  <a:gd name="T12" fmla="*/ 8 w 109"/>
                  <a:gd name="T13" fmla="*/ 0 h 48"/>
                  <a:gd name="T14" fmla="*/ 8 w 109"/>
                  <a:gd name="T15" fmla="*/ 9 h 48"/>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8"/>
                  <a:gd name="T26" fmla="*/ 109 w 10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8">
                    <a:moveTo>
                      <a:pt x="3" y="3"/>
                    </a:moveTo>
                    <a:cubicBezTo>
                      <a:pt x="3" y="4"/>
                      <a:pt x="2" y="5"/>
                      <a:pt x="1" y="5"/>
                    </a:cubicBezTo>
                    <a:cubicBezTo>
                      <a:pt x="2" y="5"/>
                      <a:pt x="2" y="6"/>
                      <a:pt x="1" y="7"/>
                    </a:cubicBezTo>
                    <a:cubicBezTo>
                      <a:pt x="1" y="8"/>
                      <a:pt x="0" y="9"/>
                      <a:pt x="0" y="9"/>
                    </a:cubicBezTo>
                    <a:cubicBezTo>
                      <a:pt x="106" y="48"/>
                      <a:pt x="106" y="48"/>
                      <a:pt x="106" y="48"/>
                    </a:cubicBezTo>
                    <a:cubicBezTo>
                      <a:pt x="109" y="39"/>
                      <a:pt x="109" y="39"/>
                      <a:pt x="109" y="39"/>
                    </a:cubicBezTo>
                    <a:cubicBezTo>
                      <a:pt x="3" y="0"/>
                      <a:pt x="3" y="0"/>
                      <a:pt x="3" y="0"/>
                    </a:cubicBezTo>
                    <a:cubicBezTo>
                      <a:pt x="3" y="1"/>
                      <a:pt x="4" y="2"/>
                      <a:pt x="3" y="3"/>
                    </a:cubicBez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0" name="Freeform 591"/>
              <p:cNvSpPr>
                <a:spLocks noChangeArrowheads="1"/>
              </p:cNvSpPr>
              <p:nvPr/>
            </p:nvSpPr>
            <p:spPr bwMode="auto">
              <a:xfrm>
                <a:off x="2174" y="2350"/>
                <a:ext cx="178" cy="73"/>
              </a:xfrm>
              <a:custGeom>
                <a:avLst/>
                <a:gdLst>
                  <a:gd name="T0" fmla="*/ 0 w 106"/>
                  <a:gd name="T1" fmla="*/ 0 h 41"/>
                  <a:gd name="T2" fmla="*/ 0 w 106"/>
                  <a:gd name="T3" fmla="*/ 9 h 41"/>
                  <a:gd name="T4" fmla="*/ 296 w 106"/>
                  <a:gd name="T5" fmla="*/ 130 h 41"/>
                  <a:gd name="T6" fmla="*/ 299 w 106"/>
                  <a:gd name="T7" fmla="*/ 123 h 41"/>
                  <a:gd name="T8" fmla="*/ 0 w 106"/>
                  <a:gd name="T9" fmla="*/ 0 h 41"/>
                  <a:gd name="T10" fmla="*/ 0 60000 65536"/>
                  <a:gd name="T11" fmla="*/ 0 60000 65536"/>
                  <a:gd name="T12" fmla="*/ 0 60000 65536"/>
                  <a:gd name="T13" fmla="*/ 0 60000 65536"/>
                  <a:gd name="T14" fmla="*/ 0 60000 65536"/>
                  <a:gd name="T15" fmla="*/ 0 w 106"/>
                  <a:gd name="T16" fmla="*/ 0 h 41"/>
                  <a:gd name="T17" fmla="*/ 106 w 106"/>
                  <a:gd name="T18" fmla="*/ 41 h 41"/>
                </a:gdLst>
                <a:ahLst/>
                <a:cxnLst>
                  <a:cxn ang="T10">
                    <a:pos x="T0" y="T1"/>
                  </a:cxn>
                  <a:cxn ang="T11">
                    <a:pos x="T2" y="T3"/>
                  </a:cxn>
                  <a:cxn ang="T12">
                    <a:pos x="T4" y="T5"/>
                  </a:cxn>
                  <a:cxn ang="T13">
                    <a:pos x="T6" y="T7"/>
                  </a:cxn>
                  <a:cxn ang="T14">
                    <a:pos x="T8" y="T9"/>
                  </a:cxn>
                </a:cxnLst>
                <a:rect l="T15" t="T16" r="T17" b="T18"/>
                <a:pathLst>
                  <a:path w="106" h="41">
                    <a:moveTo>
                      <a:pt x="0" y="0"/>
                    </a:moveTo>
                    <a:cubicBezTo>
                      <a:pt x="0" y="1"/>
                      <a:pt x="0" y="2"/>
                      <a:pt x="0" y="3"/>
                    </a:cubicBezTo>
                    <a:cubicBezTo>
                      <a:pt x="105" y="41"/>
                      <a:pt x="105" y="41"/>
                      <a:pt x="105" y="41"/>
                    </a:cubicBezTo>
                    <a:cubicBezTo>
                      <a:pt x="106" y="39"/>
                      <a:pt x="106" y="39"/>
                      <a:pt x="106" y="39"/>
                    </a:cubicBezTo>
                    <a:lnTo>
                      <a:pt x="0" y="0"/>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1" name="Freeform 592"/>
              <p:cNvSpPr>
                <a:spLocks noChangeArrowheads="1"/>
              </p:cNvSpPr>
              <p:nvPr/>
            </p:nvSpPr>
            <p:spPr bwMode="auto">
              <a:xfrm>
                <a:off x="2169" y="2362"/>
                <a:ext cx="178" cy="73"/>
              </a:xfrm>
              <a:custGeom>
                <a:avLst/>
                <a:gdLst>
                  <a:gd name="T0" fmla="*/ 3 w 106"/>
                  <a:gd name="T1" fmla="*/ 0 h 41"/>
                  <a:gd name="T2" fmla="*/ 0 w 106"/>
                  <a:gd name="T3" fmla="*/ 7 h 41"/>
                  <a:gd name="T4" fmla="*/ 299 w 106"/>
                  <a:gd name="T5" fmla="*/ 130 h 41"/>
                  <a:gd name="T6" fmla="*/ 299 w 106"/>
                  <a:gd name="T7" fmla="*/ 121 h 41"/>
                  <a:gd name="T8" fmla="*/ 3 w 106"/>
                  <a:gd name="T9" fmla="*/ 0 h 41"/>
                  <a:gd name="T10" fmla="*/ 0 60000 65536"/>
                  <a:gd name="T11" fmla="*/ 0 60000 65536"/>
                  <a:gd name="T12" fmla="*/ 0 60000 65536"/>
                  <a:gd name="T13" fmla="*/ 0 60000 65536"/>
                  <a:gd name="T14" fmla="*/ 0 60000 65536"/>
                  <a:gd name="T15" fmla="*/ 0 w 106"/>
                  <a:gd name="T16" fmla="*/ 0 h 41"/>
                  <a:gd name="T17" fmla="*/ 106 w 106"/>
                  <a:gd name="T18" fmla="*/ 41 h 41"/>
                </a:gdLst>
                <a:ahLst/>
                <a:cxnLst>
                  <a:cxn ang="T10">
                    <a:pos x="T0" y="T1"/>
                  </a:cxn>
                  <a:cxn ang="T11">
                    <a:pos x="T2" y="T3"/>
                  </a:cxn>
                  <a:cxn ang="T12">
                    <a:pos x="T4" y="T5"/>
                  </a:cxn>
                  <a:cxn ang="T13">
                    <a:pos x="T6" y="T7"/>
                  </a:cxn>
                  <a:cxn ang="T14">
                    <a:pos x="T8" y="T9"/>
                  </a:cxn>
                </a:cxnLst>
                <a:rect l="T15" t="T16" r="T17" b="T18"/>
                <a:pathLst>
                  <a:path w="106" h="41">
                    <a:moveTo>
                      <a:pt x="1" y="0"/>
                    </a:moveTo>
                    <a:cubicBezTo>
                      <a:pt x="1" y="1"/>
                      <a:pt x="0" y="2"/>
                      <a:pt x="0" y="2"/>
                    </a:cubicBezTo>
                    <a:cubicBezTo>
                      <a:pt x="106" y="41"/>
                      <a:pt x="106" y="41"/>
                      <a:pt x="106" y="41"/>
                    </a:cubicBezTo>
                    <a:cubicBezTo>
                      <a:pt x="106" y="38"/>
                      <a:pt x="106" y="38"/>
                      <a:pt x="106" y="38"/>
                    </a:cubicBezTo>
                    <a:cubicBezTo>
                      <a:pt x="1" y="0"/>
                      <a:pt x="1" y="0"/>
                      <a:pt x="1" y="0"/>
                    </a:cubicBez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2" name="Freeform 593"/>
              <p:cNvSpPr>
                <a:spLocks noChangeArrowheads="1"/>
              </p:cNvSpPr>
              <p:nvPr/>
            </p:nvSpPr>
            <p:spPr bwMode="auto">
              <a:xfrm>
                <a:off x="2355" y="2423"/>
                <a:ext cx="29" cy="23"/>
              </a:xfrm>
              <a:custGeom>
                <a:avLst/>
                <a:gdLst>
                  <a:gd name="T0" fmla="*/ 44 w 17"/>
                  <a:gd name="T1" fmla="*/ 12 h 13"/>
                  <a:gd name="T2" fmla="*/ 49 w 17"/>
                  <a:gd name="T3" fmla="*/ 21 h 13"/>
                  <a:gd name="T4" fmla="*/ 44 w 17"/>
                  <a:gd name="T5" fmla="*/ 34 h 13"/>
                  <a:gd name="T6" fmla="*/ 34 w 17"/>
                  <a:gd name="T7" fmla="*/ 41 h 13"/>
                  <a:gd name="T8" fmla="*/ 24 w 17"/>
                  <a:gd name="T9" fmla="*/ 34 h 13"/>
                  <a:gd name="T10" fmla="*/ 0 w 17"/>
                  <a:gd name="T11" fmla="*/ 19 h 13"/>
                  <a:gd name="T12" fmla="*/ 5 w 17"/>
                  <a:gd name="T13" fmla="*/ 7 h 13"/>
                  <a:gd name="T14" fmla="*/ 32 w 17"/>
                  <a:gd name="T15" fmla="*/ 7 h 13"/>
                  <a:gd name="T16" fmla="*/ 44 w 17"/>
                  <a:gd name="T17" fmla="*/ 1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3"/>
                  <a:gd name="T29" fmla="*/ 17 w 1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3">
                    <a:moveTo>
                      <a:pt x="15" y="4"/>
                    </a:moveTo>
                    <a:cubicBezTo>
                      <a:pt x="17" y="4"/>
                      <a:pt x="17" y="6"/>
                      <a:pt x="17" y="7"/>
                    </a:cubicBezTo>
                    <a:cubicBezTo>
                      <a:pt x="15" y="11"/>
                      <a:pt x="15" y="11"/>
                      <a:pt x="15" y="11"/>
                    </a:cubicBezTo>
                    <a:cubicBezTo>
                      <a:pt x="15" y="13"/>
                      <a:pt x="13" y="13"/>
                      <a:pt x="12" y="13"/>
                    </a:cubicBezTo>
                    <a:cubicBezTo>
                      <a:pt x="8" y="11"/>
                      <a:pt x="8" y="11"/>
                      <a:pt x="8" y="11"/>
                    </a:cubicBezTo>
                    <a:cubicBezTo>
                      <a:pt x="7" y="11"/>
                      <a:pt x="0" y="7"/>
                      <a:pt x="0" y="6"/>
                    </a:cubicBezTo>
                    <a:cubicBezTo>
                      <a:pt x="2" y="2"/>
                      <a:pt x="2" y="2"/>
                      <a:pt x="2" y="2"/>
                    </a:cubicBezTo>
                    <a:cubicBezTo>
                      <a:pt x="2" y="0"/>
                      <a:pt x="10" y="2"/>
                      <a:pt x="11" y="2"/>
                    </a:cubicBezTo>
                    <a:lnTo>
                      <a:pt x="15" y="4"/>
                    </a:lnTo>
                    <a:close/>
                  </a:path>
                </a:pathLst>
              </a:custGeom>
              <a:solidFill>
                <a:srgbClr val="B7B7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3" name="Freeform 594"/>
              <p:cNvSpPr>
                <a:spLocks noChangeArrowheads="1"/>
              </p:cNvSpPr>
              <p:nvPr/>
            </p:nvSpPr>
            <p:spPr bwMode="auto">
              <a:xfrm>
                <a:off x="2344" y="2418"/>
                <a:ext cx="32" cy="26"/>
              </a:xfrm>
              <a:custGeom>
                <a:avLst/>
                <a:gdLst>
                  <a:gd name="T0" fmla="*/ 6 w 32"/>
                  <a:gd name="T1" fmla="*/ 0 h 26"/>
                  <a:gd name="T2" fmla="*/ 0 w 32"/>
                  <a:gd name="T3" fmla="*/ 16 h 26"/>
                  <a:gd name="T4" fmla="*/ 25 w 32"/>
                  <a:gd name="T5" fmla="*/ 26 h 26"/>
                  <a:gd name="T6" fmla="*/ 32 w 32"/>
                  <a:gd name="T7" fmla="*/ 10 h 26"/>
                  <a:gd name="T8" fmla="*/ 6 w 32"/>
                  <a:gd name="T9" fmla="*/ 0 h 26"/>
                  <a:gd name="T10" fmla="*/ 0 60000 65536"/>
                  <a:gd name="T11" fmla="*/ 0 60000 65536"/>
                  <a:gd name="T12" fmla="*/ 0 60000 65536"/>
                  <a:gd name="T13" fmla="*/ 0 60000 65536"/>
                  <a:gd name="T14" fmla="*/ 0 60000 65536"/>
                  <a:gd name="T15" fmla="*/ 0 w 32"/>
                  <a:gd name="T16" fmla="*/ 0 h 26"/>
                  <a:gd name="T17" fmla="*/ 32 w 32"/>
                  <a:gd name="T18" fmla="*/ 26 h 26"/>
                </a:gdLst>
                <a:ahLst/>
                <a:cxnLst>
                  <a:cxn ang="T10">
                    <a:pos x="T0" y="T1"/>
                  </a:cxn>
                  <a:cxn ang="T11">
                    <a:pos x="T2" y="T3"/>
                  </a:cxn>
                  <a:cxn ang="T12">
                    <a:pos x="T4" y="T5"/>
                  </a:cxn>
                  <a:cxn ang="T13">
                    <a:pos x="T6" y="T7"/>
                  </a:cxn>
                  <a:cxn ang="T14">
                    <a:pos x="T8" y="T9"/>
                  </a:cxn>
                </a:cxnLst>
                <a:rect l="T15" t="T16" r="T17" b="T18"/>
                <a:pathLst>
                  <a:path w="32" h="26">
                    <a:moveTo>
                      <a:pt x="6" y="0"/>
                    </a:moveTo>
                    <a:lnTo>
                      <a:pt x="0" y="16"/>
                    </a:lnTo>
                    <a:lnTo>
                      <a:pt x="25" y="26"/>
                    </a:lnTo>
                    <a:lnTo>
                      <a:pt x="32" y="10"/>
                    </a:lnTo>
                    <a:lnTo>
                      <a:pt x="6" y="0"/>
                    </a:lnTo>
                    <a:close/>
                  </a:path>
                </a:pathLst>
              </a:custGeom>
              <a:solidFill>
                <a:srgbClr val="193D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4" name="Freeform 595"/>
              <p:cNvSpPr>
                <a:spLocks noChangeArrowheads="1"/>
              </p:cNvSpPr>
              <p:nvPr/>
            </p:nvSpPr>
            <p:spPr bwMode="auto">
              <a:xfrm>
                <a:off x="2349" y="2418"/>
                <a:ext cx="27" cy="14"/>
              </a:xfrm>
              <a:custGeom>
                <a:avLst/>
                <a:gdLst>
                  <a:gd name="T0" fmla="*/ 1 w 27"/>
                  <a:gd name="T1" fmla="*/ 0 h 14"/>
                  <a:gd name="T2" fmla="*/ 0 w 27"/>
                  <a:gd name="T3" fmla="*/ 5 h 14"/>
                  <a:gd name="T4" fmla="*/ 25 w 27"/>
                  <a:gd name="T5" fmla="*/ 14 h 14"/>
                  <a:gd name="T6" fmla="*/ 27 w 27"/>
                  <a:gd name="T7" fmla="*/ 10 h 14"/>
                  <a:gd name="T8" fmla="*/ 1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1" y="0"/>
                    </a:moveTo>
                    <a:lnTo>
                      <a:pt x="0" y="5"/>
                    </a:lnTo>
                    <a:lnTo>
                      <a:pt x="25" y="14"/>
                    </a:lnTo>
                    <a:lnTo>
                      <a:pt x="27" y="10"/>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5" name="Freeform 596"/>
              <p:cNvSpPr>
                <a:spLocks noChangeArrowheads="1"/>
              </p:cNvSpPr>
              <p:nvPr/>
            </p:nvSpPr>
            <p:spPr bwMode="auto">
              <a:xfrm>
                <a:off x="2344" y="2430"/>
                <a:ext cx="27" cy="14"/>
              </a:xfrm>
              <a:custGeom>
                <a:avLst/>
                <a:gdLst>
                  <a:gd name="T0" fmla="*/ 1 w 27"/>
                  <a:gd name="T1" fmla="*/ 0 h 14"/>
                  <a:gd name="T2" fmla="*/ 0 w 27"/>
                  <a:gd name="T3" fmla="*/ 4 h 14"/>
                  <a:gd name="T4" fmla="*/ 25 w 27"/>
                  <a:gd name="T5" fmla="*/ 14 h 14"/>
                  <a:gd name="T6" fmla="*/ 27 w 27"/>
                  <a:gd name="T7" fmla="*/ 9 h 14"/>
                  <a:gd name="T8" fmla="*/ 1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1" y="0"/>
                    </a:moveTo>
                    <a:lnTo>
                      <a:pt x="0" y="4"/>
                    </a:lnTo>
                    <a:lnTo>
                      <a:pt x="25" y="14"/>
                    </a:lnTo>
                    <a:lnTo>
                      <a:pt x="27" y="9"/>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6" name="Freeform 597"/>
              <p:cNvSpPr>
                <a:spLocks noChangeArrowheads="1"/>
              </p:cNvSpPr>
              <p:nvPr/>
            </p:nvSpPr>
            <p:spPr bwMode="auto">
              <a:xfrm>
                <a:off x="2350" y="2419"/>
                <a:ext cx="7" cy="18"/>
              </a:xfrm>
              <a:custGeom>
                <a:avLst/>
                <a:gdLst>
                  <a:gd name="T0" fmla="*/ 7 w 7"/>
                  <a:gd name="T1" fmla="*/ 2 h 18"/>
                  <a:gd name="T2" fmla="*/ 2 w 7"/>
                  <a:gd name="T3" fmla="*/ 18 h 18"/>
                  <a:gd name="T4" fmla="*/ 0 w 7"/>
                  <a:gd name="T5" fmla="*/ 16 h 18"/>
                  <a:gd name="T6" fmla="*/ 5 w 7"/>
                  <a:gd name="T7" fmla="*/ 0 h 18"/>
                  <a:gd name="T8" fmla="*/ 7 w 7"/>
                  <a:gd name="T9" fmla="*/ 2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2"/>
                    </a:moveTo>
                    <a:lnTo>
                      <a:pt x="2" y="18"/>
                    </a:lnTo>
                    <a:lnTo>
                      <a:pt x="0" y="16"/>
                    </a:lnTo>
                    <a:lnTo>
                      <a:pt x="5" y="0"/>
                    </a:lnTo>
                    <a:lnTo>
                      <a:pt x="7" y="2"/>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7" name="Freeform 598"/>
              <p:cNvSpPr>
                <a:spLocks noChangeArrowheads="1"/>
              </p:cNvSpPr>
              <p:nvPr/>
            </p:nvSpPr>
            <p:spPr bwMode="auto">
              <a:xfrm>
                <a:off x="2349" y="2419"/>
                <a:ext cx="6" cy="16"/>
              </a:xfrm>
              <a:custGeom>
                <a:avLst/>
                <a:gdLst>
                  <a:gd name="T0" fmla="*/ 6 w 6"/>
                  <a:gd name="T1" fmla="*/ 0 h 16"/>
                  <a:gd name="T2" fmla="*/ 0 w 6"/>
                  <a:gd name="T3" fmla="*/ 16 h 16"/>
                  <a:gd name="T4" fmla="*/ 0 w 6"/>
                  <a:gd name="T5" fmla="*/ 16 h 16"/>
                  <a:gd name="T6" fmla="*/ 5 w 6"/>
                  <a:gd name="T7" fmla="*/ 0 h 16"/>
                  <a:gd name="T8" fmla="*/ 6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0" y="16"/>
                    </a:lnTo>
                    <a:lnTo>
                      <a:pt x="5" y="0"/>
                    </a:lnTo>
                    <a:lnTo>
                      <a:pt x="6"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8" name="Freeform 599"/>
              <p:cNvSpPr>
                <a:spLocks noChangeArrowheads="1"/>
              </p:cNvSpPr>
              <p:nvPr/>
            </p:nvSpPr>
            <p:spPr bwMode="auto">
              <a:xfrm>
                <a:off x="2345" y="2419"/>
                <a:ext cx="9" cy="16"/>
              </a:xfrm>
              <a:custGeom>
                <a:avLst/>
                <a:gdLst>
                  <a:gd name="T0" fmla="*/ 9 w 9"/>
                  <a:gd name="T1" fmla="*/ 0 h 16"/>
                  <a:gd name="T2" fmla="*/ 2 w 9"/>
                  <a:gd name="T3" fmla="*/ 16 h 16"/>
                  <a:gd name="T4" fmla="*/ 0 w 9"/>
                  <a:gd name="T5" fmla="*/ 16 h 16"/>
                  <a:gd name="T6" fmla="*/ 7 w 9"/>
                  <a:gd name="T7" fmla="*/ 0 h 16"/>
                  <a:gd name="T8" fmla="*/ 9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9" y="0"/>
                    </a:moveTo>
                    <a:lnTo>
                      <a:pt x="2" y="16"/>
                    </a:lnTo>
                    <a:lnTo>
                      <a:pt x="0" y="16"/>
                    </a:lnTo>
                    <a:lnTo>
                      <a:pt x="7" y="0"/>
                    </a:lnTo>
                    <a:lnTo>
                      <a:pt x="9"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9" name="Freeform 600"/>
              <p:cNvSpPr>
                <a:spLocks noChangeArrowheads="1"/>
              </p:cNvSpPr>
              <p:nvPr/>
            </p:nvSpPr>
            <p:spPr bwMode="auto">
              <a:xfrm>
                <a:off x="2139" y="2347"/>
                <a:ext cx="13" cy="7"/>
              </a:xfrm>
              <a:custGeom>
                <a:avLst/>
                <a:gdLst>
                  <a:gd name="T0" fmla="*/ 0 w 8"/>
                  <a:gd name="T1" fmla="*/ 0 h 4"/>
                  <a:gd name="T2" fmla="*/ 18 w 8"/>
                  <a:gd name="T3" fmla="*/ 12 h 4"/>
                  <a:gd name="T4" fmla="*/ 21 w 8"/>
                  <a:gd name="T5" fmla="*/ 7 h 4"/>
                  <a:gd name="T6" fmla="*/ 21 w 8"/>
                  <a:gd name="T7" fmla="*/ 4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cubicBezTo>
                      <a:pt x="7" y="4"/>
                      <a:pt x="7" y="4"/>
                      <a:pt x="7" y="4"/>
                    </a:cubicBezTo>
                    <a:cubicBezTo>
                      <a:pt x="7" y="4"/>
                      <a:pt x="7" y="4"/>
                      <a:pt x="8" y="2"/>
                    </a:cubicBezTo>
                    <a:cubicBezTo>
                      <a:pt x="8" y="1"/>
                      <a:pt x="8" y="1"/>
                      <a:pt x="8" y="1"/>
                    </a:cubicBezTo>
                    <a:lnTo>
                      <a:pt x="0" y="0"/>
                    </a:lnTo>
                    <a:close/>
                  </a:path>
                </a:pathLst>
              </a:custGeom>
              <a:solidFill>
                <a:srgbClr val="513F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0" name="Freeform 601"/>
              <p:cNvSpPr>
                <a:spLocks noChangeArrowheads="1"/>
              </p:cNvSpPr>
              <p:nvPr/>
            </p:nvSpPr>
            <p:spPr bwMode="auto">
              <a:xfrm>
                <a:off x="714" y="1205"/>
                <a:ext cx="262" cy="186"/>
              </a:xfrm>
              <a:custGeom>
                <a:avLst/>
                <a:gdLst>
                  <a:gd name="T0" fmla="*/ 12 w 156"/>
                  <a:gd name="T1" fmla="*/ 236 h 105"/>
                  <a:gd name="T2" fmla="*/ 3 w 156"/>
                  <a:gd name="T3" fmla="*/ 220 h 105"/>
                  <a:gd name="T4" fmla="*/ 45 w 156"/>
                  <a:gd name="T5" fmla="*/ 12 h 105"/>
                  <a:gd name="T6" fmla="*/ 59 w 156"/>
                  <a:gd name="T7" fmla="*/ 4 h 105"/>
                  <a:gd name="T8" fmla="*/ 428 w 156"/>
                  <a:gd name="T9" fmla="*/ 94 h 105"/>
                  <a:gd name="T10" fmla="*/ 440 w 156"/>
                  <a:gd name="T11" fmla="*/ 110 h 105"/>
                  <a:gd name="T12" fmla="*/ 398 w 156"/>
                  <a:gd name="T13" fmla="*/ 317 h 105"/>
                  <a:gd name="T14" fmla="*/ 383 w 156"/>
                  <a:gd name="T15" fmla="*/ 329 h 105"/>
                  <a:gd name="T16" fmla="*/ 12 w 156"/>
                  <a:gd name="T17" fmla="*/ 236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105"/>
                  <a:gd name="T29" fmla="*/ 156 w 156"/>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105">
                    <a:moveTo>
                      <a:pt x="4" y="75"/>
                    </a:moveTo>
                    <a:cubicBezTo>
                      <a:pt x="2" y="75"/>
                      <a:pt x="0" y="72"/>
                      <a:pt x="1" y="70"/>
                    </a:cubicBezTo>
                    <a:cubicBezTo>
                      <a:pt x="16" y="4"/>
                      <a:pt x="16" y="4"/>
                      <a:pt x="16" y="4"/>
                    </a:cubicBezTo>
                    <a:cubicBezTo>
                      <a:pt x="16" y="2"/>
                      <a:pt x="19" y="0"/>
                      <a:pt x="21" y="1"/>
                    </a:cubicBezTo>
                    <a:cubicBezTo>
                      <a:pt x="152" y="30"/>
                      <a:pt x="152" y="30"/>
                      <a:pt x="152" y="30"/>
                    </a:cubicBezTo>
                    <a:cubicBezTo>
                      <a:pt x="155" y="31"/>
                      <a:pt x="156" y="33"/>
                      <a:pt x="156" y="35"/>
                    </a:cubicBezTo>
                    <a:cubicBezTo>
                      <a:pt x="141" y="101"/>
                      <a:pt x="141" y="101"/>
                      <a:pt x="141" y="101"/>
                    </a:cubicBezTo>
                    <a:cubicBezTo>
                      <a:pt x="140" y="104"/>
                      <a:pt x="138" y="105"/>
                      <a:pt x="136" y="105"/>
                    </a:cubicBezTo>
                    <a:lnTo>
                      <a:pt x="4" y="75"/>
                    </a:ln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1" name="Freeform 602"/>
              <p:cNvSpPr>
                <a:spLocks noChangeArrowheads="1"/>
              </p:cNvSpPr>
              <p:nvPr/>
            </p:nvSpPr>
            <p:spPr bwMode="auto">
              <a:xfrm>
                <a:off x="714" y="1205"/>
                <a:ext cx="237" cy="186"/>
              </a:xfrm>
              <a:custGeom>
                <a:avLst/>
                <a:gdLst>
                  <a:gd name="T0" fmla="*/ 12 w 141"/>
                  <a:gd name="T1" fmla="*/ 236 h 105"/>
                  <a:gd name="T2" fmla="*/ 3 w 141"/>
                  <a:gd name="T3" fmla="*/ 220 h 105"/>
                  <a:gd name="T4" fmla="*/ 45 w 141"/>
                  <a:gd name="T5" fmla="*/ 12 h 105"/>
                  <a:gd name="T6" fmla="*/ 59 w 141"/>
                  <a:gd name="T7" fmla="*/ 4 h 105"/>
                  <a:gd name="T8" fmla="*/ 398 w 141"/>
                  <a:gd name="T9" fmla="*/ 317 h 105"/>
                  <a:gd name="T10" fmla="*/ 385 w 141"/>
                  <a:gd name="T11" fmla="*/ 329 h 105"/>
                  <a:gd name="T12" fmla="*/ 12 w 141"/>
                  <a:gd name="T13" fmla="*/ 236 h 105"/>
                  <a:gd name="T14" fmla="*/ 0 60000 65536"/>
                  <a:gd name="T15" fmla="*/ 0 60000 65536"/>
                  <a:gd name="T16" fmla="*/ 0 60000 65536"/>
                  <a:gd name="T17" fmla="*/ 0 60000 65536"/>
                  <a:gd name="T18" fmla="*/ 0 60000 65536"/>
                  <a:gd name="T19" fmla="*/ 0 60000 65536"/>
                  <a:gd name="T20" fmla="*/ 0 60000 65536"/>
                  <a:gd name="T21" fmla="*/ 0 w 141"/>
                  <a:gd name="T22" fmla="*/ 0 h 105"/>
                  <a:gd name="T23" fmla="*/ 141 w 141"/>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105">
                    <a:moveTo>
                      <a:pt x="4" y="75"/>
                    </a:moveTo>
                    <a:cubicBezTo>
                      <a:pt x="2" y="75"/>
                      <a:pt x="0" y="72"/>
                      <a:pt x="1" y="70"/>
                    </a:cubicBezTo>
                    <a:cubicBezTo>
                      <a:pt x="16" y="4"/>
                      <a:pt x="16" y="4"/>
                      <a:pt x="16" y="4"/>
                    </a:cubicBezTo>
                    <a:cubicBezTo>
                      <a:pt x="16" y="2"/>
                      <a:pt x="19" y="0"/>
                      <a:pt x="21" y="1"/>
                    </a:cubicBezTo>
                    <a:cubicBezTo>
                      <a:pt x="141" y="101"/>
                      <a:pt x="141" y="101"/>
                      <a:pt x="141" y="101"/>
                    </a:cubicBezTo>
                    <a:cubicBezTo>
                      <a:pt x="140" y="104"/>
                      <a:pt x="138" y="105"/>
                      <a:pt x="136" y="105"/>
                    </a:cubicBezTo>
                    <a:lnTo>
                      <a:pt x="4" y="75"/>
                    </a:ln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2" name="Freeform 603"/>
              <p:cNvSpPr>
                <a:spLocks noChangeArrowheads="1"/>
              </p:cNvSpPr>
              <p:nvPr/>
            </p:nvSpPr>
            <p:spPr bwMode="auto">
              <a:xfrm>
                <a:off x="739" y="1219"/>
                <a:ext cx="215" cy="158"/>
              </a:xfrm>
              <a:custGeom>
                <a:avLst/>
                <a:gdLst>
                  <a:gd name="T0" fmla="*/ 12 w 128"/>
                  <a:gd name="T1" fmla="*/ 204 h 89"/>
                  <a:gd name="T2" fmla="*/ 0 w 128"/>
                  <a:gd name="T3" fmla="*/ 190 h 89"/>
                  <a:gd name="T4" fmla="*/ 37 w 128"/>
                  <a:gd name="T5" fmla="*/ 12 h 89"/>
                  <a:gd name="T6" fmla="*/ 50 w 128"/>
                  <a:gd name="T7" fmla="*/ 4 h 89"/>
                  <a:gd name="T8" fmla="*/ 349 w 128"/>
                  <a:gd name="T9" fmla="*/ 78 h 89"/>
                  <a:gd name="T10" fmla="*/ 358 w 128"/>
                  <a:gd name="T11" fmla="*/ 94 h 89"/>
                  <a:gd name="T12" fmla="*/ 324 w 128"/>
                  <a:gd name="T13" fmla="*/ 268 h 89"/>
                  <a:gd name="T14" fmla="*/ 311 w 128"/>
                  <a:gd name="T15" fmla="*/ 280 h 89"/>
                  <a:gd name="T16" fmla="*/ 12 w 128"/>
                  <a:gd name="T17" fmla="*/ 204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89"/>
                  <a:gd name="T29" fmla="*/ 128 w 128"/>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89">
                    <a:moveTo>
                      <a:pt x="4" y="65"/>
                    </a:moveTo>
                    <a:cubicBezTo>
                      <a:pt x="1" y="64"/>
                      <a:pt x="0" y="62"/>
                      <a:pt x="0" y="60"/>
                    </a:cubicBezTo>
                    <a:cubicBezTo>
                      <a:pt x="13" y="4"/>
                      <a:pt x="13" y="4"/>
                      <a:pt x="13" y="4"/>
                    </a:cubicBezTo>
                    <a:cubicBezTo>
                      <a:pt x="13" y="2"/>
                      <a:pt x="16" y="0"/>
                      <a:pt x="18" y="1"/>
                    </a:cubicBezTo>
                    <a:cubicBezTo>
                      <a:pt x="124" y="25"/>
                      <a:pt x="124" y="25"/>
                      <a:pt x="124" y="25"/>
                    </a:cubicBezTo>
                    <a:cubicBezTo>
                      <a:pt x="126" y="25"/>
                      <a:pt x="128" y="28"/>
                      <a:pt x="127" y="30"/>
                    </a:cubicBezTo>
                    <a:cubicBezTo>
                      <a:pt x="115" y="85"/>
                      <a:pt x="115" y="85"/>
                      <a:pt x="115" y="85"/>
                    </a:cubicBezTo>
                    <a:cubicBezTo>
                      <a:pt x="114" y="88"/>
                      <a:pt x="112" y="89"/>
                      <a:pt x="110" y="89"/>
                    </a:cubicBezTo>
                    <a:lnTo>
                      <a:pt x="4" y="65"/>
                    </a:lnTo>
                    <a:close/>
                  </a:path>
                </a:pathLst>
              </a:custGeom>
              <a:solidFill>
                <a:srgbClr val="5A58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3" name="Freeform 604"/>
              <p:cNvSpPr>
                <a:spLocks noChangeArrowheads="1"/>
              </p:cNvSpPr>
              <p:nvPr/>
            </p:nvSpPr>
            <p:spPr bwMode="auto">
              <a:xfrm>
                <a:off x="739" y="1219"/>
                <a:ext cx="194" cy="158"/>
              </a:xfrm>
              <a:custGeom>
                <a:avLst/>
                <a:gdLst>
                  <a:gd name="T0" fmla="*/ 12 w 115"/>
                  <a:gd name="T1" fmla="*/ 204 h 89"/>
                  <a:gd name="T2" fmla="*/ 0 w 115"/>
                  <a:gd name="T3" fmla="*/ 190 h 89"/>
                  <a:gd name="T4" fmla="*/ 37 w 115"/>
                  <a:gd name="T5" fmla="*/ 12 h 89"/>
                  <a:gd name="T6" fmla="*/ 51 w 115"/>
                  <a:gd name="T7" fmla="*/ 4 h 89"/>
                  <a:gd name="T8" fmla="*/ 327 w 115"/>
                  <a:gd name="T9" fmla="*/ 268 h 89"/>
                  <a:gd name="T10" fmla="*/ 314 w 115"/>
                  <a:gd name="T11" fmla="*/ 280 h 89"/>
                  <a:gd name="T12" fmla="*/ 12 w 115"/>
                  <a:gd name="T13" fmla="*/ 204 h 89"/>
                  <a:gd name="T14" fmla="*/ 0 60000 65536"/>
                  <a:gd name="T15" fmla="*/ 0 60000 65536"/>
                  <a:gd name="T16" fmla="*/ 0 60000 65536"/>
                  <a:gd name="T17" fmla="*/ 0 60000 65536"/>
                  <a:gd name="T18" fmla="*/ 0 60000 65536"/>
                  <a:gd name="T19" fmla="*/ 0 60000 65536"/>
                  <a:gd name="T20" fmla="*/ 0 60000 65536"/>
                  <a:gd name="T21" fmla="*/ 0 w 115"/>
                  <a:gd name="T22" fmla="*/ 0 h 89"/>
                  <a:gd name="T23" fmla="*/ 115 w 115"/>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89">
                    <a:moveTo>
                      <a:pt x="4" y="65"/>
                    </a:moveTo>
                    <a:cubicBezTo>
                      <a:pt x="1" y="64"/>
                      <a:pt x="0" y="62"/>
                      <a:pt x="0" y="60"/>
                    </a:cubicBezTo>
                    <a:cubicBezTo>
                      <a:pt x="13" y="4"/>
                      <a:pt x="13" y="4"/>
                      <a:pt x="13" y="4"/>
                    </a:cubicBezTo>
                    <a:cubicBezTo>
                      <a:pt x="13" y="2"/>
                      <a:pt x="16" y="0"/>
                      <a:pt x="18" y="1"/>
                    </a:cubicBezTo>
                    <a:cubicBezTo>
                      <a:pt x="115" y="85"/>
                      <a:pt x="115" y="85"/>
                      <a:pt x="115" y="85"/>
                    </a:cubicBezTo>
                    <a:cubicBezTo>
                      <a:pt x="114" y="88"/>
                      <a:pt x="112" y="89"/>
                      <a:pt x="110" y="89"/>
                    </a:cubicBezTo>
                    <a:lnTo>
                      <a:pt x="4" y="65"/>
                    </a:lnTo>
                    <a:close/>
                  </a:path>
                </a:pathLst>
              </a:custGeom>
              <a:solidFill>
                <a:srgbClr val="38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4" name="Freeform 605"/>
              <p:cNvSpPr>
                <a:spLocks noChangeArrowheads="1"/>
              </p:cNvSpPr>
              <p:nvPr/>
            </p:nvSpPr>
            <p:spPr bwMode="auto">
              <a:xfrm>
                <a:off x="941" y="1268"/>
                <a:ext cx="25" cy="111"/>
              </a:xfrm>
              <a:custGeom>
                <a:avLst/>
                <a:gdLst>
                  <a:gd name="T0" fmla="*/ 3 w 15"/>
                  <a:gd name="T1" fmla="*/ 199 h 62"/>
                  <a:gd name="T2" fmla="*/ 0 w 15"/>
                  <a:gd name="T3" fmla="*/ 195 h 62"/>
                  <a:gd name="T4" fmla="*/ 38 w 15"/>
                  <a:gd name="T5" fmla="*/ 4 h 62"/>
                  <a:gd name="T6" fmla="*/ 42 w 15"/>
                  <a:gd name="T7" fmla="*/ 0 h 62"/>
                  <a:gd name="T8" fmla="*/ 42 w 15"/>
                  <a:gd name="T9" fmla="*/ 4 h 62"/>
                  <a:gd name="T10" fmla="*/ 5 w 15"/>
                  <a:gd name="T11" fmla="*/ 195 h 62"/>
                  <a:gd name="T12" fmla="*/ 3 w 15"/>
                  <a:gd name="T13" fmla="*/ 199 h 62"/>
                  <a:gd name="T14" fmla="*/ 0 60000 65536"/>
                  <a:gd name="T15" fmla="*/ 0 60000 65536"/>
                  <a:gd name="T16" fmla="*/ 0 60000 65536"/>
                  <a:gd name="T17" fmla="*/ 0 60000 65536"/>
                  <a:gd name="T18" fmla="*/ 0 60000 65536"/>
                  <a:gd name="T19" fmla="*/ 0 60000 65536"/>
                  <a:gd name="T20" fmla="*/ 0 60000 65536"/>
                  <a:gd name="T21" fmla="*/ 0 w 15"/>
                  <a:gd name="T22" fmla="*/ 0 h 62"/>
                  <a:gd name="T23" fmla="*/ 15 w 15"/>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62">
                    <a:moveTo>
                      <a:pt x="1" y="62"/>
                    </a:moveTo>
                    <a:cubicBezTo>
                      <a:pt x="0" y="62"/>
                      <a:pt x="0" y="61"/>
                      <a:pt x="0" y="61"/>
                    </a:cubicBezTo>
                    <a:cubicBezTo>
                      <a:pt x="14" y="1"/>
                      <a:pt x="14" y="1"/>
                      <a:pt x="14" y="1"/>
                    </a:cubicBezTo>
                    <a:cubicBezTo>
                      <a:pt x="14" y="0"/>
                      <a:pt x="14" y="0"/>
                      <a:pt x="15" y="0"/>
                    </a:cubicBezTo>
                    <a:cubicBezTo>
                      <a:pt x="15" y="0"/>
                      <a:pt x="15" y="1"/>
                      <a:pt x="15" y="1"/>
                    </a:cubicBezTo>
                    <a:cubicBezTo>
                      <a:pt x="2" y="61"/>
                      <a:pt x="2" y="61"/>
                      <a:pt x="2" y="61"/>
                    </a:cubicBezTo>
                    <a:cubicBezTo>
                      <a:pt x="2" y="62"/>
                      <a:pt x="1" y="62"/>
                      <a:pt x="1" y="62"/>
                    </a:cubicBezTo>
                    <a:close/>
                  </a:path>
                </a:pathLst>
              </a:custGeom>
              <a:solidFill>
                <a:srgbClr val="3F557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5" name="Freeform 606"/>
              <p:cNvSpPr>
                <a:spLocks noChangeArrowheads="1"/>
              </p:cNvSpPr>
              <p:nvPr/>
            </p:nvSpPr>
            <p:spPr bwMode="auto">
              <a:xfrm>
                <a:off x="798" y="1254"/>
                <a:ext cx="99" cy="55"/>
              </a:xfrm>
              <a:custGeom>
                <a:avLst/>
                <a:gdLst>
                  <a:gd name="T0" fmla="*/ 133 w 59"/>
                  <a:gd name="T1" fmla="*/ 28 h 31"/>
                  <a:gd name="T2" fmla="*/ 25 w 59"/>
                  <a:gd name="T3" fmla="*/ 37 h 31"/>
                  <a:gd name="T4" fmla="*/ 3 w 59"/>
                  <a:gd name="T5" fmla="*/ 78 h 31"/>
                  <a:gd name="T6" fmla="*/ 5 w 59"/>
                  <a:gd name="T7" fmla="*/ 94 h 31"/>
                  <a:gd name="T8" fmla="*/ 45 w 59"/>
                  <a:gd name="T9" fmla="*/ 89 h 31"/>
                  <a:gd name="T10" fmla="*/ 45 w 59"/>
                  <a:gd name="T11" fmla="*/ 73 h 31"/>
                  <a:gd name="T12" fmla="*/ 42 w 59"/>
                  <a:gd name="T13" fmla="*/ 60 h 31"/>
                  <a:gd name="T14" fmla="*/ 124 w 59"/>
                  <a:gd name="T15" fmla="*/ 50 h 31"/>
                  <a:gd name="T16" fmla="*/ 124 w 59"/>
                  <a:gd name="T17" fmla="*/ 60 h 31"/>
                  <a:gd name="T18" fmla="*/ 121 w 59"/>
                  <a:gd name="T19" fmla="*/ 78 h 31"/>
                  <a:gd name="T20" fmla="*/ 161 w 59"/>
                  <a:gd name="T21" fmla="*/ 89 h 31"/>
                  <a:gd name="T22" fmla="*/ 163 w 59"/>
                  <a:gd name="T23" fmla="*/ 69 h 31"/>
                  <a:gd name="T24" fmla="*/ 133 w 59"/>
                  <a:gd name="T25" fmla="*/ 2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31"/>
                  <a:gd name="T41" fmla="*/ 59 w 5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31">
                    <a:moveTo>
                      <a:pt x="47" y="9"/>
                    </a:moveTo>
                    <a:cubicBezTo>
                      <a:pt x="47" y="9"/>
                      <a:pt x="25" y="0"/>
                      <a:pt x="9" y="12"/>
                    </a:cubicBezTo>
                    <a:cubicBezTo>
                      <a:pt x="2" y="17"/>
                      <a:pt x="2" y="23"/>
                      <a:pt x="1" y="25"/>
                    </a:cubicBezTo>
                    <a:cubicBezTo>
                      <a:pt x="1" y="25"/>
                      <a:pt x="0" y="29"/>
                      <a:pt x="2" y="30"/>
                    </a:cubicBezTo>
                    <a:cubicBezTo>
                      <a:pt x="2" y="30"/>
                      <a:pt x="11" y="31"/>
                      <a:pt x="16" y="28"/>
                    </a:cubicBezTo>
                    <a:cubicBezTo>
                      <a:pt x="18" y="26"/>
                      <a:pt x="16" y="23"/>
                      <a:pt x="16" y="23"/>
                    </a:cubicBezTo>
                    <a:cubicBezTo>
                      <a:pt x="16" y="23"/>
                      <a:pt x="14" y="23"/>
                      <a:pt x="15" y="19"/>
                    </a:cubicBezTo>
                    <a:cubicBezTo>
                      <a:pt x="17" y="13"/>
                      <a:pt x="39" y="8"/>
                      <a:pt x="44" y="16"/>
                    </a:cubicBezTo>
                    <a:cubicBezTo>
                      <a:pt x="44" y="17"/>
                      <a:pt x="44" y="19"/>
                      <a:pt x="44" y="19"/>
                    </a:cubicBezTo>
                    <a:cubicBezTo>
                      <a:pt x="43" y="19"/>
                      <a:pt x="42" y="23"/>
                      <a:pt x="43" y="25"/>
                    </a:cubicBezTo>
                    <a:cubicBezTo>
                      <a:pt x="49" y="28"/>
                      <a:pt x="57" y="28"/>
                      <a:pt x="57" y="28"/>
                    </a:cubicBezTo>
                    <a:cubicBezTo>
                      <a:pt x="59" y="26"/>
                      <a:pt x="58" y="22"/>
                      <a:pt x="58" y="22"/>
                    </a:cubicBezTo>
                    <a:cubicBezTo>
                      <a:pt x="58" y="22"/>
                      <a:pt x="57" y="13"/>
                      <a:pt x="47" y="9"/>
                    </a:cubicBezTo>
                    <a:close/>
                  </a:path>
                </a:pathLst>
              </a:custGeom>
              <a:solidFill>
                <a:srgbClr val="FF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01" name="Freeform 608"/>
            <p:cNvSpPr>
              <a:spLocks noChangeArrowheads="1"/>
            </p:cNvSpPr>
            <p:nvPr/>
          </p:nvSpPr>
          <p:spPr bwMode="auto">
            <a:xfrm flipH="1">
              <a:off x="3279774" y="2476500"/>
              <a:ext cx="47625" cy="14288"/>
            </a:xfrm>
            <a:custGeom>
              <a:avLst/>
              <a:gdLst>
                <a:gd name="T0" fmla="*/ 14001750 w 18"/>
                <a:gd name="T1" fmla="*/ 32662368 h 5"/>
                <a:gd name="T2" fmla="*/ 0 w 18"/>
                <a:gd name="T3" fmla="*/ 24498205 h 5"/>
                <a:gd name="T4" fmla="*/ 7000875 w 18"/>
                <a:gd name="T5" fmla="*/ 16331184 h 5"/>
                <a:gd name="T6" fmla="*/ 112006063 w 18"/>
                <a:gd name="T7" fmla="*/ 0 h 5"/>
                <a:gd name="T8" fmla="*/ 126007813 w 18"/>
                <a:gd name="T9" fmla="*/ 8167021 h 5"/>
                <a:gd name="T10" fmla="*/ 119006938 w 18"/>
                <a:gd name="T11" fmla="*/ 16331184 h 5"/>
                <a:gd name="T12" fmla="*/ 14001750 w 18"/>
                <a:gd name="T13" fmla="*/ 32662368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2" y="4"/>
                  </a:moveTo>
                  <a:cubicBezTo>
                    <a:pt x="1" y="5"/>
                    <a:pt x="0" y="4"/>
                    <a:pt x="0" y="3"/>
                  </a:cubicBezTo>
                  <a:cubicBezTo>
                    <a:pt x="0" y="3"/>
                    <a:pt x="1" y="2"/>
                    <a:pt x="1" y="2"/>
                  </a:cubicBezTo>
                  <a:cubicBezTo>
                    <a:pt x="16" y="0"/>
                    <a:pt x="16" y="0"/>
                    <a:pt x="16" y="0"/>
                  </a:cubicBezTo>
                  <a:cubicBezTo>
                    <a:pt x="17" y="0"/>
                    <a:pt x="18" y="0"/>
                    <a:pt x="18" y="1"/>
                  </a:cubicBezTo>
                  <a:cubicBezTo>
                    <a:pt x="18" y="2"/>
                    <a:pt x="17" y="2"/>
                    <a:pt x="17" y="2"/>
                  </a:cubicBezTo>
                  <a:lnTo>
                    <a:pt x="2" y="4"/>
                  </a:lnTo>
                  <a:close/>
                </a:path>
              </a:pathLst>
            </a:custGeom>
            <a:solidFill>
              <a:srgbClr val="5695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2" name="Freeform 609"/>
            <p:cNvSpPr>
              <a:spLocks noChangeArrowheads="1"/>
            </p:cNvSpPr>
            <p:nvPr/>
          </p:nvSpPr>
          <p:spPr bwMode="auto">
            <a:xfrm flipH="1">
              <a:off x="3268662" y="2490787"/>
              <a:ext cx="63500" cy="14288"/>
            </a:xfrm>
            <a:custGeom>
              <a:avLst/>
              <a:gdLst>
                <a:gd name="T0" fmla="*/ 7000875 w 24"/>
                <a:gd name="T1" fmla="*/ 40829389 h 5"/>
                <a:gd name="T2" fmla="*/ 0 w 24"/>
                <a:gd name="T3" fmla="*/ 32662368 h 5"/>
                <a:gd name="T4" fmla="*/ 7000875 w 24"/>
                <a:gd name="T5" fmla="*/ 24498205 h 5"/>
                <a:gd name="T6" fmla="*/ 161009542 w 24"/>
                <a:gd name="T7" fmla="*/ 0 h 5"/>
                <a:gd name="T8" fmla="*/ 168010417 w 24"/>
                <a:gd name="T9" fmla="*/ 8167021 h 5"/>
                <a:gd name="T10" fmla="*/ 161009542 w 24"/>
                <a:gd name="T11" fmla="*/ 16331184 h 5"/>
                <a:gd name="T12" fmla="*/ 7000875 w 24"/>
                <a:gd name="T13" fmla="*/ 40829389 h 5"/>
                <a:gd name="T14" fmla="*/ 0 60000 65536"/>
                <a:gd name="T15" fmla="*/ 0 60000 65536"/>
                <a:gd name="T16" fmla="*/ 0 60000 65536"/>
                <a:gd name="T17" fmla="*/ 0 60000 65536"/>
                <a:gd name="T18" fmla="*/ 0 60000 65536"/>
                <a:gd name="T19" fmla="*/ 0 60000 65536"/>
                <a:gd name="T20" fmla="*/ 0 60000 65536"/>
                <a:gd name="T21" fmla="*/ 0 w 24"/>
                <a:gd name="T22" fmla="*/ 0 h 5"/>
                <a:gd name="T23" fmla="*/ 24 w 2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
                  <a:moveTo>
                    <a:pt x="1" y="5"/>
                  </a:moveTo>
                  <a:cubicBezTo>
                    <a:pt x="0" y="5"/>
                    <a:pt x="0" y="5"/>
                    <a:pt x="0" y="4"/>
                  </a:cubicBezTo>
                  <a:cubicBezTo>
                    <a:pt x="0" y="3"/>
                    <a:pt x="0" y="3"/>
                    <a:pt x="1" y="3"/>
                  </a:cubicBezTo>
                  <a:cubicBezTo>
                    <a:pt x="23" y="0"/>
                    <a:pt x="23" y="0"/>
                    <a:pt x="23" y="0"/>
                  </a:cubicBezTo>
                  <a:cubicBezTo>
                    <a:pt x="23" y="0"/>
                    <a:pt x="24" y="0"/>
                    <a:pt x="24" y="1"/>
                  </a:cubicBezTo>
                  <a:cubicBezTo>
                    <a:pt x="24" y="1"/>
                    <a:pt x="24" y="2"/>
                    <a:pt x="23" y="2"/>
                  </a:cubicBezTo>
                  <a:lnTo>
                    <a:pt x="1" y="5"/>
                  </a:lnTo>
                  <a:close/>
                </a:path>
              </a:pathLst>
            </a:custGeom>
            <a:solidFill>
              <a:srgbClr val="5695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3" name="Freeform 610"/>
            <p:cNvSpPr>
              <a:spLocks noChangeArrowheads="1"/>
            </p:cNvSpPr>
            <p:nvPr/>
          </p:nvSpPr>
          <p:spPr bwMode="auto">
            <a:xfrm flipH="1">
              <a:off x="3260724" y="2501900"/>
              <a:ext cx="77788" cy="17463"/>
            </a:xfrm>
            <a:custGeom>
              <a:avLst/>
              <a:gdLst>
                <a:gd name="T0" fmla="*/ 7194049 w 29"/>
                <a:gd name="T1" fmla="*/ 50826062 h 6"/>
                <a:gd name="T2" fmla="*/ 0 w 29"/>
                <a:gd name="T3" fmla="*/ 42356507 h 6"/>
                <a:gd name="T4" fmla="*/ 7194049 w 29"/>
                <a:gd name="T5" fmla="*/ 33884041 h 6"/>
                <a:gd name="T6" fmla="*/ 201460191 w 29"/>
                <a:gd name="T7" fmla="*/ 0 h 6"/>
                <a:gd name="T8" fmla="*/ 208654239 w 29"/>
                <a:gd name="T9" fmla="*/ 8472466 h 6"/>
                <a:gd name="T10" fmla="*/ 201460191 w 29"/>
                <a:gd name="T11" fmla="*/ 16942021 h 6"/>
                <a:gd name="T12" fmla="*/ 7194049 w 29"/>
                <a:gd name="T13" fmla="*/ 50826062 h 6"/>
                <a:gd name="T14" fmla="*/ 0 60000 65536"/>
                <a:gd name="T15" fmla="*/ 0 60000 65536"/>
                <a:gd name="T16" fmla="*/ 0 60000 65536"/>
                <a:gd name="T17" fmla="*/ 0 60000 65536"/>
                <a:gd name="T18" fmla="*/ 0 60000 65536"/>
                <a:gd name="T19" fmla="*/ 0 60000 65536"/>
                <a:gd name="T20" fmla="*/ 0 60000 65536"/>
                <a:gd name="T21" fmla="*/ 0 w 29"/>
                <a:gd name="T22" fmla="*/ 0 h 6"/>
                <a:gd name="T23" fmla="*/ 29 w 2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6">
                  <a:moveTo>
                    <a:pt x="1" y="6"/>
                  </a:moveTo>
                  <a:cubicBezTo>
                    <a:pt x="0" y="6"/>
                    <a:pt x="0" y="6"/>
                    <a:pt x="0" y="5"/>
                  </a:cubicBezTo>
                  <a:cubicBezTo>
                    <a:pt x="0" y="4"/>
                    <a:pt x="0" y="4"/>
                    <a:pt x="1" y="4"/>
                  </a:cubicBezTo>
                  <a:cubicBezTo>
                    <a:pt x="28" y="0"/>
                    <a:pt x="28" y="0"/>
                    <a:pt x="28" y="0"/>
                  </a:cubicBezTo>
                  <a:cubicBezTo>
                    <a:pt x="28" y="0"/>
                    <a:pt x="29" y="0"/>
                    <a:pt x="29" y="1"/>
                  </a:cubicBezTo>
                  <a:cubicBezTo>
                    <a:pt x="29" y="2"/>
                    <a:pt x="29" y="2"/>
                    <a:pt x="28" y="2"/>
                  </a:cubicBezTo>
                  <a:lnTo>
                    <a:pt x="1" y="6"/>
                  </a:lnTo>
                  <a:close/>
                </a:path>
              </a:pathLst>
            </a:custGeom>
            <a:solidFill>
              <a:srgbClr val="5695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 name="Freeform 611"/>
            <p:cNvSpPr>
              <a:spLocks noChangeArrowheads="1"/>
            </p:cNvSpPr>
            <p:nvPr/>
          </p:nvSpPr>
          <p:spPr bwMode="auto">
            <a:xfrm flipH="1">
              <a:off x="3484562" y="1168400"/>
              <a:ext cx="95250" cy="95250"/>
            </a:xfrm>
            <a:custGeom>
              <a:avLst/>
              <a:gdLst>
                <a:gd name="T0" fmla="*/ 35001729 w 36"/>
                <a:gd name="T1" fmla="*/ 62786559 h 34"/>
                <a:gd name="T2" fmla="*/ 42002604 w 36"/>
                <a:gd name="T3" fmla="*/ 62786559 h 34"/>
                <a:gd name="T4" fmla="*/ 42002604 w 36"/>
                <a:gd name="T5" fmla="*/ 94179838 h 34"/>
                <a:gd name="T6" fmla="*/ 63005229 w 36"/>
                <a:gd name="T7" fmla="*/ 109876478 h 34"/>
                <a:gd name="T8" fmla="*/ 91006083 w 36"/>
                <a:gd name="T9" fmla="*/ 109876478 h 34"/>
                <a:gd name="T10" fmla="*/ 91006083 w 36"/>
                <a:gd name="T11" fmla="*/ 133420037 h 34"/>
                <a:gd name="T12" fmla="*/ 105007833 w 36"/>
                <a:gd name="T13" fmla="*/ 141266956 h 34"/>
                <a:gd name="T14" fmla="*/ 126007813 w 36"/>
                <a:gd name="T15" fmla="*/ 133420037 h 34"/>
                <a:gd name="T16" fmla="*/ 133008688 w 36"/>
                <a:gd name="T17" fmla="*/ 172660235 h 34"/>
                <a:gd name="T18" fmla="*/ 140009563 w 36"/>
                <a:gd name="T19" fmla="*/ 164813316 h 34"/>
                <a:gd name="T20" fmla="*/ 147010438 w 36"/>
                <a:gd name="T21" fmla="*/ 196206596 h 34"/>
                <a:gd name="T22" fmla="*/ 154008667 w 36"/>
                <a:gd name="T23" fmla="*/ 204053515 h 34"/>
                <a:gd name="T24" fmla="*/ 168010417 w 36"/>
                <a:gd name="T25" fmla="*/ 204053515 h 34"/>
                <a:gd name="T26" fmla="*/ 168010417 w 36"/>
                <a:gd name="T27" fmla="*/ 235446794 h 34"/>
                <a:gd name="T28" fmla="*/ 182012167 w 36"/>
                <a:gd name="T29" fmla="*/ 227599875 h 34"/>
                <a:gd name="T30" fmla="*/ 189013042 w 36"/>
                <a:gd name="T31" fmla="*/ 251143434 h 34"/>
                <a:gd name="T32" fmla="*/ 196011271 w 36"/>
                <a:gd name="T33" fmla="*/ 258993154 h 34"/>
                <a:gd name="T34" fmla="*/ 196011271 w 36"/>
                <a:gd name="T35" fmla="*/ 266840074 h 34"/>
                <a:gd name="T36" fmla="*/ 196011271 w 36"/>
                <a:gd name="T37" fmla="*/ 266840074 h 34"/>
                <a:gd name="T38" fmla="*/ 252015625 w 36"/>
                <a:gd name="T39" fmla="*/ 188356875 h 34"/>
                <a:gd name="T40" fmla="*/ 21002625 w 36"/>
                <a:gd name="T41" fmla="*/ 0 h 34"/>
                <a:gd name="T42" fmla="*/ 35001729 w 36"/>
                <a:gd name="T43" fmla="*/ 62786559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4"/>
                <a:gd name="T68" fmla="*/ 36 w 36"/>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4">
                  <a:moveTo>
                    <a:pt x="5" y="8"/>
                  </a:moveTo>
                  <a:cubicBezTo>
                    <a:pt x="6" y="8"/>
                    <a:pt x="6" y="8"/>
                    <a:pt x="6" y="8"/>
                  </a:cubicBezTo>
                  <a:cubicBezTo>
                    <a:pt x="6" y="12"/>
                    <a:pt x="6" y="12"/>
                    <a:pt x="6" y="12"/>
                  </a:cubicBezTo>
                  <a:cubicBezTo>
                    <a:pt x="9" y="14"/>
                    <a:pt x="9" y="14"/>
                    <a:pt x="9" y="14"/>
                  </a:cubicBezTo>
                  <a:cubicBezTo>
                    <a:pt x="13" y="14"/>
                    <a:pt x="13" y="14"/>
                    <a:pt x="13" y="14"/>
                  </a:cubicBezTo>
                  <a:cubicBezTo>
                    <a:pt x="13" y="17"/>
                    <a:pt x="13" y="17"/>
                    <a:pt x="13" y="17"/>
                  </a:cubicBezTo>
                  <a:cubicBezTo>
                    <a:pt x="15" y="18"/>
                    <a:pt x="15" y="18"/>
                    <a:pt x="15" y="18"/>
                  </a:cubicBezTo>
                  <a:cubicBezTo>
                    <a:pt x="18" y="17"/>
                    <a:pt x="18" y="17"/>
                    <a:pt x="18" y="17"/>
                  </a:cubicBezTo>
                  <a:cubicBezTo>
                    <a:pt x="19" y="22"/>
                    <a:pt x="19" y="22"/>
                    <a:pt x="19" y="22"/>
                  </a:cubicBezTo>
                  <a:cubicBezTo>
                    <a:pt x="20" y="21"/>
                    <a:pt x="20" y="21"/>
                    <a:pt x="20" y="21"/>
                  </a:cubicBezTo>
                  <a:cubicBezTo>
                    <a:pt x="21" y="25"/>
                    <a:pt x="21" y="25"/>
                    <a:pt x="21" y="25"/>
                  </a:cubicBezTo>
                  <a:cubicBezTo>
                    <a:pt x="22" y="26"/>
                    <a:pt x="22" y="26"/>
                    <a:pt x="22" y="26"/>
                  </a:cubicBezTo>
                  <a:cubicBezTo>
                    <a:pt x="24" y="26"/>
                    <a:pt x="24" y="26"/>
                    <a:pt x="24" y="26"/>
                  </a:cubicBezTo>
                  <a:cubicBezTo>
                    <a:pt x="24" y="30"/>
                    <a:pt x="24" y="30"/>
                    <a:pt x="24" y="30"/>
                  </a:cubicBezTo>
                  <a:cubicBezTo>
                    <a:pt x="26" y="29"/>
                    <a:pt x="26" y="29"/>
                    <a:pt x="26" y="29"/>
                  </a:cubicBezTo>
                  <a:cubicBezTo>
                    <a:pt x="27" y="32"/>
                    <a:pt x="27" y="32"/>
                    <a:pt x="27" y="32"/>
                  </a:cubicBezTo>
                  <a:cubicBezTo>
                    <a:pt x="28" y="33"/>
                    <a:pt x="28" y="33"/>
                    <a:pt x="28" y="33"/>
                  </a:cubicBezTo>
                  <a:cubicBezTo>
                    <a:pt x="28" y="34"/>
                    <a:pt x="28" y="34"/>
                    <a:pt x="28" y="34"/>
                  </a:cubicBezTo>
                  <a:cubicBezTo>
                    <a:pt x="28" y="34"/>
                    <a:pt x="28" y="34"/>
                    <a:pt x="28" y="34"/>
                  </a:cubicBezTo>
                  <a:cubicBezTo>
                    <a:pt x="36" y="24"/>
                    <a:pt x="36" y="24"/>
                    <a:pt x="36" y="24"/>
                  </a:cubicBezTo>
                  <a:cubicBezTo>
                    <a:pt x="3" y="0"/>
                    <a:pt x="3" y="0"/>
                    <a:pt x="3" y="0"/>
                  </a:cubicBezTo>
                  <a:cubicBezTo>
                    <a:pt x="0" y="4"/>
                    <a:pt x="5" y="8"/>
                    <a:pt x="5" y="8"/>
                  </a:cubicBezTo>
                  <a:close/>
                </a:path>
              </a:pathLst>
            </a:custGeom>
            <a:solidFill>
              <a:srgbClr val="C7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 name="Freeform 612"/>
            <p:cNvSpPr>
              <a:spLocks noEditPoints="1" noChangeArrowheads="1"/>
            </p:cNvSpPr>
            <p:nvPr/>
          </p:nvSpPr>
          <p:spPr bwMode="auto">
            <a:xfrm flipH="1">
              <a:off x="3452811" y="1212850"/>
              <a:ext cx="71438" cy="76200"/>
            </a:xfrm>
            <a:custGeom>
              <a:avLst/>
              <a:gdLst>
                <a:gd name="T0" fmla="*/ 112009492 w 27"/>
                <a:gd name="T1" fmla="*/ 207089022 h 27"/>
                <a:gd name="T2" fmla="*/ 182013441 w 27"/>
                <a:gd name="T3" fmla="*/ 95580200 h 27"/>
                <a:gd name="T4" fmla="*/ 175012517 w 27"/>
                <a:gd name="T5" fmla="*/ 63720133 h 27"/>
                <a:gd name="T6" fmla="*/ 105008568 w 27"/>
                <a:gd name="T7" fmla="*/ 0 h 27"/>
                <a:gd name="T8" fmla="*/ 77004872 w 27"/>
                <a:gd name="T9" fmla="*/ 7964311 h 27"/>
                <a:gd name="T10" fmla="*/ 7000924 w 27"/>
                <a:gd name="T11" fmla="*/ 119473133 h 27"/>
                <a:gd name="T12" fmla="*/ 14001848 w 27"/>
                <a:gd name="T13" fmla="*/ 151333200 h 27"/>
                <a:gd name="T14" fmla="*/ 84005796 w 27"/>
                <a:gd name="T15" fmla="*/ 207089022 h 27"/>
                <a:gd name="T16" fmla="*/ 112009492 w 27"/>
                <a:gd name="T17" fmla="*/ 207089022 h 27"/>
                <a:gd name="T18" fmla="*/ 77004872 w 27"/>
                <a:gd name="T19" fmla="*/ 175228956 h 27"/>
                <a:gd name="T20" fmla="*/ 77004872 w 27"/>
                <a:gd name="T21" fmla="*/ 151333200 h 27"/>
                <a:gd name="T22" fmla="*/ 126008694 w 27"/>
                <a:gd name="T23" fmla="*/ 71684444 h 27"/>
                <a:gd name="T24" fmla="*/ 147011466 w 27"/>
                <a:gd name="T25" fmla="*/ 63720133 h 27"/>
                <a:gd name="T26" fmla="*/ 147011466 w 27"/>
                <a:gd name="T27" fmla="*/ 71684444 h 27"/>
                <a:gd name="T28" fmla="*/ 154012390 w 27"/>
                <a:gd name="T29" fmla="*/ 87613067 h 27"/>
                <a:gd name="T30" fmla="*/ 98007644 w 27"/>
                <a:gd name="T31" fmla="*/ 175228956 h 27"/>
                <a:gd name="T32" fmla="*/ 77004872 w 27"/>
                <a:gd name="T33" fmla="*/ 17522895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16" y="26"/>
                  </a:moveTo>
                  <a:cubicBezTo>
                    <a:pt x="26" y="12"/>
                    <a:pt x="26" y="12"/>
                    <a:pt x="26" y="12"/>
                  </a:cubicBezTo>
                  <a:cubicBezTo>
                    <a:pt x="27" y="11"/>
                    <a:pt x="26" y="9"/>
                    <a:pt x="25" y="8"/>
                  </a:cubicBezTo>
                  <a:cubicBezTo>
                    <a:pt x="15" y="0"/>
                    <a:pt x="15" y="0"/>
                    <a:pt x="15" y="0"/>
                  </a:cubicBezTo>
                  <a:cubicBezTo>
                    <a:pt x="14" y="0"/>
                    <a:pt x="12" y="0"/>
                    <a:pt x="11" y="1"/>
                  </a:cubicBezTo>
                  <a:cubicBezTo>
                    <a:pt x="1" y="15"/>
                    <a:pt x="1" y="15"/>
                    <a:pt x="1" y="15"/>
                  </a:cubicBezTo>
                  <a:cubicBezTo>
                    <a:pt x="0" y="16"/>
                    <a:pt x="0" y="18"/>
                    <a:pt x="2" y="19"/>
                  </a:cubicBezTo>
                  <a:cubicBezTo>
                    <a:pt x="12" y="26"/>
                    <a:pt x="12" y="26"/>
                    <a:pt x="12" y="26"/>
                  </a:cubicBezTo>
                  <a:cubicBezTo>
                    <a:pt x="13" y="27"/>
                    <a:pt x="15" y="27"/>
                    <a:pt x="16" y="26"/>
                  </a:cubicBezTo>
                  <a:close/>
                  <a:moveTo>
                    <a:pt x="11" y="22"/>
                  </a:moveTo>
                  <a:cubicBezTo>
                    <a:pt x="10" y="21"/>
                    <a:pt x="10" y="20"/>
                    <a:pt x="11" y="19"/>
                  </a:cubicBezTo>
                  <a:cubicBezTo>
                    <a:pt x="18" y="9"/>
                    <a:pt x="18" y="9"/>
                    <a:pt x="18" y="9"/>
                  </a:cubicBezTo>
                  <a:cubicBezTo>
                    <a:pt x="19" y="8"/>
                    <a:pt x="20" y="8"/>
                    <a:pt x="21" y="8"/>
                  </a:cubicBezTo>
                  <a:cubicBezTo>
                    <a:pt x="21" y="9"/>
                    <a:pt x="21" y="9"/>
                    <a:pt x="21" y="9"/>
                  </a:cubicBezTo>
                  <a:cubicBezTo>
                    <a:pt x="22" y="9"/>
                    <a:pt x="22" y="10"/>
                    <a:pt x="22" y="11"/>
                  </a:cubicBezTo>
                  <a:cubicBezTo>
                    <a:pt x="14" y="22"/>
                    <a:pt x="14" y="22"/>
                    <a:pt x="14" y="22"/>
                  </a:cubicBezTo>
                  <a:cubicBezTo>
                    <a:pt x="13" y="23"/>
                    <a:pt x="12" y="23"/>
                    <a:pt x="11" y="22"/>
                  </a:cubicBezTo>
                  <a:close/>
                </a:path>
              </a:pathLst>
            </a:custGeom>
            <a:solidFill>
              <a:srgbClr val="4665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6" name="Freeform 613"/>
            <p:cNvSpPr>
              <a:spLocks noChangeArrowheads="1"/>
            </p:cNvSpPr>
            <p:nvPr/>
          </p:nvSpPr>
          <p:spPr bwMode="auto">
            <a:xfrm flipH="1">
              <a:off x="3489324" y="1212850"/>
              <a:ext cx="34925" cy="76200"/>
            </a:xfrm>
            <a:custGeom>
              <a:avLst/>
              <a:gdLst>
                <a:gd name="T0" fmla="*/ 93827356 w 13"/>
                <a:gd name="T1" fmla="*/ 175228956 h 27"/>
                <a:gd name="T2" fmla="*/ 79392585 w 13"/>
                <a:gd name="T3" fmla="*/ 175228956 h 27"/>
                <a:gd name="T4" fmla="*/ 79392585 w 13"/>
                <a:gd name="T5" fmla="*/ 175228956 h 27"/>
                <a:gd name="T6" fmla="*/ 79392585 w 13"/>
                <a:gd name="T7" fmla="*/ 151333200 h 27"/>
                <a:gd name="T8" fmla="*/ 93827356 w 13"/>
                <a:gd name="T9" fmla="*/ 127440267 h 27"/>
                <a:gd name="T10" fmla="*/ 93827356 w 13"/>
                <a:gd name="T11" fmla="*/ 0 h 27"/>
                <a:gd name="T12" fmla="*/ 79392585 w 13"/>
                <a:gd name="T13" fmla="*/ 7964311 h 27"/>
                <a:gd name="T14" fmla="*/ 7218729 w 13"/>
                <a:gd name="T15" fmla="*/ 119473133 h 27"/>
                <a:gd name="T16" fmla="*/ 14434771 w 13"/>
                <a:gd name="T17" fmla="*/ 151333200 h 27"/>
                <a:gd name="T18" fmla="*/ 86608627 w 13"/>
                <a:gd name="T19" fmla="*/ 207089022 h 27"/>
                <a:gd name="T20" fmla="*/ 93827356 w 13"/>
                <a:gd name="T21" fmla="*/ 215053333 h 27"/>
                <a:gd name="T22" fmla="*/ 93827356 w 13"/>
                <a:gd name="T23" fmla="*/ 17522895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7"/>
                <a:gd name="T38" fmla="*/ 13 w 13"/>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7">
                  <a:moveTo>
                    <a:pt x="13" y="22"/>
                  </a:moveTo>
                  <a:cubicBezTo>
                    <a:pt x="13" y="23"/>
                    <a:pt x="12" y="23"/>
                    <a:pt x="11" y="22"/>
                  </a:cubicBezTo>
                  <a:cubicBezTo>
                    <a:pt x="11" y="22"/>
                    <a:pt x="11" y="22"/>
                    <a:pt x="11" y="22"/>
                  </a:cubicBezTo>
                  <a:cubicBezTo>
                    <a:pt x="10" y="21"/>
                    <a:pt x="10" y="20"/>
                    <a:pt x="11" y="19"/>
                  </a:cubicBezTo>
                  <a:cubicBezTo>
                    <a:pt x="13" y="16"/>
                    <a:pt x="13" y="16"/>
                    <a:pt x="13" y="16"/>
                  </a:cubicBezTo>
                  <a:cubicBezTo>
                    <a:pt x="13" y="0"/>
                    <a:pt x="13" y="0"/>
                    <a:pt x="13" y="0"/>
                  </a:cubicBezTo>
                  <a:cubicBezTo>
                    <a:pt x="12" y="0"/>
                    <a:pt x="12" y="0"/>
                    <a:pt x="11" y="1"/>
                  </a:cubicBezTo>
                  <a:cubicBezTo>
                    <a:pt x="1" y="15"/>
                    <a:pt x="1" y="15"/>
                    <a:pt x="1" y="15"/>
                  </a:cubicBezTo>
                  <a:cubicBezTo>
                    <a:pt x="0" y="16"/>
                    <a:pt x="0" y="18"/>
                    <a:pt x="2" y="19"/>
                  </a:cubicBezTo>
                  <a:cubicBezTo>
                    <a:pt x="12" y="26"/>
                    <a:pt x="12" y="26"/>
                    <a:pt x="12" y="26"/>
                  </a:cubicBezTo>
                  <a:cubicBezTo>
                    <a:pt x="12" y="27"/>
                    <a:pt x="13" y="27"/>
                    <a:pt x="13" y="27"/>
                  </a:cubicBezTo>
                  <a:lnTo>
                    <a:pt x="13" y="22"/>
                  </a:lnTo>
                  <a:close/>
                </a:path>
              </a:pathLst>
            </a:custGeom>
            <a:solidFill>
              <a:srgbClr val="1D28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 name="Freeform 614"/>
            <p:cNvSpPr>
              <a:spLocks noChangeArrowheads="1"/>
            </p:cNvSpPr>
            <p:nvPr/>
          </p:nvSpPr>
          <p:spPr bwMode="auto">
            <a:xfrm flipH="1">
              <a:off x="3505199" y="1174750"/>
              <a:ext cx="69850" cy="50800"/>
            </a:xfrm>
            <a:custGeom>
              <a:avLst/>
              <a:gdLst>
                <a:gd name="T0" fmla="*/ 0 w 26"/>
                <a:gd name="T1" fmla="*/ 0 h 18"/>
                <a:gd name="T2" fmla="*/ 187654712 w 26"/>
                <a:gd name="T3" fmla="*/ 143368889 h 18"/>
                <a:gd name="T4" fmla="*/ 151566440 w 26"/>
                <a:gd name="T5" fmla="*/ 127440267 h 18"/>
                <a:gd name="T6" fmla="*/ 0 w 26"/>
                <a:gd name="T7" fmla="*/ 7964311 h 18"/>
                <a:gd name="T8" fmla="*/ 0 w 26"/>
                <a:gd name="T9" fmla="*/ 0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0"/>
                  </a:moveTo>
                  <a:cubicBezTo>
                    <a:pt x="26" y="18"/>
                    <a:pt x="26" y="18"/>
                    <a:pt x="26" y="18"/>
                  </a:cubicBezTo>
                  <a:cubicBezTo>
                    <a:pt x="21" y="16"/>
                    <a:pt x="21" y="16"/>
                    <a:pt x="21" y="16"/>
                  </a:cubicBezTo>
                  <a:cubicBezTo>
                    <a:pt x="0" y="1"/>
                    <a:pt x="0" y="1"/>
                    <a:pt x="0" y="1"/>
                  </a:cubicBezTo>
                  <a:cubicBezTo>
                    <a:pt x="0" y="1"/>
                    <a:pt x="0" y="0"/>
                    <a:pt x="0" y="0"/>
                  </a:cubicBezTo>
                  <a:close/>
                </a:path>
              </a:pathLst>
            </a:custGeom>
            <a:solidFill>
              <a:srgbClr val="B79D7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8" name="Freeform 615"/>
            <p:cNvSpPr>
              <a:spLocks noChangeArrowheads="1"/>
            </p:cNvSpPr>
            <p:nvPr/>
          </p:nvSpPr>
          <p:spPr bwMode="auto">
            <a:xfrm flipH="1">
              <a:off x="3433761" y="1135062"/>
              <a:ext cx="39688" cy="84138"/>
            </a:xfrm>
            <a:custGeom>
              <a:avLst/>
              <a:gdLst>
                <a:gd name="T0" fmla="*/ 42003133 w 15"/>
                <a:gd name="T1" fmla="*/ 47195809 h 30"/>
                <a:gd name="T2" fmla="*/ 35002170 w 15"/>
                <a:gd name="T3" fmla="*/ 55059907 h 30"/>
                <a:gd name="T4" fmla="*/ 56005060 w 15"/>
                <a:gd name="T5" fmla="*/ 62926810 h 30"/>
                <a:gd name="T6" fmla="*/ 49004097 w 15"/>
                <a:gd name="T7" fmla="*/ 86524715 h 30"/>
                <a:gd name="T8" fmla="*/ 63006023 w 15"/>
                <a:gd name="T9" fmla="*/ 94388813 h 30"/>
                <a:gd name="T10" fmla="*/ 56005060 w 15"/>
                <a:gd name="T11" fmla="*/ 117986717 h 30"/>
                <a:gd name="T12" fmla="*/ 56005060 w 15"/>
                <a:gd name="T13" fmla="*/ 125853620 h 30"/>
                <a:gd name="T14" fmla="*/ 63006023 w 15"/>
                <a:gd name="T15" fmla="*/ 125853620 h 30"/>
                <a:gd name="T16" fmla="*/ 63006023 w 15"/>
                <a:gd name="T17" fmla="*/ 133717719 h 30"/>
                <a:gd name="T18" fmla="*/ 77007949 w 15"/>
                <a:gd name="T19" fmla="*/ 149448720 h 30"/>
                <a:gd name="T20" fmla="*/ 77007949 w 15"/>
                <a:gd name="T21" fmla="*/ 157315623 h 30"/>
                <a:gd name="T22" fmla="*/ 70006986 w 15"/>
                <a:gd name="T23" fmla="*/ 173046625 h 30"/>
                <a:gd name="T24" fmla="*/ 98008193 w 15"/>
                <a:gd name="T25" fmla="*/ 188777626 h 30"/>
                <a:gd name="T26" fmla="*/ 91007230 w 15"/>
                <a:gd name="T27" fmla="*/ 204511432 h 30"/>
                <a:gd name="T28" fmla="*/ 105009156 w 15"/>
                <a:gd name="T29" fmla="*/ 212375530 h 30"/>
                <a:gd name="T30" fmla="*/ 105009156 w 15"/>
                <a:gd name="T31" fmla="*/ 220242433 h 30"/>
                <a:gd name="T32" fmla="*/ 105009156 w 15"/>
                <a:gd name="T33" fmla="*/ 220242433 h 30"/>
                <a:gd name="T34" fmla="*/ 105009156 w 15"/>
                <a:gd name="T35" fmla="*/ 228106532 h 30"/>
                <a:gd name="T36" fmla="*/ 42003133 w 15"/>
                <a:gd name="T37" fmla="*/ 235973435 h 30"/>
                <a:gd name="T38" fmla="*/ 0 w 15"/>
                <a:gd name="T39" fmla="*/ 7866903 h 30"/>
                <a:gd name="T40" fmla="*/ 42003133 w 15"/>
                <a:gd name="T41" fmla="*/ 47195809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30"/>
                <a:gd name="T65" fmla="*/ 15 w 1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30">
                  <a:moveTo>
                    <a:pt x="6" y="6"/>
                  </a:moveTo>
                  <a:cubicBezTo>
                    <a:pt x="5" y="7"/>
                    <a:pt x="5" y="7"/>
                    <a:pt x="5" y="7"/>
                  </a:cubicBezTo>
                  <a:cubicBezTo>
                    <a:pt x="8" y="8"/>
                    <a:pt x="8" y="8"/>
                    <a:pt x="8" y="8"/>
                  </a:cubicBezTo>
                  <a:cubicBezTo>
                    <a:pt x="7" y="11"/>
                    <a:pt x="7" y="11"/>
                    <a:pt x="7" y="11"/>
                  </a:cubicBezTo>
                  <a:cubicBezTo>
                    <a:pt x="9" y="12"/>
                    <a:pt x="9" y="12"/>
                    <a:pt x="9" y="12"/>
                  </a:cubicBezTo>
                  <a:cubicBezTo>
                    <a:pt x="8" y="15"/>
                    <a:pt x="8" y="15"/>
                    <a:pt x="8" y="15"/>
                  </a:cubicBezTo>
                  <a:cubicBezTo>
                    <a:pt x="8" y="16"/>
                    <a:pt x="8" y="16"/>
                    <a:pt x="8" y="16"/>
                  </a:cubicBezTo>
                  <a:cubicBezTo>
                    <a:pt x="9" y="16"/>
                    <a:pt x="9" y="16"/>
                    <a:pt x="9" y="16"/>
                  </a:cubicBezTo>
                  <a:cubicBezTo>
                    <a:pt x="9" y="17"/>
                    <a:pt x="9" y="17"/>
                    <a:pt x="9" y="17"/>
                  </a:cubicBezTo>
                  <a:cubicBezTo>
                    <a:pt x="11" y="19"/>
                    <a:pt x="11" y="19"/>
                    <a:pt x="11" y="19"/>
                  </a:cubicBezTo>
                  <a:cubicBezTo>
                    <a:pt x="11" y="20"/>
                    <a:pt x="11" y="20"/>
                    <a:pt x="11" y="20"/>
                  </a:cubicBezTo>
                  <a:cubicBezTo>
                    <a:pt x="10" y="22"/>
                    <a:pt x="10" y="22"/>
                    <a:pt x="10" y="22"/>
                  </a:cubicBezTo>
                  <a:cubicBezTo>
                    <a:pt x="14" y="24"/>
                    <a:pt x="14" y="24"/>
                    <a:pt x="14" y="24"/>
                  </a:cubicBezTo>
                  <a:cubicBezTo>
                    <a:pt x="13" y="26"/>
                    <a:pt x="13" y="26"/>
                    <a:pt x="13" y="26"/>
                  </a:cubicBezTo>
                  <a:cubicBezTo>
                    <a:pt x="15" y="27"/>
                    <a:pt x="15" y="27"/>
                    <a:pt x="15" y="27"/>
                  </a:cubicBezTo>
                  <a:cubicBezTo>
                    <a:pt x="15" y="28"/>
                    <a:pt x="15" y="28"/>
                    <a:pt x="15" y="28"/>
                  </a:cubicBezTo>
                  <a:cubicBezTo>
                    <a:pt x="15" y="28"/>
                    <a:pt x="15" y="28"/>
                    <a:pt x="15" y="28"/>
                  </a:cubicBezTo>
                  <a:cubicBezTo>
                    <a:pt x="15" y="29"/>
                    <a:pt x="15" y="29"/>
                    <a:pt x="15" y="29"/>
                  </a:cubicBezTo>
                  <a:cubicBezTo>
                    <a:pt x="6" y="30"/>
                    <a:pt x="6" y="30"/>
                    <a:pt x="6" y="30"/>
                  </a:cubicBezTo>
                  <a:cubicBezTo>
                    <a:pt x="0" y="1"/>
                    <a:pt x="0" y="1"/>
                    <a:pt x="0" y="1"/>
                  </a:cubicBezTo>
                  <a:cubicBezTo>
                    <a:pt x="4" y="0"/>
                    <a:pt x="6" y="6"/>
                    <a:pt x="6" y="6"/>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9" name="Freeform 616"/>
            <p:cNvSpPr>
              <a:spLocks noChangeArrowheads="1"/>
            </p:cNvSpPr>
            <p:nvPr/>
          </p:nvSpPr>
          <p:spPr bwMode="auto">
            <a:xfrm flipH="1">
              <a:off x="3457574" y="1138237"/>
              <a:ext cx="12700" cy="63500"/>
            </a:xfrm>
            <a:custGeom>
              <a:avLst/>
              <a:gdLst>
                <a:gd name="T0" fmla="*/ 0 w 5"/>
                <a:gd name="T1" fmla="*/ 0 h 23"/>
                <a:gd name="T2" fmla="*/ 32258000 w 5"/>
                <a:gd name="T3" fmla="*/ 175315217 h 23"/>
                <a:gd name="T4" fmla="*/ 32258000 w 5"/>
                <a:gd name="T5" fmla="*/ 144826935 h 23"/>
                <a:gd name="T6" fmla="*/ 12903200 w 5"/>
                <a:gd name="T7" fmla="*/ 0 h 23"/>
                <a:gd name="T8" fmla="*/ 0 w 5"/>
                <a:gd name="T9" fmla="*/ 0 h 23"/>
                <a:gd name="T10" fmla="*/ 0 60000 65536"/>
                <a:gd name="T11" fmla="*/ 0 60000 65536"/>
                <a:gd name="T12" fmla="*/ 0 60000 65536"/>
                <a:gd name="T13" fmla="*/ 0 60000 65536"/>
                <a:gd name="T14" fmla="*/ 0 60000 65536"/>
                <a:gd name="T15" fmla="*/ 0 w 5"/>
                <a:gd name="T16" fmla="*/ 0 h 23"/>
                <a:gd name="T17" fmla="*/ 5 w 5"/>
                <a:gd name="T18" fmla="*/ 23 h 23"/>
              </a:gdLst>
              <a:ahLst/>
              <a:cxnLst>
                <a:cxn ang="T10">
                  <a:pos x="T0" y="T1"/>
                </a:cxn>
                <a:cxn ang="T11">
                  <a:pos x="T2" y="T3"/>
                </a:cxn>
                <a:cxn ang="T12">
                  <a:pos x="T4" y="T5"/>
                </a:cxn>
                <a:cxn ang="T13">
                  <a:pos x="T6" y="T7"/>
                </a:cxn>
                <a:cxn ang="T14">
                  <a:pos x="T8" y="T9"/>
                </a:cxn>
              </a:cxnLst>
              <a:rect l="T15" t="T16" r="T17" b="T18"/>
              <a:pathLst>
                <a:path w="5" h="23">
                  <a:moveTo>
                    <a:pt x="0" y="0"/>
                  </a:moveTo>
                  <a:cubicBezTo>
                    <a:pt x="5" y="23"/>
                    <a:pt x="5" y="23"/>
                    <a:pt x="5" y="23"/>
                  </a:cubicBezTo>
                  <a:cubicBezTo>
                    <a:pt x="5" y="19"/>
                    <a:pt x="5" y="19"/>
                    <a:pt x="5" y="19"/>
                  </a:cubicBezTo>
                  <a:cubicBezTo>
                    <a:pt x="2" y="0"/>
                    <a:pt x="2" y="0"/>
                    <a:pt x="2" y="0"/>
                  </a:cubicBezTo>
                  <a:cubicBezTo>
                    <a:pt x="1" y="0"/>
                    <a:pt x="0" y="0"/>
                    <a:pt x="0" y="0"/>
                  </a:cubicBezTo>
                  <a:close/>
                </a:path>
              </a:pathLst>
            </a:custGeom>
            <a:solidFill>
              <a:srgbClr val="309DA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0" name="Freeform 617"/>
            <p:cNvSpPr>
              <a:spLocks noEditPoints="1" noChangeArrowheads="1"/>
            </p:cNvSpPr>
            <p:nvPr/>
          </p:nvSpPr>
          <p:spPr bwMode="auto">
            <a:xfrm flipH="1">
              <a:off x="3413124" y="1208087"/>
              <a:ext cx="57150" cy="58738"/>
            </a:xfrm>
            <a:custGeom>
              <a:avLst/>
              <a:gdLst>
                <a:gd name="T0" fmla="*/ 141711218 w 22"/>
                <a:gd name="T1" fmla="*/ 62586738 h 21"/>
                <a:gd name="T2" fmla="*/ 60734864 w 22"/>
                <a:gd name="T3" fmla="*/ 7823342 h 21"/>
                <a:gd name="T4" fmla="*/ 13495193 w 22"/>
                <a:gd name="T5" fmla="*/ 93882903 h 21"/>
                <a:gd name="T6" fmla="*/ 87725250 w 22"/>
                <a:gd name="T7" fmla="*/ 156469641 h 21"/>
                <a:gd name="T8" fmla="*/ 141711218 w 22"/>
                <a:gd name="T9" fmla="*/ 62586738 h 21"/>
                <a:gd name="T10" fmla="*/ 101223041 w 22"/>
                <a:gd name="T11" fmla="*/ 101706246 h 21"/>
                <a:gd name="T12" fmla="*/ 80978952 w 22"/>
                <a:gd name="T13" fmla="*/ 132999614 h 21"/>
                <a:gd name="T14" fmla="*/ 60734864 w 22"/>
                <a:gd name="T15" fmla="*/ 117352930 h 21"/>
                <a:gd name="T16" fmla="*/ 74230057 w 22"/>
                <a:gd name="T17" fmla="*/ 86059561 h 21"/>
                <a:gd name="T18" fmla="*/ 101223041 w 22"/>
                <a:gd name="T19" fmla="*/ 1017062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1"/>
                <a:gd name="T32" fmla="*/ 22 w 22"/>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1">
                  <a:moveTo>
                    <a:pt x="21" y="8"/>
                  </a:moveTo>
                  <a:cubicBezTo>
                    <a:pt x="20" y="3"/>
                    <a:pt x="15" y="0"/>
                    <a:pt x="9" y="1"/>
                  </a:cubicBezTo>
                  <a:cubicBezTo>
                    <a:pt x="4" y="2"/>
                    <a:pt x="0" y="7"/>
                    <a:pt x="2" y="12"/>
                  </a:cubicBezTo>
                  <a:cubicBezTo>
                    <a:pt x="3" y="18"/>
                    <a:pt x="8" y="21"/>
                    <a:pt x="13" y="20"/>
                  </a:cubicBezTo>
                  <a:cubicBezTo>
                    <a:pt x="18" y="19"/>
                    <a:pt x="22" y="14"/>
                    <a:pt x="21" y="8"/>
                  </a:cubicBezTo>
                  <a:close/>
                  <a:moveTo>
                    <a:pt x="15" y="13"/>
                  </a:moveTo>
                  <a:cubicBezTo>
                    <a:pt x="15" y="15"/>
                    <a:pt x="14" y="17"/>
                    <a:pt x="12" y="17"/>
                  </a:cubicBezTo>
                  <a:cubicBezTo>
                    <a:pt x="11" y="17"/>
                    <a:pt x="9" y="16"/>
                    <a:pt x="9" y="15"/>
                  </a:cubicBezTo>
                  <a:cubicBezTo>
                    <a:pt x="9" y="13"/>
                    <a:pt x="10" y="11"/>
                    <a:pt x="11" y="11"/>
                  </a:cubicBezTo>
                  <a:cubicBezTo>
                    <a:pt x="13" y="11"/>
                    <a:pt x="14" y="12"/>
                    <a:pt x="15" y="13"/>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1" name="Freeform 618"/>
            <p:cNvSpPr>
              <a:spLocks noChangeArrowheads="1"/>
            </p:cNvSpPr>
            <p:nvPr/>
          </p:nvSpPr>
          <p:spPr bwMode="auto">
            <a:xfrm flipH="1">
              <a:off x="3402012" y="1241425"/>
              <a:ext cx="98425" cy="101600"/>
            </a:xfrm>
            <a:custGeom>
              <a:avLst/>
              <a:gdLst>
                <a:gd name="T0" fmla="*/ 56610336 w 37"/>
                <a:gd name="T1" fmla="*/ 238949089 h 36"/>
                <a:gd name="T2" fmla="*/ 226441343 w 37"/>
                <a:gd name="T3" fmla="*/ 215053333 h 36"/>
                <a:gd name="T4" fmla="*/ 198137505 w 37"/>
                <a:gd name="T5" fmla="*/ 23895756 h 36"/>
                <a:gd name="T6" fmla="*/ 148603129 w 37"/>
                <a:gd name="T7" fmla="*/ 0 h 36"/>
                <a:gd name="T8" fmla="*/ 141527170 w 37"/>
                <a:gd name="T9" fmla="*/ 15928622 h 36"/>
                <a:gd name="T10" fmla="*/ 183985586 w 37"/>
                <a:gd name="T11" fmla="*/ 39824378 h 36"/>
                <a:gd name="T12" fmla="*/ 212289424 w 37"/>
                <a:gd name="T13" fmla="*/ 199124711 h 36"/>
                <a:gd name="T14" fmla="*/ 63686295 w 37"/>
                <a:gd name="T15" fmla="*/ 223017644 h 36"/>
                <a:gd name="T16" fmla="*/ 21227878 w 37"/>
                <a:gd name="T17" fmla="*/ 127440267 h 36"/>
                <a:gd name="T18" fmla="*/ 7075959 w 37"/>
                <a:gd name="T19" fmla="*/ 119473133 h 36"/>
                <a:gd name="T20" fmla="*/ 56610336 w 37"/>
                <a:gd name="T21" fmla="*/ 23894908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36"/>
                <a:gd name="T35" fmla="*/ 37 w 37"/>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36">
                  <a:moveTo>
                    <a:pt x="8" y="30"/>
                  </a:moveTo>
                  <a:cubicBezTo>
                    <a:pt x="15" y="36"/>
                    <a:pt x="26" y="34"/>
                    <a:pt x="32" y="27"/>
                  </a:cubicBezTo>
                  <a:cubicBezTo>
                    <a:pt x="37" y="19"/>
                    <a:pt x="36" y="8"/>
                    <a:pt x="28" y="3"/>
                  </a:cubicBezTo>
                  <a:cubicBezTo>
                    <a:pt x="26" y="1"/>
                    <a:pt x="23" y="0"/>
                    <a:pt x="21" y="0"/>
                  </a:cubicBezTo>
                  <a:cubicBezTo>
                    <a:pt x="20" y="0"/>
                    <a:pt x="20" y="1"/>
                    <a:pt x="20" y="2"/>
                  </a:cubicBezTo>
                  <a:cubicBezTo>
                    <a:pt x="22" y="2"/>
                    <a:pt x="24" y="3"/>
                    <a:pt x="26" y="5"/>
                  </a:cubicBezTo>
                  <a:cubicBezTo>
                    <a:pt x="33" y="9"/>
                    <a:pt x="34" y="19"/>
                    <a:pt x="30" y="25"/>
                  </a:cubicBezTo>
                  <a:cubicBezTo>
                    <a:pt x="25" y="31"/>
                    <a:pt x="16" y="33"/>
                    <a:pt x="9" y="28"/>
                  </a:cubicBezTo>
                  <a:cubicBezTo>
                    <a:pt x="5" y="25"/>
                    <a:pt x="3" y="21"/>
                    <a:pt x="3" y="16"/>
                  </a:cubicBezTo>
                  <a:cubicBezTo>
                    <a:pt x="1" y="15"/>
                    <a:pt x="1" y="15"/>
                    <a:pt x="1" y="15"/>
                  </a:cubicBezTo>
                  <a:cubicBezTo>
                    <a:pt x="0" y="20"/>
                    <a:pt x="3" y="27"/>
                    <a:pt x="8" y="30"/>
                  </a:cubicBez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2" name="Freeform 619"/>
            <p:cNvSpPr>
              <a:spLocks noChangeArrowheads="1"/>
            </p:cNvSpPr>
            <p:nvPr/>
          </p:nvSpPr>
          <p:spPr bwMode="auto">
            <a:xfrm flipH="1">
              <a:off x="3465512" y="1241425"/>
              <a:ext cx="31750" cy="36513"/>
            </a:xfrm>
            <a:custGeom>
              <a:avLst/>
              <a:gdLst>
                <a:gd name="T0" fmla="*/ 21002625 w 12"/>
                <a:gd name="T1" fmla="*/ 102553782 h 13"/>
                <a:gd name="T2" fmla="*/ 35001729 w 12"/>
                <a:gd name="T3" fmla="*/ 63111316 h 13"/>
                <a:gd name="T4" fmla="*/ 84005208 w 12"/>
                <a:gd name="T5" fmla="*/ 23666041 h 13"/>
                <a:gd name="T6" fmla="*/ 84005208 w 12"/>
                <a:gd name="T7" fmla="*/ 0 h 13"/>
                <a:gd name="T8" fmla="*/ 21002625 w 12"/>
                <a:gd name="T9" fmla="*/ 47332083 h 13"/>
                <a:gd name="T10" fmla="*/ 0 w 12"/>
                <a:gd name="T11" fmla="*/ 86777358 h 13"/>
                <a:gd name="T12" fmla="*/ 21002625 w 12"/>
                <a:gd name="T13" fmla="*/ 102553782 h 13"/>
                <a:gd name="T14" fmla="*/ 0 60000 65536"/>
                <a:gd name="T15" fmla="*/ 0 60000 65536"/>
                <a:gd name="T16" fmla="*/ 0 60000 65536"/>
                <a:gd name="T17" fmla="*/ 0 60000 65536"/>
                <a:gd name="T18" fmla="*/ 0 60000 65536"/>
                <a:gd name="T19" fmla="*/ 0 60000 65536"/>
                <a:gd name="T20" fmla="*/ 0 60000 65536"/>
                <a:gd name="T21" fmla="*/ 0 w 12"/>
                <a:gd name="T22" fmla="*/ 0 h 13"/>
                <a:gd name="T23" fmla="*/ 12 w 1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3">
                  <a:moveTo>
                    <a:pt x="3" y="13"/>
                  </a:moveTo>
                  <a:cubicBezTo>
                    <a:pt x="3" y="11"/>
                    <a:pt x="4" y="9"/>
                    <a:pt x="5" y="8"/>
                  </a:cubicBezTo>
                  <a:cubicBezTo>
                    <a:pt x="7" y="5"/>
                    <a:pt x="10" y="4"/>
                    <a:pt x="12" y="3"/>
                  </a:cubicBezTo>
                  <a:cubicBezTo>
                    <a:pt x="12" y="2"/>
                    <a:pt x="12" y="1"/>
                    <a:pt x="12" y="0"/>
                  </a:cubicBezTo>
                  <a:cubicBezTo>
                    <a:pt x="8" y="1"/>
                    <a:pt x="5" y="3"/>
                    <a:pt x="3" y="6"/>
                  </a:cubicBezTo>
                  <a:cubicBezTo>
                    <a:pt x="2" y="8"/>
                    <a:pt x="1" y="10"/>
                    <a:pt x="0" y="11"/>
                  </a:cubicBezTo>
                  <a:cubicBezTo>
                    <a:pt x="1" y="12"/>
                    <a:pt x="2" y="13"/>
                    <a:pt x="3" y="13"/>
                  </a:cubicBez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3" name="Freeform 620"/>
            <p:cNvSpPr>
              <a:spLocks noChangeArrowheads="1"/>
            </p:cNvSpPr>
            <p:nvPr/>
          </p:nvSpPr>
          <p:spPr bwMode="auto">
            <a:xfrm flipH="1">
              <a:off x="2806700" y="2130425"/>
              <a:ext cx="114300" cy="120650"/>
            </a:xfrm>
            <a:custGeom>
              <a:avLst/>
              <a:gdLst>
                <a:gd name="T0" fmla="*/ 275561351 w 43"/>
                <a:gd name="T1" fmla="*/ 55108992 h 43"/>
                <a:gd name="T2" fmla="*/ 296760014 w 43"/>
                <a:gd name="T3" fmla="*/ 110215178 h 43"/>
                <a:gd name="T4" fmla="*/ 254365347 w 43"/>
                <a:gd name="T5" fmla="*/ 307031803 h 43"/>
                <a:gd name="T6" fmla="*/ 211970679 w 43"/>
                <a:gd name="T7" fmla="*/ 338521453 h 43"/>
                <a:gd name="T8" fmla="*/ 0 w 43"/>
                <a:gd name="T9" fmla="*/ 275539348 h 43"/>
                <a:gd name="T10" fmla="*/ 56525337 w 43"/>
                <a:gd name="T11" fmla="*/ 0 h 43"/>
                <a:gd name="T12" fmla="*/ 275561351 w 43"/>
                <a:gd name="T13" fmla="*/ 55108992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39" y="7"/>
                  </a:moveTo>
                  <a:cubicBezTo>
                    <a:pt x="41" y="8"/>
                    <a:pt x="43" y="11"/>
                    <a:pt x="42" y="14"/>
                  </a:cubicBezTo>
                  <a:cubicBezTo>
                    <a:pt x="36" y="39"/>
                    <a:pt x="36" y="39"/>
                    <a:pt x="36" y="39"/>
                  </a:cubicBezTo>
                  <a:cubicBezTo>
                    <a:pt x="36" y="42"/>
                    <a:pt x="33" y="43"/>
                    <a:pt x="30" y="43"/>
                  </a:cubicBezTo>
                  <a:cubicBezTo>
                    <a:pt x="0" y="35"/>
                    <a:pt x="0" y="35"/>
                    <a:pt x="0" y="35"/>
                  </a:cubicBezTo>
                  <a:cubicBezTo>
                    <a:pt x="8" y="0"/>
                    <a:pt x="8" y="0"/>
                    <a:pt x="8" y="0"/>
                  </a:cubicBezTo>
                  <a:lnTo>
                    <a:pt x="39" y="7"/>
                  </a:lnTo>
                  <a:close/>
                </a:path>
              </a:pathLst>
            </a:custGeom>
            <a:solidFill>
              <a:srgbClr val="575E7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4" name="Freeform 621"/>
            <p:cNvSpPr>
              <a:spLocks noChangeArrowheads="1"/>
            </p:cNvSpPr>
            <p:nvPr/>
          </p:nvSpPr>
          <p:spPr bwMode="auto">
            <a:xfrm flipH="1">
              <a:off x="2806700" y="2130425"/>
              <a:ext cx="96838" cy="41275"/>
            </a:xfrm>
            <a:custGeom>
              <a:avLst/>
              <a:gdLst>
                <a:gd name="T0" fmla="*/ 0 w 36"/>
                <a:gd name="T1" fmla="*/ 53002603 h 15"/>
                <a:gd name="T2" fmla="*/ 253252890 w 36"/>
                <a:gd name="T3" fmla="*/ 113575042 h 15"/>
                <a:gd name="T4" fmla="*/ 253252890 w 36"/>
                <a:gd name="T5" fmla="*/ 106002455 h 15"/>
                <a:gd name="T6" fmla="*/ 231545038 w 36"/>
                <a:gd name="T7" fmla="*/ 53002603 h 15"/>
                <a:gd name="T8" fmla="*/ 7235951 w 36"/>
                <a:gd name="T9" fmla="*/ 0 h 15"/>
                <a:gd name="T10" fmla="*/ 0 w 36"/>
                <a:gd name="T11" fmla="*/ 53002603 h 15"/>
                <a:gd name="T12" fmla="*/ 0 60000 65536"/>
                <a:gd name="T13" fmla="*/ 0 60000 65536"/>
                <a:gd name="T14" fmla="*/ 0 60000 65536"/>
                <a:gd name="T15" fmla="*/ 0 60000 65536"/>
                <a:gd name="T16" fmla="*/ 0 60000 65536"/>
                <a:gd name="T17" fmla="*/ 0 60000 65536"/>
                <a:gd name="T18" fmla="*/ 0 w 36"/>
                <a:gd name="T19" fmla="*/ 0 h 15"/>
                <a:gd name="T20" fmla="*/ 36 w 3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6" h="15">
                  <a:moveTo>
                    <a:pt x="0" y="7"/>
                  </a:moveTo>
                  <a:cubicBezTo>
                    <a:pt x="35" y="15"/>
                    <a:pt x="35" y="15"/>
                    <a:pt x="35" y="15"/>
                  </a:cubicBezTo>
                  <a:cubicBezTo>
                    <a:pt x="35" y="14"/>
                    <a:pt x="35" y="14"/>
                    <a:pt x="35" y="14"/>
                  </a:cubicBezTo>
                  <a:cubicBezTo>
                    <a:pt x="36" y="11"/>
                    <a:pt x="34" y="8"/>
                    <a:pt x="32" y="7"/>
                  </a:cubicBezTo>
                  <a:cubicBezTo>
                    <a:pt x="1" y="0"/>
                    <a:pt x="1" y="0"/>
                    <a:pt x="1" y="0"/>
                  </a:cubicBezTo>
                  <a:lnTo>
                    <a:pt x="0" y="7"/>
                  </a:lnTo>
                  <a:close/>
                </a:path>
              </a:pathLst>
            </a:custGeom>
            <a:solidFill>
              <a:srgbClr val="1A24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 name="Freeform 622"/>
            <p:cNvSpPr>
              <a:spLocks noChangeArrowheads="1"/>
            </p:cNvSpPr>
            <p:nvPr/>
          </p:nvSpPr>
          <p:spPr bwMode="auto">
            <a:xfrm flipH="1">
              <a:off x="2822575" y="2211387"/>
              <a:ext cx="98425" cy="39688"/>
            </a:xfrm>
            <a:custGeom>
              <a:avLst/>
              <a:gdLst>
                <a:gd name="T0" fmla="*/ 0 w 37"/>
                <a:gd name="T1" fmla="*/ 48218085 h 14"/>
                <a:gd name="T2" fmla="*/ 212289424 w 37"/>
                <a:gd name="T3" fmla="*/ 112509810 h 14"/>
                <a:gd name="T4" fmla="*/ 254747841 w 37"/>
                <a:gd name="T5" fmla="*/ 80365365 h 14"/>
                <a:gd name="T6" fmla="*/ 261823801 w 37"/>
                <a:gd name="T7" fmla="*/ 64291725 h 14"/>
                <a:gd name="T8" fmla="*/ 7075959 w 37"/>
                <a:gd name="T9" fmla="*/ 0 h 14"/>
                <a:gd name="T10" fmla="*/ 0 w 37"/>
                <a:gd name="T11" fmla="*/ 48218085 h 14"/>
                <a:gd name="T12" fmla="*/ 0 60000 65536"/>
                <a:gd name="T13" fmla="*/ 0 60000 65536"/>
                <a:gd name="T14" fmla="*/ 0 60000 65536"/>
                <a:gd name="T15" fmla="*/ 0 60000 65536"/>
                <a:gd name="T16" fmla="*/ 0 60000 65536"/>
                <a:gd name="T17" fmla="*/ 0 60000 65536"/>
                <a:gd name="T18" fmla="*/ 0 w 37"/>
                <a:gd name="T19" fmla="*/ 0 h 14"/>
                <a:gd name="T20" fmla="*/ 37 w 3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7" h="14">
                  <a:moveTo>
                    <a:pt x="0" y="6"/>
                  </a:moveTo>
                  <a:cubicBezTo>
                    <a:pt x="30" y="14"/>
                    <a:pt x="30" y="14"/>
                    <a:pt x="30" y="14"/>
                  </a:cubicBezTo>
                  <a:cubicBezTo>
                    <a:pt x="33" y="14"/>
                    <a:pt x="36" y="13"/>
                    <a:pt x="36" y="10"/>
                  </a:cubicBezTo>
                  <a:cubicBezTo>
                    <a:pt x="37" y="8"/>
                    <a:pt x="37" y="8"/>
                    <a:pt x="37" y="8"/>
                  </a:cubicBezTo>
                  <a:cubicBezTo>
                    <a:pt x="1" y="0"/>
                    <a:pt x="1" y="0"/>
                    <a:pt x="1" y="0"/>
                  </a:cubicBezTo>
                  <a:lnTo>
                    <a:pt x="0" y="6"/>
                  </a:lnTo>
                  <a:close/>
                </a:path>
              </a:pathLst>
            </a:custGeom>
            <a:solidFill>
              <a:srgbClr val="1A24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6" name="Freeform 623"/>
            <p:cNvSpPr>
              <a:spLocks noChangeArrowheads="1"/>
            </p:cNvSpPr>
            <p:nvPr/>
          </p:nvSpPr>
          <p:spPr bwMode="auto">
            <a:xfrm flipH="1">
              <a:off x="2959100" y="2076450"/>
              <a:ext cx="36513" cy="33338"/>
            </a:xfrm>
            <a:custGeom>
              <a:avLst/>
              <a:gdLst>
                <a:gd name="T0" fmla="*/ 25201908 w 23"/>
                <a:gd name="T1" fmla="*/ 52924869 h 21"/>
                <a:gd name="T2" fmla="*/ 57965181 w 23"/>
                <a:gd name="T3" fmla="*/ 45363493 h 21"/>
                <a:gd name="T4" fmla="*/ 25201908 w 23"/>
                <a:gd name="T5" fmla="*/ 0 h 21"/>
                <a:gd name="T6" fmla="*/ 0 w 23"/>
                <a:gd name="T7" fmla="*/ 22682540 h 21"/>
                <a:gd name="T8" fmla="*/ 25201908 w 23"/>
                <a:gd name="T9" fmla="*/ 52924869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0" y="21"/>
                  </a:moveTo>
                  <a:lnTo>
                    <a:pt x="23" y="18"/>
                  </a:lnTo>
                  <a:lnTo>
                    <a:pt x="10" y="0"/>
                  </a:lnTo>
                  <a:lnTo>
                    <a:pt x="0" y="9"/>
                  </a:lnTo>
                  <a:lnTo>
                    <a:pt x="10" y="21"/>
                  </a:lnTo>
                  <a:close/>
                </a:path>
              </a:pathLst>
            </a:custGeom>
            <a:solidFill>
              <a:srgbClr val="1A24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7" name="Freeform 624"/>
            <p:cNvSpPr>
              <a:spLocks noChangeArrowheads="1"/>
            </p:cNvSpPr>
            <p:nvPr/>
          </p:nvSpPr>
          <p:spPr bwMode="auto">
            <a:xfrm flipH="1">
              <a:off x="2971800" y="1890712"/>
              <a:ext cx="174625" cy="211138"/>
            </a:xfrm>
            <a:custGeom>
              <a:avLst/>
              <a:gdLst>
                <a:gd name="T0" fmla="*/ 303135567 w 65"/>
                <a:gd name="T1" fmla="*/ 530989549 h 75"/>
                <a:gd name="T2" fmla="*/ 303135567 w 65"/>
                <a:gd name="T3" fmla="*/ 530989549 h 75"/>
                <a:gd name="T4" fmla="*/ 425832465 w 65"/>
                <a:gd name="T5" fmla="*/ 594390067 h 75"/>
                <a:gd name="T6" fmla="*/ 469136779 w 65"/>
                <a:gd name="T7" fmla="*/ 546838974 h 75"/>
                <a:gd name="T8" fmla="*/ 440267237 w 65"/>
                <a:gd name="T9" fmla="*/ 404185696 h 75"/>
                <a:gd name="T10" fmla="*/ 440267237 w 65"/>
                <a:gd name="T11" fmla="*/ 372484029 h 75"/>
                <a:gd name="T12" fmla="*/ 173219940 w 65"/>
                <a:gd name="T13" fmla="*/ 15849426 h 75"/>
                <a:gd name="T14" fmla="*/ 129915627 w 65"/>
                <a:gd name="T15" fmla="*/ 15849426 h 75"/>
                <a:gd name="T16" fmla="*/ 14434771 w 65"/>
                <a:gd name="T17" fmla="*/ 118879140 h 75"/>
                <a:gd name="T18" fmla="*/ 7218729 w 65"/>
                <a:gd name="T19" fmla="*/ 166430232 h 75"/>
                <a:gd name="T20" fmla="*/ 274263338 w 65"/>
                <a:gd name="T21" fmla="*/ 523062021 h 75"/>
                <a:gd name="T22" fmla="*/ 303135567 w 65"/>
                <a:gd name="T23" fmla="*/ 530989549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5"/>
                <a:gd name="T38" fmla="*/ 65 w 65"/>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5">
                  <a:moveTo>
                    <a:pt x="42" y="67"/>
                  </a:moveTo>
                  <a:cubicBezTo>
                    <a:pt x="42" y="67"/>
                    <a:pt x="42" y="67"/>
                    <a:pt x="42" y="67"/>
                  </a:cubicBezTo>
                  <a:cubicBezTo>
                    <a:pt x="49" y="66"/>
                    <a:pt x="56" y="71"/>
                    <a:pt x="59" y="75"/>
                  </a:cubicBezTo>
                  <a:cubicBezTo>
                    <a:pt x="65" y="69"/>
                    <a:pt x="65" y="69"/>
                    <a:pt x="65" y="69"/>
                  </a:cubicBezTo>
                  <a:cubicBezTo>
                    <a:pt x="63" y="65"/>
                    <a:pt x="59" y="58"/>
                    <a:pt x="61" y="51"/>
                  </a:cubicBezTo>
                  <a:cubicBezTo>
                    <a:pt x="62" y="50"/>
                    <a:pt x="62" y="48"/>
                    <a:pt x="61" y="47"/>
                  </a:cubicBezTo>
                  <a:cubicBezTo>
                    <a:pt x="24" y="2"/>
                    <a:pt x="24" y="2"/>
                    <a:pt x="24" y="2"/>
                  </a:cubicBezTo>
                  <a:cubicBezTo>
                    <a:pt x="23" y="0"/>
                    <a:pt x="20" y="0"/>
                    <a:pt x="18" y="2"/>
                  </a:cubicBezTo>
                  <a:cubicBezTo>
                    <a:pt x="2" y="15"/>
                    <a:pt x="2" y="15"/>
                    <a:pt x="2" y="15"/>
                  </a:cubicBezTo>
                  <a:cubicBezTo>
                    <a:pt x="0" y="17"/>
                    <a:pt x="0" y="19"/>
                    <a:pt x="1" y="21"/>
                  </a:cubicBezTo>
                  <a:cubicBezTo>
                    <a:pt x="38" y="66"/>
                    <a:pt x="38" y="66"/>
                    <a:pt x="38" y="66"/>
                  </a:cubicBezTo>
                  <a:cubicBezTo>
                    <a:pt x="39" y="67"/>
                    <a:pt x="40" y="67"/>
                    <a:pt x="42" y="67"/>
                  </a:cubicBez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8" name="Freeform 625"/>
            <p:cNvSpPr>
              <a:spLocks noChangeArrowheads="1"/>
            </p:cNvSpPr>
            <p:nvPr/>
          </p:nvSpPr>
          <p:spPr bwMode="auto">
            <a:xfrm flipH="1">
              <a:off x="2971800" y="1890712"/>
              <a:ext cx="171450" cy="211138"/>
            </a:xfrm>
            <a:custGeom>
              <a:avLst/>
              <a:gdLst>
                <a:gd name="T0" fmla="*/ 122000070 w 64"/>
                <a:gd name="T1" fmla="*/ 63400519 h 75"/>
                <a:gd name="T2" fmla="*/ 380356467 w 64"/>
                <a:gd name="T3" fmla="*/ 420035122 h 75"/>
                <a:gd name="T4" fmla="*/ 387533257 w 64"/>
                <a:gd name="T5" fmla="*/ 451736789 h 75"/>
                <a:gd name="T6" fmla="*/ 416240416 w 64"/>
                <a:gd name="T7" fmla="*/ 594390067 h 75"/>
                <a:gd name="T8" fmla="*/ 459298477 w 64"/>
                <a:gd name="T9" fmla="*/ 546838974 h 75"/>
                <a:gd name="T10" fmla="*/ 430591317 w 64"/>
                <a:gd name="T11" fmla="*/ 404185696 h 75"/>
                <a:gd name="T12" fmla="*/ 430591317 w 64"/>
                <a:gd name="T13" fmla="*/ 372484029 h 75"/>
                <a:gd name="T14" fmla="*/ 165060809 w 64"/>
                <a:gd name="T15" fmla="*/ 15849426 h 75"/>
                <a:gd name="T16" fmla="*/ 122000070 w 64"/>
                <a:gd name="T17" fmla="*/ 15849426 h 75"/>
                <a:gd name="T18" fmla="*/ 7176790 w 64"/>
                <a:gd name="T19" fmla="*/ 118879140 h 75"/>
                <a:gd name="T20" fmla="*/ 0 w 64"/>
                <a:gd name="T21" fmla="*/ 126803852 h 75"/>
                <a:gd name="T22" fmla="*/ 78942009 w 64"/>
                <a:gd name="T23" fmla="*/ 55475806 h 75"/>
                <a:gd name="T24" fmla="*/ 122000070 w 64"/>
                <a:gd name="T25" fmla="*/ 63400519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5"/>
                <a:gd name="T41" fmla="*/ 64 w 64"/>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5">
                  <a:moveTo>
                    <a:pt x="17" y="8"/>
                  </a:moveTo>
                  <a:cubicBezTo>
                    <a:pt x="53" y="53"/>
                    <a:pt x="53" y="53"/>
                    <a:pt x="53" y="53"/>
                  </a:cubicBezTo>
                  <a:cubicBezTo>
                    <a:pt x="54" y="54"/>
                    <a:pt x="54" y="55"/>
                    <a:pt x="54" y="57"/>
                  </a:cubicBezTo>
                  <a:cubicBezTo>
                    <a:pt x="51" y="64"/>
                    <a:pt x="55" y="71"/>
                    <a:pt x="58" y="75"/>
                  </a:cubicBezTo>
                  <a:cubicBezTo>
                    <a:pt x="64" y="69"/>
                    <a:pt x="64" y="69"/>
                    <a:pt x="64" y="69"/>
                  </a:cubicBezTo>
                  <a:cubicBezTo>
                    <a:pt x="62" y="65"/>
                    <a:pt x="58" y="58"/>
                    <a:pt x="60" y="51"/>
                  </a:cubicBezTo>
                  <a:cubicBezTo>
                    <a:pt x="61" y="50"/>
                    <a:pt x="61" y="48"/>
                    <a:pt x="60" y="47"/>
                  </a:cubicBezTo>
                  <a:cubicBezTo>
                    <a:pt x="23" y="2"/>
                    <a:pt x="23" y="2"/>
                    <a:pt x="23" y="2"/>
                  </a:cubicBezTo>
                  <a:cubicBezTo>
                    <a:pt x="22" y="0"/>
                    <a:pt x="19" y="0"/>
                    <a:pt x="17" y="2"/>
                  </a:cubicBezTo>
                  <a:cubicBezTo>
                    <a:pt x="1" y="15"/>
                    <a:pt x="1" y="15"/>
                    <a:pt x="1" y="15"/>
                  </a:cubicBezTo>
                  <a:cubicBezTo>
                    <a:pt x="0" y="16"/>
                    <a:pt x="0" y="16"/>
                    <a:pt x="0" y="16"/>
                  </a:cubicBezTo>
                  <a:cubicBezTo>
                    <a:pt x="11" y="7"/>
                    <a:pt x="11" y="7"/>
                    <a:pt x="11" y="7"/>
                  </a:cubicBezTo>
                  <a:cubicBezTo>
                    <a:pt x="12" y="6"/>
                    <a:pt x="15" y="6"/>
                    <a:pt x="17" y="8"/>
                  </a:cubicBezTo>
                  <a:close/>
                </a:path>
              </a:pathLst>
            </a:custGeom>
            <a:solidFill>
              <a:srgbClr val="FFC5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9" name="Freeform 626"/>
            <p:cNvSpPr>
              <a:spLocks noChangeArrowheads="1"/>
            </p:cNvSpPr>
            <p:nvPr/>
          </p:nvSpPr>
          <p:spPr bwMode="auto">
            <a:xfrm flipH="1">
              <a:off x="2982913" y="1844675"/>
              <a:ext cx="200025" cy="228600"/>
            </a:xfrm>
            <a:custGeom>
              <a:avLst/>
              <a:gdLst>
                <a:gd name="T0" fmla="*/ 14225778 w 75"/>
                <a:gd name="T1" fmla="*/ 207089022 h 81"/>
                <a:gd name="T2" fmla="*/ 14225778 w 75"/>
                <a:gd name="T3" fmla="*/ 151333200 h 81"/>
                <a:gd name="T4" fmla="*/ 163596447 w 75"/>
                <a:gd name="T5" fmla="*/ 15928622 h 81"/>
                <a:gd name="T6" fmla="*/ 213386670 w 75"/>
                <a:gd name="T7" fmla="*/ 23895756 h 81"/>
                <a:gd name="T8" fmla="*/ 533466675 w 75"/>
                <a:gd name="T9" fmla="*/ 461966733 h 81"/>
                <a:gd name="T10" fmla="*/ 334305783 w 75"/>
                <a:gd name="T11" fmla="*/ 645160000 h 81"/>
                <a:gd name="T12" fmla="*/ 14225778 w 75"/>
                <a:gd name="T13" fmla="*/ 207089022 h 81"/>
                <a:gd name="T14" fmla="*/ 0 60000 65536"/>
                <a:gd name="T15" fmla="*/ 0 60000 65536"/>
                <a:gd name="T16" fmla="*/ 0 60000 65536"/>
                <a:gd name="T17" fmla="*/ 0 60000 65536"/>
                <a:gd name="T18" fmla="*/ 0 60000 65536"/>
                <a:gd name="T19" fmla="*/ 0 60000 65536"/>
                <a:gd name="T20" fmla="*/ 0 60000 65536"/>
                <a:gd name="T21" fmla="*/ 0 w 75"/>
                <a:gd name="T22" fmla="*/ 0 h 81"/>
                <a:gd name="T23" fmla="*/ 75 w 75"/>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81">
                  <a:moveTo>
                    <a:pt x="2" y="26"/>
                  </a:moveTo>
                  <a:cubicBezTo>
                    <a:pt x="0" y="24"/>
                    <a:pt x="0" y="20"/>
                    <a:pt x="2" y="19"/>
                  </a:cubicBezTo>
                  <a:cubicBezTo>
                    <a:pt x="23" y="2"/>
                    <a:pt x="23" y="2"/>
                    <a:pt x="23" y="2"/>
                  </a:cubicBezTo>
                  <a:cubicBezTo>
                    <a:pt x="25" y="0"/>
                    <a:pt x="28" y="1"/>
                    <a:pt x="30" y="3"/>
                  </a:cubicBezTo>
                  <a:cubicBezTo>
                    <a:pt x="75" y="58"/>
                    <a:pt x="75" y="58"/>
                    <a:pt x="75" y="58"/>
                  </a:cubicBezTo>
                  <a:cubicBezTo>
                    <a:pt x="47" y="81"/>
                    <a:pt x="47" y="81"/>
                    <a:pt x="47" y="81"/>
                  </a:cubicBezTo>
                  <a:lnTo>
                    <a:pt x="2" y="26"/>
                  </a:lnTo>
                  <a:close/>
                </a:path>
              </a:pathLst>
            </a:custGeom>
            <a:solidFill>
              <a:srgbClr val="E1740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0" name="Freeform 627"/>
            <p:cNvSpPr>
              <a:spLocks noChangeArrowheads="1"/>
            </p:cNvSpPr>
            <p:nvPr/>
          </p:nvSpPr>
          <p:spPr bwMode="auto">
            <a:xfrm flipH="1">
              <a:off x="3044824" y="1895475"/>
              <a:ext cx="138113" cy="177800"/>
            </a:xfrm>
            <a:custGeom>
              <a:avLst/>
              <a:gdLst>
                <a:gd name="T0" fmla="*/ 366830784 w 52"/>
                <a:gd name="T1" fmla="*/ 469931044 h 63"/>
                <a:gd name="T2" fmla="*/ 28217548 w 52"/>
                <a:gd name="T3" fmla="*/ 0 h 63"/>
                <a:gd name="T4" fmla="*/ 14108774 w 52"/>
                <a:gd name="T5" fmla="*/ 7964311 h 63"/>
                <a:gd name="T6" fmla="*/ 14108774 w 52"/>
                <a:gd name="T7" fmla="*/ 63720133 h 63"/>
                <a:gd name="T8" fmla="*/ 331558849 w 52"/>
                <a:gd name="T9" fmla="*/ 501791111 h 63"/>
                <a:gd name="T10" fmla="*/ 366830784 w 52"/>
                <a:gd name="T11" fmla="*/ 469931044 h 63"/>
                <a:gd name="T12" fmla="*/ 0 60000 65536"/>
                <a:gd name="T13" fmla="*/ 0 60000 65536"/>
                <a:gd name="T14" fmla="*/ 0 60000 65536"/>
                <a:gd name="T15" fmla="*/ 0 60000 65536"/>
                <a:gd name="T16" fmla="*/ 0 60000 65536"/>
                <a:gd name="T17" fmla="*/ 0 60000 65536"/>
                <a:gd name="T18" fmla="*/ 0 w 52"/>
                <a:gd name="T19" fmla="*/ 0 h 63"/>
                <a:gd name="T20" fmla="*/ 52 w 52"/>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52" h="63">
                  <a:moveTo>
                    <a:pt x="52" y="59"/>
                  </a:moveTo>
                  <a:cubicBezTo>
                    <a:pt x="4" y="0"/>
                    <a:pt x="4" y="0"/>
                    <a:pt x="4" y="0"/>
                  </a:cubicBezTo>
                  <a:cubicBezTo>
                    <a:pt x="2" y="1"/>
                    <a:pt x="2" y="1"/>
                    <a:pt x="2" y="1"/>
                  </a:cubicBezTo>
                  <a:cubicBezTo>
                    <a:pt x="0" y="2"/>
                    <a:pt x="0" y="6"/>
                    <a:pt x="2" y="8"/>
                  </a:cubicBezTo>
                  <a:cubicBezTo>
                    <a:pt x="47" y="63"/>
                    <a:pt x="47" y="63"/>
                    <a:pt x="47" y="63"/>
                  </a:cubicBezTo>
                  <a:lnTo>
                    <a:pt x="52" y="59"/>
                  </a:ln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1" name="Freeform 628"/>
            <p:cNvSpPr>
              <a:spLocks noChangeArrowheads="1"/>
            </p:cNvSpPr>
            <p:nvPr/>
          </p:nvSpPr>
          <p:spPr bwMode="auto">
            <a:xfrm flipH="1">
              <a:off x="2982912" y="1844675"/>
              <a:ext cx="144463" cy="174625"/>
            </a:xfrm>
            <a:custGeom>
              <a:avLst/>
              <a:gdLst>
                <a:gd name="T0" fmla="*/ 386473303 w 54"/>
                <a:gd name="T1" fmla="*/ 460105893 h 62"/>
                <a:gd name="T2" fmla="*/ 64411771 w 54"/>
                <a:gd name="T3" fmla="*/ 23799698 h 62"/>
                <a:gd name="T4" fmla="*/ 14312538 w 54"/>
                <a:gd name="T5" fmla="*/ 15865526 h 62"/>
                <a:gd name="T6" fmla="*/ 0 w 54"/>
                <a:gd name="T7" fmla="*/ 23799698 h 62"/>
                <a:gd name="T8" fmla="*/ 350689283 w 54"/>
                <a:gd name="T9" fmla="*/ 491836946 h 62"/>
                <a:gd name="T10" fmla="*/ 386473303 w 54"/>
                <a:gd name="T11" fmla="*/ 460105893 h 62"/>
                <a:gd name="T12" fmla="*/ 0 60000 65536"/>
                <a:gd name="T13" fmla="*/ 0 60000 65536"/>
                <a:gd name="T14" fmla="*/ 0 60000 65536"/>
                <a:gd name="T15" fmla="*/ 0 60000 65536"/>
                <a:gd name="T16" fmla="*/ 0 60000 65536"/>
                <a:gd name="T17" fmla="*/ 0 60000 65536"/>
                <a:gd name="T18" fmla="*/ 0 w 54"/>
                <a:gd name="T19" fmla="*/ 0 h 62"/>
                <a:gd name="T20" fmla="*/ 54 w 54"/>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54" h="62">
                  <a:moveTo>
                    <a:pt x="54" y="58"/>
                  </a:moveTo>
                  <a:cubicBezTo>
                    <a:pt x="9" y="3"/>
                    <a:pt x="9" y="3"/>
                    <a:pt x="9" y="3"/>
                  </a:cubicBezTo>
                  <a:cubicBezTo>
                    <a:pt x="7" y="1"/>
                    <a:pt x="4" y="0"/>
                    <a:pt x="2" y="2"/>
                  </a:cubicBezTo>
                  <a:cubicBezTo>
                    <a:pt x="0" y="3"/>
                    <a:pt x="0" y="3"/>
                    <a:pt x="0" y="3"/>
                  </a:cubicBezTo>
                  <a:cubicBezTo>
                    <a:pt x="49" y="62"/>
                    <a:pt x="49" y="62"/>
                    <a:pt x="49" y="62"/>
                  </a:cubicBezTo>
                  <a:lnTo>
                    <a:pt x="54" y="58"/>
                  </a:ln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2" name="Freeform 629"/>
            <p:cNvSpPr>
              <a:spLocks noChangeArrowheads="1"/>
            </p:cNvSpPr>
            <p:nvPr/>
          </p:nvSpPr>
          <p:spPr bwMode="auto">
            <a:xfrm flipH="1">
              <a:off x="3084512" y="1873250"/>
              <a:ext cx="79375" cy="69850"/>
            </a:xfrm>
            <a:custGeom>
              <a:avLst/>
              <a:gdLst>
                <a:gd name="T0" fmla="*/ 0 w 50"/>
                <a:gd name="T1" fmla="*/ 103327200 h 44"/>
                <a:gd name="T2" fmla="*/ 118448138 w 50"/>
                <a:gd name="T3" fmla="*/ 0 h 44"/>
                <a:gd name="T4" fmla="*/ 126007813 w 50"/>
                <a:gd name="T5" fmla="*/ 10080625 h 44"/>
                <a:gd name="T6" fmla="*/ 7561263 w 50"/>
                <a:gd name="T7" fmla="*/ 110886875 h 44"/>
                <a:gd name="T8" fmla="*/ 0 w 50"/>
                <a:gd name="T9" fmla="*/ 103327200 h 44"/>
                <a:gd name="T10" fmla="*/ 0 60000 65536"/>
                <a:gd name="T11" fmla="*/ 0 60000 65536"/>
                <a:gd name="T12" fmla="*/ 0 60000 65536"/>
                <a:gd name="T13" fmla="*/ 0 60000 65536"/>
                <a:gd name="T14" fmla="*/ 0 60000 65536"/>
                <a:gd name="T15" fmla="*/ 0 w 50"/>
                <a:gd name="T16" fmla="*/ 0 h 44"/>
                <a:gd name="T17" fmla="*/ 50 w 50"/>
                <a:gd name="T18" fmla="*/ 44 h 44"/>
              </a:gdLst>
              <a:ahLst/>
              <a:cxnLst>
                <a:cxn ang="T10">
                  <a:pos x="T0" y="T1"/>
                </a:cxn>
                <a:cxn ang="T11">
                  <a:pos x="T2" y="T3"/>
                </a:cxn>
                <a:cxn ang="T12">
                  <a:pos x="T4" y="T5"/>
                </a:cxn>
                <a:cxn ang="T13">
                  <a:pos x="T6" y="T7"/>
                </a:cxn>
                <a:cxn ang="T14">
                  <a:pos x="T8" y="T9"/>
                </a:cxn>
              </a:cxnLst>
              <a:rect l="T15" t="T16" r="T17" b="T18"/>
              <a:pathLst>
                <a:path w="50" h="44">
                  <a:moveTo>
                    <a:pt x="0" y="41"/>
                  </a:moveTo>
                  <a:lnTo>
                    <a:pt x="47" y="0"/>
                  </a:lnTo>
                  <a:lnTo>
                    <a:pt x="50" y="4"/>
                  </a:lnTo>
                  <a:lnTo>
                    <a:pt x="3" y="44"/>
                  </a:lnTo>
                  <a:lnTo>
                    <a:pt x="0" y="41"/>
                  </a:lnTo>
                  <a:close/>
                </a:path>
              </a:pathLst>
            </a:custGeom>
            <a:solidFill>
              <a:srgbClr val="FFC5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3" name="Freeform 630"/>
            <p:cNvSpPr>
              <a:spLocks noChangeArrowheads="1"/>
            </p:cNvSpPr>
            <p:nvPr/>
          </p:nvSpPr>
          <p:spPr bwMode="auto">
            <a:xfrm flipH="1">
              <a:off x="441325" y="215900"/>
              <a:ext cx="657225" cy="795338"/>
            </a:xfrm>
            <a:custGeom>
              <a:avLst/>
              <a:gdLst>
                <a:gd name="T0" fmla="*/ 390625013 w 414"/>
                <a:gd name="T1" fmla="*/ 0 h 501"/>
                <a:gd name="T2" fmla="*/ 1043344688 w 414"/>
                <a:gd name="T3" fmla="*/ 289818945 h 501"/>
                <a:gd name="T4" fmla="*/ 652721263 w 414"/>
                <a:gd name="T5" fmla="*/ 1262599869 h 501"/>
                <a:gd name="T6" fmla="*/ 0 w 414"/>
                <a:gd name="T7" fmla="*/ 970261560 h 501"/>
                <a:gd name="T8" fmla="*/ 390625013 w 414"/>
                <a:gd name="T9" fmla="*/ 0 h 501"/>
                <a:gd name="T10" fmla="*/ 0 60000 65536"/>
                <a:gd name="T11" fmla="*/ 0 60000 65536"/>
                <a:gd name="T12" fmla="*/ 0 60000 65536"/>
                <a:gd name="T13" fmla="*/ 0 60000 65536"/>
                <a:gd name="T14" fmla="*/ 0 60000 65536"/>
                <a:gd name="T15" fmla="*/ 0 w 414"/>
                <a:gd name="T16" fmla="*/ 0 h 501"/>
                <a:gd name="T17" fmla="*/ 414 w 414"/>
                <a:gd name="T18" fmla="*/ 501 h 501"/>
              </a:gdLst>
              <a:ahLst/>
              <a:cxnLst>
                <a:cxn ang="T10">
                  <a:pos x="T0" y="T1"/>
                </a:cxn>
                <a:cxn ang="T11">
                  <a:pos x="T2" y="T3"/>
                </a:cxn>
                <a:cxn ang="T12">
                  <a:pos x="T4" y="T5"/>
                </a:cxn>
                <a:cxn ang="T13">
                  <a:pos x="T6" y="T7"/>
                </a:cxn>
                <a:cxn ang="T14">
                  <a:pos x="T8" y="T9"/>
                </a:cxn>
              </a:cxnLst>
              <a:rect l="T15" t="T16" r="T17" b="T18"/>
              <a:pathLst>
                <a:path w="414" h="501">
                  <a:moveTo>
                    <a:pt x="155" y="0"/>
                  </a:moveTo>
                  <a:lnTo>
                    <a:pt x="414" y="115"/>
                  </a:lnTo>
                  <a:lnTo>
                    <a:pt x="259" y="501"/>
                  </a:lnTo>
                  <a:lnTo>
                    <a:pt x="0" y="385"/>
                  </a:lnTo>
                  <a:lnTo>
                    <a:pt x="155" y="0"/>
                  </a:lnTo>
                  <a:close/>
                </a:path>
              </a:pathLst>
            </a:custGeom>
            <a:solidFill>
              <a:srgbClr val="F8FAF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4" name="Freeform 631"/>
            <p:cNvSpPr>
              <a:spLocks noChangeArrowheads="1"/>
            </p:cNvSpPr>
            <p:nvPr/>
          </p:nvSpPr>
          <p:spPr bwMode="auto">
            <a:xfrm flipH="1">
              <a:off x="452438" y="193675"/>
              <a:ext cx="720725" cy="814388"/>
            </a:xfrm>
            <a:custGeom>
              <a:avLst/>
              <a:gdLst>
                <a:gd name="T0" fmla="*/ 564515000 w 454"/>
                <a:gd name="T1" fmla="*/ 0 h 513"/>
                <a:gd name="T2" fmla="*/ 1144150938 w 454"/>
                <a:gd name="T3" fmla="*/ 418346194 h 513"/>
                <a:gd name="T4" fmla="*/ 584676250 w 454"/>
                <a:gd name="T5" fmla="*/ 1292841744 h 513"/>
                <a:gd name="T6" fmla="*/ 0 w 454"/>
                <a:gd name="T7" fmla="*/ 871974598 h 513"/>
                <a:gd name="T8" fmla="*/ 564515000 w 454"/>
                <a:gd name="T9" fmla="*/ 0 h 513"/>
                <a:gd name="T10" fmla="*/ 0 60000 65536"/>
                <a:gd name="T11" fmla="*/ 0 60000 65536"/>
                <a:gd name="T12" fmla="*/ 0 60000 65536"/>
                <a:gd name="T13" fmla="*/ 0 60000 65536"/>
                <a:gd name="T14" fmla="*/ 0 60000 65536"/>
                <a:gd name="T15" fmla="*/ 0 w 454"/>
                <a:gd name="T16" fmla="*/ 0 h 513"/>
                <a:gd name="T17" fmla="*/ 454 w 454"/>
                <a:gd name="T18" fmla="*/ 513 h 513"/>
              </a:gdLst>
              <a:ahLst/>
              <a:cxnLst>
                <a:cxn ang="T10">
                  <a:pos x="T0" y="T1"/>
                </a:cxn>
                <a:cxn ang="T11">
                  <a:pos x="T2" y="T3"/>
                </a:cxn>
                <a:cxn ang="T12">
                  <a:pos x="T4" y="T5"/>
                </a:cxn>
                <a:cxn ang="T13">
                  <a:pos x="T6" y="T7"/>
                </a:cxn>
                <a:cxn ang="T14">
                  <a:pos x="T8" y="T9"/>
                </a:cxn>
              </a:cxnLst>
              <a:rect l="T15" t="T16" r="T17" b="T18"/>
              <a:pathLst>
                <a:path w="454" h="513">
                  <a:moveTo>
                    <a:pt x="224" y="0"/>
                  </a:moveTo>
                  <a:lnTo>
                    <a:pt x="454" y="166"/>
                  </a:lnTo>
                  <a:lnTo>
                    <a:pt x="232" y="513"/>
                  </a:lnTo>
                  <a:lnTo>
                    <a:pt x="0" y="346"/>
                  </a:lnTo>
                  <a:lnTo>
                    <a:pt x="224" y="0"/>
                  </a:lnTo>
                  <a:close/>
                </a:path>
              </a:pathLst>
            </a:custGeom>
            <a:solidFill>
              <a:srgbClr val="DCDBD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 name="Freeform 632"/>
            <p:cNvSpPr>
              <a:spLocks noChangeArrowheads="1"/>
            </p:cNvSpPr>
            <p:nvPr/>
          </p:nvSpPr>
          <p:spPr bwMode="auto">
            <a:xfrm flipH="1">
              <a:off x="404812" y="117475"/>
              <a:ext cx="690563" cy="808038"/>
            </a:xfrm>
            <a:custGeom>
              <a:avLst/>
              <a:gdLst>
                <a:gd name="T0" fmla="*/ 473789718 w 435"/>
                <a:gd name="T1" fmla="*/ 0 h 509"/>
                <a:gd name="T2" fmla="*/ 1096269556 w 435"/>
                <a:gd name="T3" fmla="*/ 357862409 h 509"/>
                <a:gd name="T4" fmla="*/ 617439522 w 435"/>
                <a:gd name="T5" fmla="*/ 1282761119 h 509"/>
                <a:gd name="T6" fmla="*/ 0 w 435"/>
                <a:gd name="T7" fmla="*/ 924898710 h 509"/>
                <a:gd name="T8" fmla="*/ 473789718 w 435"/>
                <a:gd name="T9" fmla="*/ 0 h 509"/>
                <a:gd name="T10" fmla="*/ 0 60000 65536"/>
                <a:gd name="T11" fmla="*/ 0 60000 65536"/>
                <a:gd name="T12" fmla="*/ 0 60000 65536"/>
                <a:gd name="T13" fmla="*/ 0 60000 65536"/>
                <a:gd name="T14" fmla="*/ 0 60000 65536"/>
                <a:gd name="T15" fmla="*/ 0 w 435"/>
                <a:gd name="T16" fmla="*/ 0 h 509"/>
                <a:gd name="T17" fmla="*/ 435 w 435"/>
                <a:gd name="T18" fmla="*/ 509 h 509"/>
              </a:gdLst>
              <a:ahLst/>
              <a:cxnLst>
                <a:cxn ang="T10">
                  <a:pos x="T0" y="T1"/>
                </a:cxn>
                <a:cxn ang="T11">
                  <a:pos x="T2" y="T3"/>
                </a:cxn>
                <a:cxn ang="T12">
                  <a:pos x="T4" y="T5"/>
                </a:cxn>
                <a:cxn ang="T13">
                  <a:pos x="T6" y="T7"/>
                </a:cxn>
                <a:cxn ang="T14">
                  <a:pos x="T8" y="T9"/>
                </a:cxn>
              </a:cxnLst>
              <a:rect l="T15" t="T16" r="T17" b="T18"/>
              <a:pathLst>
                <a:path w="435" h="509">
                  <a:moveTo>
                    <a:pt x="188" y="0"/>
                  </a:moveTo>
                  <a:lnTo>
                    <a:pt x="435" y="142"/>
                  </a:lnTo>
                  <a:lnTo>
                    <a:pt x="245" y="509"/>
                  </a:lnTo>
                  <a:lnTo>
                    <a:pt x="0" y="367"/>
                  </a:lnTo>
                  <a:lnTo>
                    <a:pt x="188" y="0"/>
                  </a:lnTo>
                  <a:close/>
                </a:path>
              </a:pathLst>
            </a:custGeom>
            <a:solidFill>
              <a:srgbClr val="BABC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6" name="Freeform 633"/>
            <p:cNvSpPr>
              <a:spLocks noChangeArrowheads="1"/>
            </p:cNvSpPr>
            <p:nvPr/>
          </p:nvSpPr>
          <p:spPr bwMode="auto">
            <a:xfrm flipH="1">
              <a:off x="433388" y="117475"/>
              <a:ext cx="733425" cy="814388"/>
            </a:xfrm>
            <a:custGeom>
              <a:avLst/>
              <a:gdLst>
                <a:gd name="T0" fmla="*/ 604837500 w 462"/>
                <a:gd name="T1" fmla="*/ 0 h 513"/>
                <a:gd name="T2" fmla="*/ 1164312188 w 462"/>
                <a:gd name="T3" fmla="*/ 451109039 h 513"/>
                <a:gd name="T4" fmla="*/ 559474688 w 462"/>
                <a:gd name="T5" fmla="*/ 1292841744 h 513"/>
                <a:gd name="T6" fmla="*/ 0 w 462"/>
                <a:gd name="T7" fmla="*/ 839213340 h 513"/>
                <a:gd name="T8" fmla="*/ 604837500 w 462"/>
                <a:gd name="T9" fmla="*/ 0 h 513"/>
                <a:gd name="T10" fmla="*/ 0 60000 65536"/>
                <a:gd name="T11" fmla="*/ 0 60000 65536"/>
                <a:gd name="T12" fmla="*/ 0 60000 65536"/>
                <a:gd name="T13" fmla="*/ 0 60000 65536"/>
                <a:gd name="T14" fmla="*/ 0 60000 65536"/>
                <a:gd name="T15" fmla="*/ 0 w 462"/>
                <a:gd name="T16" fmla="*/ 0 h 513"/>
                <a:gd name="T17" fmla="*/ 462 w 462"/>
                <a:gd name="T18" fmla="*/ 513 h 513"/>
              </a:gdLst>
              <a:ahLst/>
              <a:cxnLst>
                <a:cxn ang="T10">
                  <a:pos x="T0" y="T1"/>
                </a:cxn>
                <a:cxn ang="T11">
                  <a:pos x="T2" y="T3"/>
                </a:cxn>
                <a:cxn ang="T12">
                  <a:pos x="T4" y="T5"/>
                </a:cxn>
                <a:cxn ang="T13">
                  <a:pos x="T6" y="T7"/>
                </a:cxn>
                <a:cxn ang="T14">
                  <a:pos x="T8" y="T9"/>
                </a:cxn>
              </a:cxnLst>
              <a:rect l="T15" t="T16" r="T17" b="T18"/>
              <a:pathLst>
                <a:path w="462" h="513">
                  <a:moveTo>
                    <a:pt x="240" y="0"/>
                  </a:moveTo>
                  <a:lnTo>
                    <a:pt x="462" y="179"/>
                  </a:lnTo>
                  <a:lnTo>
                    <a:pt x="222" y="513"/>
                  </a:lnTo>
                  <a:lnTo>
                    <a:pt x="0" y="333"/>
                  </a:lnTo>
                  <a:lnTo>
                    <a:pt x="240" y="0"/>
                  </a:lnTo>
                  <a:close/>
                </a:path>
              </a:pathLst>
            </a:custGeom>
            <a:solidFill>
              <a:srgbClr val="F8FAF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7" name="Freeform 634"/>
            <p:cNvSpPr>
              <a:spLocks noChangeArrowheads="1"/>
            </p:cNvSpPr>
            <p:nvPr/>
          </p:nvSpPr>
          <p:spPr bwMode="auto">
            <a:xfrm flipH="1">
              <a:off x="747712" y="644525"/>
              <a:ext cx="14288" cy="14288"/>
            </a:xfrm>
            <a:custGeom>
              <a:avLst/>
              <a:gdLst>
                <a:gd name="T0" fmla="*/ 16331184 w 5"/>
                <a:gd name="T1" fmla="*/ 8167021 h 5"/>
                <a:gd name="T2" fmla="*/ 24498205 w 5"/>
                <a:gd name="T3" fmla="*/ 0 h 5"/>
                <a:gd name="T4" fmla="*/ 40829389 w 5"/>
                <a:gd name="T5" fmla="*/ 16331184 h 5"/>
                <a:gd name="T6" fmla="*/ 40829389 w 5"/>
                <a:gd name="T7" fmla="*/ 24498205 h 5"/>
                <a:gd name="T8" fmla="*/ 32662368 w 5"/>
                <a:gd name="T9" fmla="*/ 40829389 h 5"/>
                <a:gd name="T10" fmla="*/ 16331184 w 5"/>
                <a:gd name="T11" fmla="*/ 40829389 h 5"/>
                <a:gd name="T12" fmla="*/ 8167021 w 5"/>
                <a:gd name="T13" fmla="*/ 32662368 h 5"/>
                <a:gd name="T14" fmla="*/ 8167021 w 5"/>
                <a:gd name="T15" fmla="*/ 16331184 h 5"/>
                <a:gd name="T16" fmla="*/ 16331184 w 5"/>
                <a:gd name="T17" fmla="*/ 816702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1"/>
                  </a:moveTo>
                  <a:cubicBezTo>
                    <a:pt x="2" y="0"/>
                    <a:pt x="3" y="0"/>
                    <a:pt x="3" y="0"/>
                  </a:cubicBezTo>
                  <a:cubicBezTo>
                    <a:pt x="5" y="2"/>
                    <a:pt x="5" y="2"/>
                    <a:pt x="5" y="2"/>
                  </a:cubicBezTo>
                  <a:cubicBezTo>
                    <a:pt x="5" y="2"/>
                    <a:pt x="5" y="3"/>
                    <a:pt x="5" y="3"/>
                  </a:cubicBezTo>
                  <a:cubicBezTo>
                    <a:pt x="4" y="5"/>
                    <a:pt x="4" y="5"/>
                    <a:pt x="4" y="5"/>
                  </a:cubicBezTo>
                  <a:cubicBezTo>
                    <a:pt x="4" y="5"/>
                    <a:pt x="3" y="5"/>
                    <a:pt x="2" y="5"/>
                  </a:cubicBezTo>
                  <a:cubicBezTo>
                    <a:pt x="1" y="4"/>
                    <a:pt x="1" y="4"/>
                    <a:pt x="1" y="4"/>
                  </a:cubicBezTo>
                  <a:cubicBezTo>
                    <a:pt x="0" y="3"/>
                    <a:pt x="0" y="3"/>
                    <a:pt x="1" y="2"/>
                  </a:cubicBezTo>
                  <a:lnTo>
                    <a:pt x="2" y="1"/>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8" name="Freeform 635"/>
            <p:cNvSpPr>
              <a:spLocks noChangeArrowheads="1"/>
            </p:cNvSpPr>
            <p:nvPr/>
          </p:nvSpPr>
          <p:spPr bwMode="auto">
            <a:xfrm flipH="1">
              <a:off x="844550" y="568325"/>
              <a:ext cx="12700" cy="14288"/>
            </a:xfrm>
            <a:custGeom>
              <a:avLst/>
              <a:gdLst>
                <a:gd name="T0" fmla="*/ 12903200 w 5"/>
                <a:gd name="T1" fmla="*/ 0 h 5"/>
                <a:gd name="T2" fmla="*/ 19354800 w 5"/>
                <a:gd name="T3" fmla="*/ 0 h 5"/>
                <a:gd name="T4" fmla="*/ 32258000 w 5"/>
                <a:gd name="T5" fmla="*/ 8167021 h 5"/>
                <a:gd name="T6" fmla="*/ 32258000 w 5"/>
                <a:gd name="T7" fmla="*/ 24498205 h 5"/>
                <a:gd name="T8" fmla="*/ 25806400 w 5"/>
                <a:gd name="T9" fmla="*/ 32662368 h 5"/>
                <a:gd name="T10" fmla="*/ 12903200 w 5"/>
                <a:gd name="T11" fmla="*/ 32662368 h 5"/>
                <a:gd name="T12" fmla="*/ 6451600 w 5"/>
                <a:gd name="T13" fmla="*/ 24498205 h 5"/>
                <a:gd name="T14" fmla="*/ 6451600 w 5"/>
                <a:gd name="T15" fmla="*/ 16331184 h 5"/>
                <a:gd name="T16" fmla="*/ 12903200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cubicBezTo>
                    <a:pt x="2" y="0"/>
                    <a:pt x="3" y="0"/>
                    <a:pt x="3" y="0"/>
                  </a:cubicBezTo>
                  <a:cubicBezTo>
                    <a:pt x="5" y="1"/>
                    <a:pt x="5" y="1"/>
                    <a:pt x="5" y="1"/>
                  </a:cubicBezTo>
                  <a:cubicBezTo>
                    <a:pt x="5" y="1"/>
                    <a:pt x="5" y="2"/>
                    <a:pt x="5" y="3"/>
                  </a:cubicBezTo>
                  <a:cubicBezTo>
                    <a:pt x="4" y="4"/>
                    <a:pt x="4" y="4"/>
                    <a:pt x="4" y="4"/>
                  </a:cubicBezTo>
                  <a:cubicBezTo>
                    <a:pt x="4" y="5"/>
                    <a:pt x="3" y="5"/>
                    <a:pt x="2" y="4"/>
                  </a:cubicBezTo>
                  <a:cubicBezTo>
                    <a:pt x="1" y="3"/>
                    <a:pt x="1" y="3"/>
                    <a:pt x="1" y="3"/>
                  </a:cubicBezTo>
                  <a:cubicBezTo>
                    <a:pt x="0" y="3"/>
                    <a:pt x="0" y="2"/>
                    <a:pt x="1" y="2"/>
                  </a:cubicBezTo>
                  <a:lnTo>
                    <a:pt x="2"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229" name="Picture 63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flipH="1">
              <a:off x="939800" y="474662"/>
              <a:ext cx="33338"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30" name="Freeform 637"/>
            <p:cNvSpPr>
              <a:spLocks noChangeArrowheads="1"/>
            </p:cNvSpPr>
            <p:nvPr/>
          </p:nvSpPr>
          <p:spPr bwMode="auto">
            <a:xfrm flipH="1">
              <a:off x="774700" y="674687"/>
              <a:ext cx="98425" cy="130175"/>
            </a:xfrm>
            <a:custGeom>
              <a:avLst/>
              <a:gdLst>
                <a:gd name="T0" fmla="*/ 226441343 w 37"/>
                <a:gd name="T1" fmla="*/ 0 h 46"/>
                <a:gd name="T2" fmla="*/ 261823801 w 37"/>
                <a:gd name="T3" fmla="*/ 32034370 h 46"/>
                <a:gd name="T4" fmla="*/ 42458417 w 37"/>
                <a:gd name="T5" fmla="*/ 360372508 h 46"/>
                <a:gd name="T6" fmla="*/ 28306498 w 37"/>
                <a:gd name="T7" fmla="*/ 368381101 h 46"/>
                <a:gd name="T8" fmla="*/ 0 w 37"/>
                <a:gd name="T9" fmla="*/ 344355323 h 46"/>
                <a:gd name="T10" fmla="*/ 0 w 37"/>
                <a:gd name="T11" fmla="*/ 328340968 h 46"/>
                <a:gd name="T12" fmla="*/ 226441343 w 37"/>
                <a:gd name="T13" fmla="*/ 0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32" y="0"/>
                  </a:moveTo>
                  <a:cubicBezTo>
                    <a:pt x="37" y="4"/>
                    <a:pt x="37" y="4"/>
                    <a:pt x="37" y="4"/>
                  </a:cubicBezTo>
                  <a:cubicBezTo>
                    <a:pt x="6" y="45"/>
                    <a:pt x="6" y="45"/>
                    <a:pt x="6" y="45"/>
                  </a:cubicBezTo>
                  <a:cubicBezTo>
                    <a:pt x="5" y="46"/>
                    <a:pt x="4" y="46"/>
                    <a:pt x="4" y="46"/>
                  </a:cubicBezTo>
                  <a:cubicBezTo>
                    <a:pt x="0" y="43"/>
                    <a:pt x="0" y="43"/>
                    <a:pt x="0" y="43"/>
                  </a:cubicBezTo>
                  <a:cubicBezTo>
                    <a:pt x="0" y="43"/>
                    <a:pt x="0" y="42"/>
                    <a:pt x="0" y="41"/>
                  </a:cubicBezTo>
                  <a:lnTo>
                    <a:pt x="32"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1" name="Freeform 638"/>
            <p:cNvSpPr>
              <a:spLocks noChangeArrowheads="1"/>
            </p:cNvSpPr>
            <p:nvPr/>
          </p:nvSpPr>
          <p:spPr bwMode="auto">
            <a:xfrm flipH="1">
              <a:off x="788987" y="663575"/>
              <a:ext cx="55563" cy="71438"/>
            </a:xfrm>
            <a:custGeom>
              <a:avLst/>
              <a:gdLst>
                <a:gd name="T0" fmla="*/ 112009716 w 21"/>
                <a:gd name="T1" fmla="*/ 0 h 25"/>
                <a:gd name="T2" fmla="*/ 147011760 w 21"/>
                <a:gd name="T3" fmla="*/ 32661454 h 25"/>
                <a:gd name="T4" fmla="*/ 42002982 w 21"/>
                <a:gd name="T5" fmla="*/ 195968722 h 25"/>
                <a:gd name="T6" fmla="*/ 28001106 w 21"/>
                <a:gd name="T7" fmla="*/ 204135514 h 25"/>
                <a:gd name="T8" fmla="*/ 7000938 w 21"/>
                <a:gd name="T9" fmla="*/ 179637995 h 25"/>
                <a:gd name="T10" fmla="*/ 7000938 w 21"/>
                <a:gd name="T11" fmla="*/ 163307268 h 25"/>
                <a:gd name="T12" fmla="*/ 112009716 w 21"/>
                <a:gd name="T13" fmla="*/ 0 h 25"/>
                <a:gd name="T14" fmla="*/ 0 60000 65536"/>
                <a:gd name="T15" fmla="*/ 0 60000 65536"/>
                <a:gd name="T16" fmla="*/ 0 60000 65536"/>
                <a:gd name="T17" fmla="*/ 0 60000 65536"/>
                <a:gd name="T18" fmla="*/ 0 60000 65536"/>
                <a:gd name="T19" fmla="*/ 0 60000 65536"/>
                <a:gd name="T20" fmla="*/ 0 60000 65536"/>
                <a:gd name="T21" fmla="*/ 0 w 21"/>
                <a:gd name="T22" fmla="*/ 0 h 25"/>
                <a:gd name="T23" fmla="*/ 21 w 2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5">
                  <a:moveTo>
                    <a:pt x="16" y="0"/>
                  </a:moveTo>
                  <a:cubicBezTo>
                    <a:pt x="21" y="4"/>
                    <a:pt x="21" y="4"/>
                    <a:pt x="21" y="4"/>
                  </a:cubicBezTo>
                  <a:cubicBezTo>
                    <a:pt x="6" y="24"/>
                    <a:pt x="6" y="24"/>
                    <a:pt x="6" y="24"/>
                  </a:cubicBezTo>
                  <a:cubicBezTo>
                    <a:pt x="5" y="25"/>
                    <a:pt x="4" y="25"/>
                    <a:pt x="4" y="25"/>
                  </a:cubicBezTo>
                  <a:cubicBezTo>
                    <a:pt x="1" y="22"/>
                    <a:pt x="1" y="22"/>
                    <a:pt x="1" y="22"/>
                  </a:cubicBezTo>
                  <a:cubicBezTo>
                    <a:pt x="0" y="22"/>
                    <a:pt x="0" y="21"/>
                    <a:pt x="1" y="20"/>
                  </a:cubicBezTo>
                  <a:lnTo>
                    <a:pt x="16"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2" name="Freeform 639"/>
            <p:cNvSpPr>
              <a:spLocks noChangeArrowheads="1"/>
            </p:cNvSpPr>
            <p:nvPr/>
          </p:nvSpPr>
          <p:spPr bwMode="auto">
            <a:xfrm flipH="1">
              <a:off x="873125" y="593725"/>
              <a:ext cx="82550" cy="106363"/>
            </a:xfrm>
            <a:custGeom>
              <a:avLst/>
              <a:gdLst>
                <a:gd name="T0" fmla="*/ 177277456 w 31"/>
                <a:gd name="T1" fmla="*/ 0 h 38"/>
                <a:gd name="T2" fmla="*/ 219822661 w 31"/>
                <a:gd name="T3" fmla="*/ 31337899 h 38"/>
                <a:gd name="T4" fmla="*/ 42545205 w 31"/>
                <a:gd name="T5" fmla="*/ 289878361 h 38"/>
                <a:gd name="T6" fmla="*/ 28365245 w 31"/>
                <a:gd name="T7" fmla="*/ 297712836 h 38"/>
                <a:gd name="T8" fmla="*/ 0 w 31"/>
                <a:gd name="T9" fmla="*/ 274209412 h 38"/>
                <a:gd name="T10" fmla="*/ 0 w 31"/>
                <a:gd name="T11" fmla="*/ 258540463 h 38"/>
                <a:gd name="T12" fmla="*/ 177277456 w 31"/>
                <a:gd name="T13" fmla="*/ 0 h 38"/>
                <a:gd name="T14" fmla="*/ 0 60000 65536"/>
                <a:gd name="T15" fmla="*/ 0 60000 65536"/>
                <a:gd name="T16" fmla="*/ 0 60000 65536"/>
                <a:gd name="T17" fmla="*/ 0 60000 65536"/>
                <a:gd name="T18" fmla="*/ 0 60000 65536"/>
                <a:gd name="T19" fmla="*/ 0 60000 65536"/>
                <a:gd name="T20" fmla="*/ 0 60000 65536"/>
                <a:gd name="T21" fmla="*/ 0 w 31"/>
                <a:gd name="T22" fmla="*/ 0 h 38"/>
                <a:gd name="T23" fmla="*/ 31 w 3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8">
                  <a:moveTo>
                    <a:pt x="25" y="0"/>
                  </a:moveTo>
                  <a:cubicBezTo>
                    <a:pt x="31" y="4"/>
                    <a:pt x="31" y="4"/>
                    <a:pt x="31" y="4"/>
                  </a:cubicBezTo>
                  <a:cubicBezTo>
                    <a:pt x="6" y="37"/>
                    <a:pt x="6" y="37"/>
                    <a:pt x="6" y="37"/>
                  </a:cubicBezTo>
                  <a:cubicBezTo>
                    <a:pt x="5" y="38"/>
                    <a:pt x="4" y="38"/>
                    <a:pt x="4" y="38"/>
                  </a:cubicBezTo>
                  <a:cubicBezTo>
                    <a:pt x="0" y="35"/>
                    <a:pt x="0" y="35"/>
                    <a:pt x="0" y="35"/>
                  </a:cubicBezTo>
                  <a:cubicBezTo>
                    <a:pt x="0" y="34"/>
                    <a:pt x="0" y="34"/>
                    <a:pt x="0" y="33"/>
                  </a:cubicBezTo>
                  <a:lnTo>
                    <a:pt x="25" y="0"/>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3" name="Freeform 640"/>
            <p:cNvSpPr>
              <a:spLocks noChangeArrowheads="1"/>
            </p:cNvSpPr>
            <p:nvPr/>
          </p:nvSpPr>
          <p:spPr bwMode="auto">
            <a:xfrm flipH="1">
              <a:off x="889000" y="582612"/>
              <a:ext cx="73025" cy="95250"/>
            </a:xfrm>
            <a:custGeom>
              <a:avLst/>
              <a:gdLst>
                <a:gd name="T0" fmla="*/ 168244191 w 27"/>
                <a:gd name="T1" fmla="*/ 0 h 34"/>
                <a:gd name="T2" fmla="*/ 197505579 w 27"/>
                <a:gd name="T3" fmla="*/ 31393279 h 34"/>
                <a:gd name="T4" fmla="*/ 43890730 w 27"/>
                <a:gd name="T5" fmla="*/ 258993154 h 34"/>
                <a:gd name="T6" fmla="*/ 29261388 w 27"/>
                <a:gd name="T7" fmla="*/ 258993154 h 34"/>
                <a:gd name="T8" fmla="*/ 7316023 w 27"/>
                <a:gd name="T9" fmla="*/ 243296515 h 34"/>
                <a:gd name="T10" fmla="*/ 7316023 w 27"/>
                <a:gd name="T11" fmla="*/ 227599875 h 34"/>
                <a:gd name="T12" fmla="*/ 168244191 w 27"/>
                <a:gd name="T13" fmla="*/ 0 h 34"/>
                <a:gd name="T14" fmla="*/ 0 60000 65536"/>
                <a:gd name="T15" fmla="*/ 0 60000 65536"/>
                <a:gd name="T16" fmla="*/ 0 60000 65536"/>
                <a:gd name="T17" fmla="*/ 0 60000 65536"/>
                <a:gd name="T18" fmla="*/ 0 60000 65536"/>
                <a:gd name="T19" fmla="*/ 0 60000 65536"/>
                <a:gd name="T20" fmla="*/ 0 60000 65536"/>
                <a:gd name="T21" fmla="*/ 0 w 27"/>
                <a:gd name="T22" fmla="*/ 0 h 34"/>
                <a:gd name="T23" fmla="*/ 27 w 2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4">
                  <a:moveTo>
                    <a:pt x="23" y="0"/>
                  </a:moveTo>
                  <a:cubicBezTo>
                    <a:pt x="27" y="4"/>
                    <a:pt x="27" y="4"/>
                    <a:pt x="27" y="4"/>
                  </a:cubicBezTo>
                  <a:cubicBezTo>
                    <a:pt x="6" y="33"/>
                    <a:pt x="6" y="33"/>
                    <a:pt x="6" y="33"/>
                  </a:cubicBezTo>
                  <a:cubicBezTo>
                    <a:pt x="5" y="33"/>
                    <a:pt x="4" y="34"/>
                    <a:pt x="4" y="33"/>
                  </a:cubicBezTo>
                  <a:cubicBezTo>
                    <a:pt x="1" y="31"/>
                    <a:pt x="1" y="31"/>
                    <a:pt x="1" y="31"/>
                  </a:cubicBezTo>
                  <a:cubicBezTo>
                    <a:pt x="0" y="31"/>
                    <a:pt x="0" y="30"/>
                    <a:pt x="1" y="29"/>
                  </a:cubicBezTo>
                  <a:lnTo>
                    <a:pt x="23"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4" name="Freeform 641"/>
            <p:cNvSpPr>
              <a:spLocks noChangeArrowheads="1"/>
            </p:cNvSpPr>
            <p:nvPr/>
          </p:nvSpPr>
          <p:spPr bwMode="auto">
            <a:xfrm flipH="1">
              <a:off x="825500" y="633412"/>
              <a:ext cx="90488" cy="117475"/>
            </a:xfrm>
            <a:custGeom>
              <a:avLst/>
              <a:gdLst>
                <a:gd name="T0" fmla="*/ 205410421 w 34"/>
                <a:gd name="T1" fmla="*/ 0 h 42"/>
                <a:gd name="T2" fmla="*/ 240825828 w 34"/>
                <a:gd name="T3" fmla="*/ 31293102 h 42"/>
                <a:gd name="T4" fmla="*/ 42497423 w 34"/>
                <a:gd name="T5" fmla="*/ 320757096 h 42"/>
                <a:gd name="T6" fmla="*/ 28333390 w 34"/>
                <a:gd name="T7" fmla="*/ 328580372 h 42"/>
                <a:gd name="T8" fmla="*/ 0 w 34"/>
                <a:gd name="T9" fmla="*/ 305110545 h 42"/>
                <a:gd name="T10" fmla="*/ 7082017 w 34"/>
                <a:gd name="T11" fmla="*/ 289463994 h 42"/>
                <a:gd name="T12" fmla="*/ 20541042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29" y="0"/>
                  </a:moveTo>
                  <a:cubicBezTo>
                    <a:pt x="34" y="4"/>
                    <a:pt x="34" y="4"/>
                    <a:pt x="34" y="4"/>
                  </a:cubicBezTo>
                  <a:cubicBezTo>
                    <a:pt x="6" y="41"/>
                    <a:pt x="6" y="41"/>
                    <a:pt x="6" y="41"/>
                  </a:cubicBezTo>
                  <a:cubicBezTo>
                    <a:pt x="5" y="42"/>
                    <a:pt x="5" y="42"/>
                    <a:pt x="4" y="42"/>
                  </a:cubicBezTo>
                  <a:cubicBezTo>
                    <a:pt x="0" y="39"/>
                    <a:pt x="0" y="39"/>
                    <a:pt x="0" y="39"/>
                  </a:cubicBezTo>
                  <a:cubicBezTo>
                    <a:pt x="0" y="39"/>
                    <a:pt x="0" y="38"/>
                    <a:pt x="1" y="37"/>
                  </a:cubicBezTo>
                  <a:lnTo>
                    <a:pt x="29"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 name="Freeform 642"/>
            <p:cNvSpPr>
              <a:spLocks noChangeArrowheads="1"/>
            </p:cNvSpPr>
            <p:nvPr/>
          </p:nvSpPr>
          <p:spPr bwMode="auto">
            <a:xfrm flipH="1">
              <a:off x="839788" y="620712"/>
              <a:ext cx="63500" cy="85725"/>
            </a:xfrm>
            <a:custGeom>
              <a:avLst/>
              <a:gdLst>
                <a:gd name="T0" fmla="*/ 133008688 w 24"/>
                <a:gd name="T1" fmla="*/ 0 h 30"/>
                <a:gd name="T2" fmla="*/ 168010417 w 24"/>
                <a:gd name="T3" fmla="*/ 32661225 h 30"/>
                <a:gd name="T4" fmla="*/ 35001729 w 24"/>
                <a:gd name="T5" fmla="*/ 236795310 h 30"/>
                <a:gd name="T6" fmla="*/ 28000854 w 24"/>
                <a:gd name="T7" fmla="*/ 236795310 h 30"/>
                <a:gd name="T8" fmla="*/ 7000875 w 24"/>
                <a:gd name="T9" fmla="*/ 220464698 h 30"/>
                <a:gd name="T10" fmla="*/ 7000875 w 24"/>
                <a:gd name="T11" fmla="*/ 204134085 h 30"/>
                <a:gd name="T12" fmla="*/ 133008688 w 24"/>
                <a:gd name="T13" fmla="*/ 0 h 30"/>
                <a:gd name="T14" fmla="*/ 0 60000 65536"/>
                <a:gd name="T15" fmla="*/ 0 60000 65536"/>
                <a:gd name="T16" fmla="*/ 0 60000 65536"/>
                <a:gd name="T17" fmla="*/ 0 60000 65536"/>
                <a:gd name="T18" fmla="*/ 0 60000 65536"/>
                <a:gd name="T19" fmla="*/ 0 60000 65536"/>
                <a:gd name="T20" fmla="*/ 0 60000 65536"/>
                <a:gd name="T21" fmla="*/ 0 w 24"/>
                <a:gd name="T22" fmla="*/ 0 h 30"/>
                <a:gd name="T23" fmla="*/ 24 w 24"/>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0">
                  <a:moveTo>
                    <a:pt x="19" y="0"/>
                  </a:moveTo>
                  <a:cubicBezTo>
                    <a:pt x="24" y="4"/>
                    <a:pt x="24" y="4"/>
                    <a:pt x="24" y="4"/>
                  </a:cubicBezTo>
                  <a:cubicBezTo>
                    <a:pt x="5" y="29"/>
                    <a:pt x="5" y="29"/>
                    <a:pt x="5" y="29"/>
                  </a:cubicBezTo>
                  <a:cubicBezTo>
                    <a:pt x="5" y="29"/>
                    <a:pt x="4" y="30"/>
                    <a:pt x="4" y="29"/>
                  </a:cubicBezTo>
                  <a:cubicBezTo>
                    <a:pt x="1" y="27"/>
                    <a:pt x="1" y="27"/>
                    <a:pt x="1" y="27"/>
                  </a:cubicBezTo>
                  <a:cubicBezTo>
                    <a:pt x="0" y="27"/>
                    <a:pt x="0" y="26"/>
                    <a:pt x="1" y="25"/>
                  </a:cubicBezTo>
                  <a:lnTo>
                    <a:pt x="19"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6" name="Freeform 643"/>
            <p:cNvSpPr>
              <a:spLocks noChangeArrowheads="1"/>
            </p:cNvSpPr>
            <p:nvPr/>
          </p:nvSpPr>
          <p:spPr bwMode="auto">
            <a:xfrm flipH="1">
              <a:off x="922338" y="554037"/>
              <a:ext cx="47625" cy="58738"/>
            </a:xfrm>
            <a:custGeom>
              <a:avLst/>
              <a:gdLst>
                <a:gd name="T0" fmla="*/ 91006083 w 18"/>
                <a:gd name="T1" fmla="*/ 0 h 21"/>
                <a:gd name="T2" fmla="*/ 126007813 w 18"/>
                <a:gd name="T3" fmla="*/ 31293369 h 21"/>
                <a:gd name="T4" fmla="*/ 42002604 w 18"/>
                <a:gd name="T5" fmla="*/ 156469641 h 21"/>
                <a:gd name="T6" fmla="*/ 28000854 w 18"/>
                <a:gd name="T7" fmla="*/ 164292983 h 21"/>
                <a:gd name="T8" fmla="*/ 0 w 18"/>
                <a:gd name="T9" fmla="*/ 140822956 h 21"/>
                <a:gd name="T10" fmla="*/ 7000875 w 18"/>
                <a:gd name="T11" fmla="*/ 125176272 h 21"/>
                <a:gd name="T12" fmla="*/ 91006083 w 18"/>
                <a:gd name="T13" fmla="*/ 0 h 21"/>
                <a:gd name="T14" fmla="*/ 0 60000 65536"/>
                <a:gd name="T15" fmla="*/ 0 60000 65536"/>
                <a:gd name="T16" fmla="*/ 0 60000 65536"/>
                <a:gd name="T17" fmla="*/ 0 60000 65536"/>
                <a:gd name="T18" fmla="*/ 0 60000 65536"/>
                <a:gd name="T19" fmla="*/ 0 60000 65536"/>
                <a:gd name="T20" fmla="*/ 0 60000 65536"/>
                <a:gd name="T21" fmla="*/ 0 w 18"/>
                <a:gd name="T22" fmla="*/ 0 h 21"/>
                <a:gd name="T23" fmla="*/ 18 w 1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1">
                  <a:moveTo>
                    <a:pt x="13" y="0"/>
                  </a:moveTo>
                  <a:cubicBezTo>
                    <a:pt x="18" y="4"/>
                    <a:pt x="18" y="4"/>
                    <a:pt x="18" y="4"/>
                  </a:cubicBezTo>
                  <a:cubicBezTo>
                    <a:pt x="6" y="20"/>
                    <a:pt x="6" y="20"/>
                    <a:pt x="6" y="20"/>
                  </a:cubicBezTo>
                  <a:cubicBezTo>
                    <a:pt x="5" y="21"/>
                    <a:pt x="5" y="21"/>
                    <a:pt x="4" y="21"/>
                  </a:cubicBezTo>
                  <a:cubicBezTo>
                    <a:pt x="0" y="18"/>
                    <a:pt x="0" y="18"/>
                    <a:pt x="0" y="18"/>
                  </a:cubicBezTo>
                  <a:cubicBezTo>
                    <a:pt x="0" y="18"/>
                    <a:pt x="0" y="17"/>
                    <a:pt x="1" y="16"/>
                  </a:cubicBezTo>
                  <a:lnTo>
                    <a:pt x="13"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7" name="Freeform 644"/>
            <p:cNvSpPr>
              <a:spLocks noChangeArrowheads="1"/>
            </p:cNvSpPr>
            <p:nvPr/>
          </p:nvSpPr>
          <p:spPr bwMode="auto">
            <a:xfrm flipH="1">
              <a:off x="935037" y="546100"/>
              <a:ext cx="74613" cy="92075"/>
            </a:xfrm>
            <a:custGeom>
              <a:avLst/>
              <a:gdLst>
                <a:gd name="T0" fmla="*/ 163319863 w 28"/>
                <a:gd name="T1" fmla="*/ 0 h 33"/>
                <a:gd name="T2" fmla="*/ 198824992 w 28"/>
                <a:gd name="T3" fmla="*/ 23353568 h 33"/>
                <a:gd name="T4" fmla="*/ 42606688 w 28"/>
                <a:gd name="T5" fmla="*/ 249118678 h 33"/>
                <a:gd name="T6" fmla="*/ 28403570 w 28"/>
                <a:gd name="T7" fmla="*/ 256903201 h 33"/>
                <a:gd name="T8" fmla="*/ 7101559 w 28"/>
                <a:gd name="T9" fmla="*/ 233549633 h 33"/>
                <a:gd name="T10" fmla="*/ 7101559 w 28"/>
                <a:gd name="T11" fmla="*/ 217977797 h 33"/>
                <a:gd name="T12" fmla="*/ 163319863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23" y="0"/>
                  </a:moveTo>
                  <a:cubicBezTo>
                    <a:pt x="28" y="3"/>
                    <a:pt x="28" y="3"/>
                    <a:pt x="28" y="3"/>
                  </a:cubicBezTo>
                  <a:cubicBezTo>
                    <a:pt x="6" y="32"/>
                    <a:pt x="6" y="32"/>
                    <a:pt x="6" y="32"/>
                  </a:cubicBezTo>
                  <a:cubicBezTo>
                    <a:pt x="5" y="33"/>
                    <a:pt x="4" y="33"/>
                    <a:pt x="4" y="33"/>
                  </a:cubicBezTo>
                  <a:cubicBezTo>
                    <a:pt x="1" y="30"/>
                    <a:pt x="1" y="30"/>
                    <a:pt x="1" y="30"/>
                  </a:cubicBezTo>
                  <a:cubicBezTo>
                    <a:pt x="0" y="30"/>
                    <a:pt x="1" y="29"/>
                    <a:pt x="1" y="28"/>
                  </a:cubicBezTo>
                  <a:lnTo>
                    <a:pt x="23"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8" name="Freeform 645"/>
            <p:cNvSpPr>
              <a:spLocks noChangeArrowheads="1"/>
            </p:cNvSpPr>
            <p:nvPr/>
          </p:nvSpPr>
          <p:spPr bwMode="auto">
            <a:xfrm flipH="1">
              <a:off x="847725" y="812800"/>
              <a:ext cx="4763" cy="6350"/>
            </a:xfrm>
            <a:custGeom>
              <a:avLst/>
              <a:gdLst>
                <a:gd name="T0" fmla="*/ 0 w 3"/>
                <a:gd name="T1" fmla="*/ 0 h 4"/>
                <a:gd name="T2" fmla="*/ 7562056 w 3"/>
                <a:gd name="T3" fmla="*/ 5040313 h 4"/>
                <a:gd name="T4" fmla="*/ 5040842 w 3"/>
                <a:gd name="T5" fmla="*/ 10080625 h 4"/>
                <a:gd name="T6" fmla="*/ 0 w 3"/>
                <a:gd name="T7" fmla="*/ 5040313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2" y="4"/>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9" name="Freeform 646"/>
            <p:cNvSpPr>
              <a:spLocks noChangeArrowheads="1"/>
            </p:cNvSpPr>
            <p:nvPr/>
          </p:nvSpPr>
          <p:spPr bwMode="auto">
            <a:xfrm flipH="1">
              <a:off x="836612" y="801687"/>
              <a:ext cx="7938" cy="6350"/>
            </a:xfrm>
            <a:custGeom>
              <a:avLst/>
              <a:gdLst>
                <a:gd name="T0" fmla="*/ 0 w 5"/>
                <a:gd name="T1" fmla="*/ 0 h 4"/>
                <a:gd name="T2" fmla="*/ 12602369 w 5"/>
                <a:gd name="T3" fmla="*/ 10080625 h 4"/>
                <a:gd name="T4" fmla="*/ 7561739 w 5"/>
                <a:gd name="T5" fmla="*/ 10080625 h 4"/>
                <a:gd name="T6" fmla="*/ 0 w 5"/>
                <a:gd name="T7" fmla="*/ 0 h 4"/>
                <a:gd name="T8" fmla="*/ 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0"/>
                  </a:moveTo>
                  <a:lnTo>
                    <a:pt x="5" y="4"/>
                  </a:lnTo>
                  <a:lnTo>
                    <a:pt x="3" y="4"/>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0" name="Freeform 647"/>
            <p:cNvSpPr>
              <a:spLocks noChangeArrowheads="1"/>
            </p:cNvSpPr>
            <p:nvPr/>
          </p:nvSpPr>
          <p:spPr bwMode="auto">
            <a:xfrm flipH="1">
              <a:off x="828675" y="790575"/>
              <a:ext cx="7938" cy="6350"/>
            </a:xfrm>
            <a:custGeom>
              <a:avLst/>
              <a:gdLst>
                <a:gd name="T0" fmla="*/ 5040630 w 5"/>
                <a:gd name="T1" fmla="*/ 0 h 4"/>
                <a:gd name="T2" fmla="*/ 12602369 w 5"/>
                <a:gd name="T3" fmla="*/ 10080625 h 4"/>
                <a:gd name="T4" fmla="*/ 12602369 w 5"/>
                <a:gd name="T5" fmla="*/ 10080625 h 4"/>
                <a:gd name="T6" fmla="*/ 0 w 5"/>
                <a:gd name="T7" fmla="*/ 0 h 4"/>
                <a:gd name="T8" fmla="*/ 504063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5" y="4"/>
                  </a:lnTo>
                  <a:lnTo>
                    <a:pt x="0" y="0"/>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1" name="Freeform 648"/>
            <p:cNvSpPr>
              <a:spLocks noChangeArrowheads="1"/>
            </p:cNvSpPr>
            <p:nvPr/>
          </p:nvSpPr>
          <p:spPr bwMode="auto">
            <a:xfrm flipH="1">
              <a:off x="817562" y="776287"/>
              <a:ext cx="7938" cy="9525"/>
            </a:xfrm>
            <a:custGeom>
              <a:avLst/>
              <a:gdLst>
                <a:gd name="T0" fmla="*/ 0 w 5"/>
                <a:gd name="T1" fmla="*/ 0 h 6"/>
                <a:gd name="T2" fmla="*/ 12602369 w 5"/>
                <a:gd name="T3" fmla="*/ 15120938 h 6"/>
                <a:gd name="T4" fmla="*/ 12602369 w 5"/>
                <a:gd name="T5" fmla="*/ 15120938 h 6"/>
                <a:gd name="T6" fmla="*/ 0 w 5"/>
                <a:gd name="T7" fmla="*/ 5040313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5" y="6"/>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2" name="Freeform 649"/>
            <p:cNvSpPr>
              <a:spLocks noChangeArrowheads="1"/>
            </p:cNvSpPr>
            <p:nvPr/>
          </p:nvSpPr>
          <p:spPr bwMode="auto">
            <a:xfrm flipH="1">
              <a:off x="806450" y="765175"/>
              <a:ext cx="11113" cy="11113"/>
            </a:xfrm>
            <a:custGeom>
              <a:avLst/>
              <a:gdLst>
                <a:gd name="T0" fmla="*/ 0 w 7"/>
                <a:gd name="T1" fmla="*/ 0 h 7"/>
                <a:gd name="T2" fmla="*/ 17642681 w 7"/>
                <a:gd name="T3" fmla="*/ 12602142 h 7"/>
                <a:gd name="T4" fmla="*/ 17642681 w 7"/>
                <a:gd name="T5" fmla="*/ 17642681 h 7"/>
                <a:gd name="T6" fmla="*/ 0 w 7"/>
                <a:gd name="T7" fmla="*/ 5040539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0"/>
                  </a:moveTo>
                  <a:lnTo>
                    <a:pt x="7" y="5"/>
                  </a:lnTo>
                  <a:lnTo>
                    <a:pt x="7" y="7"/>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3" name="Freeform 650"/>
            <p:cNvSpPr>
              <a:spLocks noChangeArrowheads="1"/>
            </p:cNvSpPr>
            <p:nvPr/>
          </p:nvSpPr>
          <p:spPr bwMode="auto">
            <a:xfrm flipH="1">
              <a:off x="796925" y="754062"/>
              <a:ext cx="12700" cy="11113"/>
            </a:xfrm>
            <a:custGeom>
              <a:avLst/>
              <a:gdLst>
                <a:gd name="T0" fmla="*/ 0 w 8"/>
                <a:gd name="T1" fmla="*/ 0 h 7"/>
                <a:gd name="T2" fmla="*/ 20161250 w 8"/>
                <a:gd name="T3" fmla="*/ 17642681 h 7"/>
                <a:gd name="T4" fmla="*/ 20161250 w 8"/>
                <a:gd name="T5" fmla="*/ 17642681 h 7"/>
                <a:gd name="T6" fmla="*/ 0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8" y="7"/>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4" name="Freeform 651"/>
            <p:cNvSpPr>
              <a:spLocks noChangeArrowheads="1"/>
            </p:cNvSpPr>
            <p:nvPr/>
          </p:nvSpPr>
          <p:spPr bwMode="auto">
            <a:xfrm flipH="1">
              <a:off x="785813" y="742950"/>
              <a:ext cx="12700" cy="11113"/>
            </a:xfrm>
            <a:custGeom>
              <a:avLst/>
              <a:gdLst>
                <a:gd name="T0" fmla="*/ 0 w 8"/>
                <a:gd name="T1" fmla="*/ 0 h 7"/>
                <a:gd name="T2" fmla="*/ 20161250 w 8"/>
                <a:gd name="T3" fmla="*/ 17642681 h 7"/>
                <a:gd name="T4" fmla="*/ 20161250 w 8"/>
                <a:gd name="T5" fmla="*/ 17642681 h 7"/>
                <a:gd name="T6" fmla="*/ 0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8" y="7"/>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 name="Freeform 652"/>
            <p:cNvSpPr>
              <a:spLocks noChangeArrowheads="1"/>
            </p:cNvSpPr>
            <p:nvPr/>
          </p:nvSpPr>
          <p:spPr bwMode="auto">
            <a:xfrm flipH="1">
              <a:off x="774700" y="728662"/>
              <a:ext cx="15875" cy="14288"/>
            </a:xfrm>
            <a:custGeom>
              <a:avLst/>
              <a:gdLst>
                <a:gd name="T0" fmla="*/ 0 w 10"/>
                <a:gd name="T1" fmla="*/ 0 h 9"/>
                <a:gd name="T2" fmla="*/ 25201563 w 10"/>
                <a:gd name="T3" fmla="*/ 22682994 h 9"/>
                <a:gd name="T4" fmla="*/ 25201563 w 10"/>
                <a:gd name="T5" fmla="*/ 22682994 h 9"/>
                <a:gd name="T6" fmla="*/ 0 w 10"/>
                <a:gd name="T7" fmla="*/ 5040489 h 9"/>
                <a:gd name="T8" fmla="*/ 0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0"/>
                  </a:moveTo>
                  <a:lnTo>
                    <a:pt x="10" y="9"/>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 name="Freeform 653"/>
            <p:cNvSpPr>
              <a:spLocks noChangeArrowheads="1"/>
            </p:cNvSpPr>
            <p:nvPr/>
          </p:nvSpPr>
          <p:spPr bwMode="auto">
            <a:xfrm flipH="1">
              <a:off x="765175" y="717550"/>
              <a:ext cx="17463" cy="17463"/>
            </a:xfrm>
            <a:custGeom>
              <a:avLst/>
              <a:gdLst>
                <a:gd name="T0" fmla="*/ 0 w 11"/>
                <a:gd name="T1" fmla="*/ 0 h 11"/>
                <a:gd name="T2" fmla="*/ 27723306 w 11"/>
                <a:gd name="T3" fmla="*/ 22682849 h 11"/>
                <a:gd name="T4" fmla="*/ 27723306 w 11"/>
                <a:gd name="T5" fmla="*/ 27723306 h 11"/>
                <a:gd name="T6" fmla="*/ 0 w 11"/>
                <a:gd name="T7" fmla="*/ 0 h 11"/>
                <a:gd name="T8" fmla="*/ 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0"/>
                  </a:moveTo>
                  <a:lnTo>
                    <a:pt x="11" y="9"/>
                  </a:lnTo>
                  <a:lnTo>
                    <a:pt x="11" y="11"/>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7" name="Freeform 654"/>
            <p:cNvSpPr>
              <a:spLocks noChangeArrowheads="1"/>
            </p:cNvSpPr>
            <p:nvPr/>
          </p:nvSpPr>
          <p:spPr bwMode="auto">
            <a:xfrm flipH="1">
              <a:off x="754062" y="706437"/>
              <a:ext cx="20638" cy="15875"/>
            </a:xfrm>
            <a:custGeom>
              <a:avLst/>
              <a:gdLst>
                <a:gd name="T0" fmla="*/ 2521011 w 13"/>
                <a:gd name="T1" fmla="*/ 0 h 10"/>
                <a:gd name="T2" fmla="*/ 32763619 w 13"/>
                <a:gd name="T3" fmla="*/ 25201563 h 10"/>
                <a:gd name="T4" fmla="*/ 32763619 w 13"/>
                <a:gd name="T5" fmla="*/ 25201563 h 10"/>
                <a:gd name="T6" fmla="*/ 0 w 13"/>
                <a:gd name="T7" fmla="*/ 0 h 10"/>
                <a:gd name="T8" fmla="*/ 2521011 w 13"/>
                <a:gd name="T9" fmla="*/ 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 y="0"/>
                  </a:moveTo>
                  <a:lnTo>
                    <a:pt x="13" y="10"/>
                  </a:lnTo>
                  <a:lnTo>
                    <a:pt x="0" y="0"/>
                  </a:lnTo>
                  <a:lnTo>
                    <a:pt x="1"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8" name="Freeform 655"/>
            <p:cNvSpPr>
              <a:spLocks noChangeArrowheads="1"/>
            </p:cNvSpPr>
            <p:nvPr/>
          </p:nvSpPr>
          <p:spPr bwMode="auto">
            <a:xfrm flipH="1">
              <a:off x="742950" y="695325"/>
              <a:ext cx="22225" cy="15875"/>
            </a:xfrm>
            <a:custGeom>
              <a:avLst/>
              <a:gdLst>
                <a:gd name="T0" fmla="*/ 0 w 14"/>
                <a:gd name="T1" fmla="*/ 0 h 10"/>
                <a:gd name="T2" fmla="*/ 35282188 w 14"/>
                <a:gd name="T3" fmla="*/ 25201563 h 10"/>
                <a:gd name="T4" fmla="*/ 35282188 w 14"/>
                <a:gd name="T5" fmla="*/ 25201563 h 10"/>
                <a:gd name="T6" fmla="*/ 0 w 14"/>
                <a:gd name="T7" fmla="*/ 0 h 10"/>
                <a:gd name="T8" fmla="*/ 0 w 14"/>
                <a:gd name="T9" fmla="*/ 0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0" y="0"/>
                  </a:moveTo>
                  <a:lnTo>
                    <a:pt x="14" y="1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9" name="Freeform 656"/>
            <p:cNvSpPr>
              <a:spLocks noChangeArrowheads="1"/>
            </p:cNvSpPr>
            <p:nvPr/>
          </p:nvSpPr>
          <p:spPr bwMode="auto">
            <a:xfrm flipH="1">
              <a:off x="676275" y="558800"/>
              <a:ext cx="26988" cy="50800"/>
            </a:xfrm>
            <a:custGeom>
              <a:avLst/>
              <a:gdLst>
                <a:gd name="T0" fmla="*/ 0 w 17"/>
                <a:gd name="T1" fmla="*/ 0 h 32"/>
                <a:gd name="T2" fmla="*/ 42844244 w 17"/>
                <a:gd name="T3" fmla="*/ 60483750 h 32"/>
                <a:gd name="T4" fmla="*/ 25202029 w 17"/>
                <a:gd name="T5" fmla="*/ 80645000 h 32"/>
                <a:gd name="T6" fmla="*/ 0 w 17"/>
                <a:gd name="T7" fmla="*/ 73085325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7" y="24"/>
                  </a:lnTo>
                  <a:lnTo>
                    <a:pt x="10" y="32"/>
                  </a:lnTo>
                  <a:lnTo>
                    <a:pt x="0" y="29"/>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0" name="Freeform 657"/>
            <p:cNvSpPr>
              <a:spLocks noChangeArrowheads="1"/>
            </p:cNvSpPr>
            <p:nvPr/>
          </p:nvSpPr>
          <p:spPr bwMode="auto">
            <a:xfrm flipH="1">
              <a:off x="700087" y="506412"/>
              <a:ext cx="26988" cy="52388"/>
            </a:xfrm>
            <a:custGeom>
              <a:avLst/>
              <a:gdLst>
                <a:gd name="T0" fmla="*/ 37803838 w 17"/>
                <a:gd name="T1" fmla="*/ 83166744 h 33"/>
                <a:gd name="T2" fmla="*/ 0 w 17"/>
                <a:gd name="T3" fmla="*/ 22682416 h 33"/>
                <a:gd name="T4" fmla="*/ 17642214 w 17"/>
                <a:gd name="T5" fmla="*/ 0 h 33"/>
                <a:gd name="T6" fmla="*/ 42844244 w 17"/>
                <a:gd name="T7" fmla="*/ 7561335 h 33"/>
                <a:gd name="T8" fmla="*/ 37803838 w 17"/>
                <a:gd name="T9" fmla="*/ 83166744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15" y="33"/>
                  </a:moveTo>
                  <a:lnTo>
                    <a:pt x="0" y="9"/>
                  </a:lnTo>
                  <a:lnTo>
                    <a:pt x="7" y="0"/>
                  </a:lnTo>
                  <a:lnTo>
                    <a:pt x="17" y="3"/>
                  </a:lnTo>
                  <a:lnTo>
                    <a:pt x="15" y="3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1" name="Freeform 658"/>
            <p:cNvSpPr>
              <a:spLocks noChangeArrowheads="1"/>
            </p:cNvSpPr>
            <p:nvPr/>
          </p:nvSpPr>
          <p:spPr bwMode="auto">
            <a:xfrm flipH="1">
              <a:off x="708025" y="546100"/>
              <a:ext cx="50800" cy="26988"/>
            </a:xfrm>
            <a:custGeom>
              <a:avLst/>
              <a:gdLst>
                <a:gd name="T0" fmla="*/ 80645000 w 32"/>
                <a:gd name="T1" fmla="*/ 20161624 h 17"/>
                <a:gd name="T2" fmla="*/ 17641888 w 32"/>
                <a:gd name="T3" fmla="*/ 0 h 17"/>
                <a:gd name="T4" fmla="*/ 0 w 32"/>
                <a:gd name="T5" fmla="*/ 20161624 h 17"/>
                <a:gd name="T6" fmla="*/ 17641888 w 32"/>
                <a:gd name="T7" fmla="*/ 42844244 h 17"/>
                <a:gd name="T8" fmla="*/ 80645000 w 32"/>
                <a:gd name="T9" fmla="*/ 20161624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2" y="8"/>
                  </a:moveTo>
                  <a:lnTo>
                    <a:pt x="7" y="0"/>
                  </a:lnTo>
                  <a:lnTo>
                    <a:pt x="0" y="8"/>
                  </a:lnTo>
                  <a:lnTo>
                    <a:pt x="7" y="17"/>
                  </a:lnTo>
                  <a:lnTo>
                    <a:pt x="32" y="8"/>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2" name="Freeform 659"/>
            <p:cNvSpPr>
              <a:spLocks noChangeArrowheads="1"/>
            </p:cNvSpPr>
            <p:nvPr/>
          </p:nvSpPr>
          <p:spPr bwMode="auto">
            <a:xfrm flipH="1">
              <a:off x="708025" y="558800"/>
              <a:ext cx="39688" cy="38100"/>
            </a:xfrm>
            <a:custGeom>
              <a:avLst/>
              <a:gdLst>
                <a:gd name="T0" fmla="*/ 63005494 w 25"/>
                <a:gd name="T1" fmla="*/ 0 h 24"/>
                <a:gd name="T2" fmla="*/ 25201880 w 25"/>
                <a:gd name="T3" fmla="*/ 60483750 h 24"/>
                <a:gd name="T4" fmla="*/ 0 w 25"/>
                <a:gd name="T5" fmla="*/ 50403125 h 24"/>
                <a:gd name="T6" fmla="*/ 0 w 25"/>
                <a:gd name="T7" fmla="*/ 22682200 h 24"/>
                <a:gd name="T8" fmla="*/ 63005494 w 25"/>
                <a:gd name="T9" fmla="*/ 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0"/>
                  </a:moveTo>
                  <a:lnTo>
                    <a:pt x="10" y="24"/>
                  </a:lnTo>
                  <a:lnTo>
                    <a:pt x="0" y="20"/>
                  </a:lnTo>
                  <a:lnTo>
                    <a:pt x="0" y="9"/>
                  </a:lnTo>
                  <a:lnTo>
                    <a:pt x="25"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3" name="Freeform 660"/>
            <p:cNvSpPr>
              <a:spLocks noChangeArrowheads="1"/>
            </p:cNvSpPr>
            <p:nvPr/>
          </p:nvSpPr>
          <p:spPr bwMode="auto">
            <a:xfrm flipH="1">
              <a:off x="660400" y="522287"/>
              <a:ext cx="42863" cy="36513"/>
            </a:xfrm>
            <a:custGeom>
              <a:avLst/>
              <a:gdLst>
                <a:gd name="T0" fmla="*/ 0 w 27"/>
                <a:gd name="T1" fmla="*/ 57965181 h 23"/>
                <a:gd name="T2" fmla="*/ 42843950 w 27"/>
                <a:gd name="T3" fmla="*/ 0 h 23"/>
                <a:gd name="T4" fmla="*/ 68045806 w 27"/>
                <a:gd name="T5" fmla="*/ 10080763 h 23"/>
                <a:gd name="T6" fmla="*/ 68045806 w 27"/>
                <a:gd name="T7" fmla="*/ 37803655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4"/>
                  </a:lnTo>
                  <a:lnTo>
                    <a:pt x="27" y="15"/>
                  </a:lnTo>
                  <a:lnTo>
                    <a:pt x="0" y="2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4" name="Freeform 661"/>
            <p:cNvSpPr>
              <a:spLocks noChangeArrowheads="1"/>
            </p:cNvSpPr>
            <p:nvPr/>
          </p:nvSpPr>
          <p:spPr bwMode="auto">
            <a:xfrm flipH="1">
              <a:off x="703262" y="520700"/>
              <a:ext cx="39688" cy="38100"/>
            </a:xfrm>
            <a:custGeom>
              <a:avLst/>
              <a:gdLst>
                <a:gd name="T0" fmla="*/ 63005494 w 25"/>
                <a:gd name="T1" fmla="*/ 60483750 h 24"/>
                <a:gd name="T2" fmla="*/ 0 w 25"/>
                <a:gd name="T3" fmla="*/ 35282188 h 24"/>
                <a:gd name="T4" fmla="*/ 0 w 25"/>
                <a:gd name="T5" fmla="*/ 7561263 h 24"/>
                <a:gd name="T6" fmla="*/ 25201880 w 25"/>
                <a:gd name="T7" fmla="*/ 0 h 24"/>
                <a:gd name="T8" fmla="*/ 63005494 w 25"/>
                <a:gd name="T9" fmla="*/ 6048375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24"/>
                  </a:moveTo>
                  <a:lnTo>
                    <a:pt x="0" y="14"/>
                  </a:lnTo>
                  <a:lnTo>
                    <a:pt x="0" y="3"/>
                  </a:lnTo>
                  <a:lnTo>
                    <a:pt x="10" y="0"/>
                  </a:lnTo>
                  <a:lnTo>
                    <a:pt x="25" y="24"/>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5" name="Freeform 662"/>
            <p:cNvSpPr>
              <a:spLocks noChangeArrowheads="1"/>
            </p:cNvSpPr>
            <p:nvPr/>
          </p:nvSpPr>
          <p:spPr bwMode="auto">
            <a:xfrm flipH="1">
              <a:off x="660400" y="558800"/>
              <a:ext cx="42863" cy="38100"/>
            </a:xfrm>
            <a:custGeom>
              <a:avLst/>
              <a:gdLst>
                <a:gd name="T0" fmla="*/ 0 w 27"/>
                <a:gd name="T1" fmla="*/ 0 h 24"/>
                <a:gd name="T2" fmla="*/ 68045806 w 27"/>
                <a:gd name="T3" fmla="*/ 22682200 h 24"/>
                <a:gd name="T4" fmla="*/ 68045806 w 27"/>
                <a:gd name="T5" fmla="*/ 50403125 h 24"/>
                <a:gd name="T6" fmla="*/ 42843950 w 27"/>
                <a:gd name="T7" fmla="*/ 60483750 h 24"/>
                <a:gd name="T8" fmla="*/ 0 w 27"/>
                <a:gd name="T9" fmla="*/ 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0" y="0"/>
                  </a:moveTo>
                  <a:lnTo>
                    <a:pt x="27" y="9"/>
                  </a:lnTo>
                  <a:lnTo>
                    <a:pt x="27" y="20"/>
                  </a:lnTo>
                  <a:lnTo>
                    <a:pt x="17" y="24"/>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 name="Freeform 663"/>
            <p:cNvSpPr>
              <a:spLocks noChangeArrowheads="1"/>
            </p:cNvSpPr>
            <p:nvPr/>
          </p:nvSpPr>
          <p:spPr bwMode="auto">
            <a:xfrm flipH="1">
              <a:off x="676275" y="506412"/>
              <a:ext cx="26988" cy="52388"/>
            </a:xfrm>
            <a:custGeom>
              <a:avLst/>
              <a:gdLst>
                <a:gd name="T0" fmla="*/ 0 w 17"/>
                <a:gd name="T1" fmla="*/ 83166744 h 33"/>
                <a:gd name="T2" fmla="*/ 5040406 w 17"/>
                <a:gd name="T3" fmla="*/ 7561335 h 33"/>
                <a:gd name="T4" fmla="*/ 30242435 w 17"/>
                <a:gd name="T5" fmla="*/ 0 h 33"/>
                <a:gd name="T6" fmla="*/ 42844244 w 17"/>
                <a:gd name="T7" fmla="*/ 25201803 h 33"/>
                <a:gd name="T8" fmla="*/ 0 w 17"/>
                <a:gd name="T9" fmla="*/ 83166744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33"/>
                  </a:moveTo>
                  <a:lnTo>
                    <a:pt x="2" y="3"/>
                  </a:lnTo>
                  <a:lnTo>
                    <a:pt x="12" y="0"/>
                  </a:lnTo>
                  <a:lnTo>
                    <a:pt x="17" y="10"/>
                  </a:lnTo>
                  <a:lnTo>
                    <a:pt x="0" y="3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7" name="Freeform 664"/>
            <p:cNvSpPr>
              <a:spLocks noChangeArrowheads="1"/>
            </p:cNvSpPr>
            <p:nvPr/>
          </p:nvSpPr>
          <p:spPr bwMode="auto">
            <a:xfrm flipH="1">
              <a:off x="703262" y="558800"/>
              <a:ext cx="26988" cy="50800"/>
            </a:xfrm>
            <a:custGeom>
              <a:avLst/>
              <a:gdLst>
                <a:gd name="T0" fmla="*/ 42844244 w 17"/>
                <a:gd name="T1" fmla="*/ 0 h 32"/>
                <a:gd name="T2" fmla="*/ 42844244 w 17"/>
                <a:gd name="T3" fmla="*/ 73085325 h 32"/>
                <a:gd name="T4" fmla="*/ 17642214 w 17"/>
                <a:gd name="T5" fmla="*/ 80645000 h 32"/>
                <a:gd name="T6" fmla="*/ 0 w 17"/>
                <a:gd name="T7" fmla="*/ 5544343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9"/>
                  </a:lnTo>
                  <a:lnTo>
                    <a:pt x="7" y="32"/>
                  </a:lnTo>
                  <a:lnTo>
                    <a:pt x="0" y="22"/>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8" name="Freeform 665"/>
            <p:cNvSpPr>
              <a:spLocks noChangeArrowheads="1"/>
            </p:cNvSpPr>
            <p:nvPr/>
          </p:nvSpPr>
          <p:spPr bwMode="auto">
            <a:xfrm flipH="1">
              <a:off x="652463" y="546100"/>
              <a:ext cx="50800" cy="26988"/>
            </a:xfrm>
            <a:custGeom>
              <a:avLst/>
              <a:gdLst>
                <a:gd name="T0" fmla="*/ 0 w 32"/>
                <a:gd name="T1" fmla="*/ 20161624 h 17"/>
                <a:gd name="T2" fmla="*/ 68045013 w 32"/>
                <a:gd name="T3" fmla="*/ 42844244 h 17"/>
                <a:gd name="T4" fmla="*/ 80645000 w 32"/>
                <a:gd name="T5" fmla="*/ 20161624 h 17"/>
                <a:gd name="T6" fmla="*/ 68045013 w 32"/>
                <a:gd name="T7" fmla="*/ 0 h 17"/>
                <a:gd name="T8" fmla="*/ 0 w 32"/>
                <a:gd name="T9" fmla="*/ 20161624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8"/>
                  </a:moveTo>
                  <a:lnTo>
                    <a:pt x="27" y="17"/>
                  </a:lnTo>
                  <a:lnTo>
                    <a:pt x="32" y="8"/>
                  </a:lnTo>
                  <a:lnTo>
                    <a:pt x="27" y="0"/>
                  </a:lnTo>
                  <a:lnTo>
                    <a:pt x="0" y="8"/>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9" name="Freeform 666"/>
            <p:cNvSpPr>
              <a:spLocks noChangeArrowheads="1"/>
            </p:cNvSpPr>
            <p:nvPr/>
          </p:nvSpPr>
          <p:spPr bwMode="auto">
            <a:xfrm flipH="1">
              <a:off x="574675" y="419100"/>
              <a:ext cx="26988" cy="50800"/>
            </a:xfrm>
            <a:custGeom>
              <a:avLst/>
              <a:gdLst>
                <a:gd name="T0" fmla="*/ 0 w 17"/>
                <a:gd name="T1" fmla="*/ 0 h 32"/>
                <a:gd name="T2" fmla="*/ 42844244 w 17"/>
                <a:gd name="T3" fmla="*/ 57964388 h 32"/>
                <a:gd name="T4" fmla="*/ 25202029 w 17"/>
                <a:gd name="T5" fmla="*/ 80645000 h 32"/>
                <a:gd name="T6" fmla="*/ 0 w 17"/>
                <a:gd name="T7" fmla="*/ 70564375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7" y="23"/>
                  </a:lnTo>
                  <a:lnTo>
                    <a:pt x="10" y="32"/>
                  </a:lnTo>
                  <a:lnTo>
                    <a:pt x="0" y="28"/>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0" name="Freeform 667"/>
            <p:cNvSpPr>
              <a:spLocks noChangeArrowheads="1"/>
            </p:cNvSpPr>
            <p:nvPr/>
          </p:nvSpPr>
          <p:spPr bwMode="auto">
            <a:xfrm flipH="1">
              <a:off x="604837" y="365125"/>
              <a:ext cx="23813" cy="50800"/>
            </a:xfrm>
            <a:custGeom>
              <a:avLst/>
              <a:gdLst>
                <a:gd name="T0" fmla="*/ 37803931 w 15"/>
                <a:gd name="T1" fmla="*/ 80645000 h 32"/>
                <a:gd name="T2" fmla="*/ 0 w 15"/>
                <a:gd name="T3" fmla="*/ 22682200 h 32"/>
                <a:gd name="T4" fmla="*/ 17642258 w 15"/>
                <a:gd name="T5" fmla="*/ 0 h 32"/>
                <a:gd name="T6" fmla="*/ 37803931 w 15"/>
                <a:gd name="T7" fmla="*/ 7561263 h 32"/>
                <a:gd name="T8" fmla="*/ 37803931 w 15"/>
                <a:gd name="T9" fmla="*/ 8064500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15" y="32"/>
                  </a:moveTo>
                  <a:lnTo>
                    <a:pt x="0" y="9"/>
                  </a:lnTo>
                  <a:lnTo>
                    <a:pt x="7" y="0"/>
                  </a:lnTo>
                  <a:lnTo>
                    <a:pt x="15" y="3"/>
                  </a:lnTo>
                  <a:lnTo>
                    <a:pt x="15"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1" name="Freeform 668"/>
            <p:cNvSpPr>
              <a:spLocks noChangeArrowheads="1"/>
            </p:cNvSpPr>
            <p:nvPr/>
          </p:nvSpPr>
          <p:spPr bwMode="auto">
            <a:xfrm flipH="1">
              <a:off x="604838" y="401637"/>
              <a:ext cx="50800" cy="28575"/>
            </a:xfrm>
            <a:custGeom>
              <a:avLst/>
              <a:gdLst>
                <a:gd name="T0" fmla="*/ 80645000 w 32"/>
                <a:gd name="T1" fmla="*/ 22682200 h 18"/>
                <a:gd name="T2" fmla="*/ 17641888 w 32"/>
                <a:gd name="T3" fmla="*/ 0 h 18"/>
                <a:gd name="T4" fmla="*/ 0 w 32"/>
                <a:gd name="T5" fmla="*/ 22682200 h 18"/>
                <a:gd name="T6" fmla="*/ 12601575 w 32"/>
                <a:gd name="T7" fmla="*/ 45362813 h 18"/>
                <a:gd name="T8" fmla="*/ 8064500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9"/>
                  </a:moveTo>
                  <a:lnTo>
                    <a:pt x="7" y="0"/>
                  </a:lnTo>
                  <a:lnTo>
                    <a:pt x="0" y="9"/>
                  </a:lnTo>
                  <a:lnTo>
                    <a:pt x="5" y="18"/>
                  </a:lnTo>
                  <a:lnTo>
                    <a:pt x="32"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2" name="Freeform 669"/>
            <p:cNvSpPr>
              <a:spLocks noChangeArrowheads="1"/>
            </p:cNvSpPr>
            <p:nvPr/>
          </p:nvSpPr>
          <p:spPr bwMode="auto">
            <a:xfrm flipH="1">
              <a:off x="604837" y="415925"/>
              <a:ext cx="42863" cy="36513"/>
            </a:xfrm>
            <a:custGeom>
              <a:avLst/>
              <a:gdLst>
                <a:gd name="T0" fmla="*/ 68045806 w 27"/>
                <a:gd name="T1" fmla="*/ 0 h 23"/>
                <a:gd name="T2" fmla="*/ 25201856 w 27"/>
                <a:gd name="T3" fmla="*/ 57965181 h 23"/>
                <a:gd name="T4" fmla="*/ 0 w 27"/>
                <a:gd name="T5" fmla="*/ 47884418 h 23"/>
                <a:gd name="T6" fmla="*/ 0 w 27"/>
                <a:gd name="T7" fmla="*/ 22682511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9"/>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3" name="Freeform 670"/>
            <p:cNvSpPr>
              <a:spLocks noChangeArrowheads="1"/>
            </p:cNvSpPr>
            <p:nvPr/>
          </p:nvSpPr>
          <p:spPr bwMode="auto">
            <a:xfrm flipH="1">
              <a:off x="558800" y="382587"/>
              <a:ext cx="42863" cy="36513"/>
            </a:xfrm>
            <a:custGeom>
              <a:avLst/>
              <a:gdLst>
                <a:gd name="T0" fmla="*/ 0 w 27"/>
                <a:gd name="T1" fmla="*/ 57965181 h 23"/>
                <a:gd name="T2" fmla="*/ 42843950 w 27"/>
                <a:gd name="T3" fmla="*/ 0 h 23"/>
                <a:gd name="T4" fmla="*/ 68045806 w 27"/>
                <a:gd name="T5" fmla="*/ 7561366 h 23"/>
                <a:gd name="T6" fmla="*/ 68045806 w 27"/>
                <a:gd name="T7" fmla="*/ 35282671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3"/>
                  </a:lnTo>
                  <a:lnTo>
                    <a:pt x="27" y="14"/>
                  </a:lnTo>
                  <a:lnTo>
                    <a:pt x="0" y="2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4" name="Freeform 671"/>
            <p:cNvSpPr>
              <a:spLocks noChangeArrowheads="1"/>
            </p:cNvSpPr>
            <p:nvPr/>
          </p:nvSpPr>
          <p:spPr bwMode="auto">
            <a:xfrm flipH="1">
              <a:off x="604837" y="379412"/>
              <a:ext cx="39688" cy="36513"/>
            </a:xfrm>
            <a:custGeom>
              <a:avLst/>
              <a:gdLst>
                <a:gd name="T0" fmla="*/ 63005494 w 25"/>
                <a:gd name="T1" fmla="*/ 57965181 h 23"/>
                <a:gd name="T2" fmla="*/ 0 w 25"/>
                <a:gd name="T3" fmla="*/ 35282671 h 23"/>
                <a:gd name="T4" fmla="*/ 0 w 25"/>
                <a:gd name="T5" fmla="*/ 7561366 h 23"/>
                <a:gd name="T6" fmla="*/ 25201880 w 25"/>
                <a:gd name="T7" fmla="*/ 0 h 23"/>
                <a:gd name="T8" fmla="*/ 63005494 w 25"/>
                <a:gd name="T9" fmla="*/ 57965181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25" y="23"/>
                  </a:moveTo>
                  <a:lnTo>
                    <a:pt x="0" y="14"/>
                  </a:lnTo>
                  <a:lnTo>
                    <a:pt x="0" y="3"/>
                  </a:lnTo>
                  <a:lnTo>
                    <a:pt x="10" y="0"/>
                  </a:lnTo>
                  <a:lnTo>
                    <a:pt x="25" y="23"/>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5" name="Freeform 672"/>
            <p:cNvSpPr>
              <a:spLocks noChangeArrowheads="1"/>
            </p:cNvSpPr>
            <p:nvPr/>
          </p:nvSpPr>
          <p:spPr bwMode="auto">
            <a:xfrm flipH="1">
              <a:off x="558800" y="419100"/>
              <a:ext cx="42863" cy="36513"/>
            </a:xfrm>
            <a:custGeom>
              <a:avLst/>
              <a:gdLst>
                <a:gd name="T0" fmla="*/ 0 w 27"/>
                <a:gd name="T1" fmla="*/ 0 h 23"/>
                <a:gd name="T2" fmla="*/ 68045806 w 27"/>
                <a:gd name="T3" fmla="*/ 22682511 h 23"/>
                <a:gd name="T4" fmla="*/ 68045806 w 27"/>
                <a:gd name="T5" fmla="*/ 47884418 h 23"/>
                <a:gd name="T6" fmla="*/ 42843950 w 27"/>
                <a:gd name="T7" fmla="*/ 57965181 h 23"/>
                <a:gd name="T8" fmla="*/ 0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0"/>
                  </a:moveTo>
                  <a:lnTo>
                    <a:pt x="27" y="9"/>
                  </a:lnTo>
                  <a:lnTo>
                    <a:pt x="27" y="19"/>
                  </a:lnTo>
                  <a:lnTo>
                    <a:pt x="17" y="23"/>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 name="Freeform 673"/>
            <p:cNvSpPr>
              <a:spLocks noChangeArrowheads="1"/>
            </p:cNvSpPr>
            <p:nvPr/>
          </p:nvSpPr>
          <p:spPr bwMode="auto">
            <a:xfrm flipH="1">
              <a:off x="574675" y="368300"/>
              <a:ext cx="26988" cy="50800"/>
            </a:xfrm>
            <a:custGeom>
              <a:avLst/>
              <a:gdLst>
                <a:gd name="T0" fmla="*/ 0 w 17"/>
                <a:gd name="T1" fmla="*/ 80645000 h 32"/>
                <a:gd name="T2" fmla="*/ 5040406 w 17"/>
                <a:gd name="T3" fmla="*/ 2520950 h 32"/>
                <a:gd name="T4" fmla="*/ 30242435 w 17"/>
                <a:gd name="T5" fmla="*/ 0 h 32"/>
                <a:gd name="T6" fmla="*/ 42844244 w 17"/>
                <a:gd name="T7" fmla="*/ 22682200 h 32"/>
                <a:gd name="T8" fmla="*/ 0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2"/>
                  </a:moveTo>
                  <a:lnTo>
                    <a:pt x="2" y="1"/>
                  </a:lnTo>
                  <a:lnTo>
                    <a:pt x="12" y="0"/>
                  </a:lnTo>
                  <a:lnTo>
                    <a:pt x="17" y="9"/>
                  </a:lnTo>
                  <a:lnTo>
                    <a:pt x="0" y="32"/>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7" name="Freeform 674"/>
            <p:cNvSpPr>
              <a:spLocks noChangeArrowheads="1"/>
            </p:cNvSpPr>
            <p:nvPr/>
          </p:nvSpPr>
          <p:spPr bwMode="auto">
            <a:xfrm flipH="1">
              <a:off x="601662" y="419100"/>
              <a:ext cx="26988" cy="50800"/>
            </a:xfrm>
            <a:custGeom>
              <a:avLst/>
              <a:gdLst>
                <a:gd name="T0" fmla="*/ 42844244 w 17"/>
                <a:gd name="T1" fmla="*/ 0 h 32"/>
                <a:gd name="T2" fmla="*/ 42844244 w 17"/>
                <a:gd name="T3" fmla="*/ 70564375 h 32"/>
                <a:gd name="T4" fmla="*/ 17642214 w 17"/>
                <a:gd name="T5" fmla="*/ 80645000 h 32"/>
                <a:gd name="T6" fmla="*/ 0 w 17"/>
                <a:gd name="T7" fmla="*/ 5796438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8"/>
                  </a:lnTo>
                  <a:lnTo>
                    <a:pt x="7" y="32"/>
                  </a:lnTo>
                  <a:lnTo>
                    <a:pt x="0" y="23"/>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8" name="Freeform 675"/>
            <p:cNvSpPr>
              <a:spLocks noChangeArrowheads="1"/>
            </p:cNvSpPr>
            <p:nvPr/>
          </p:nvSpPr>
          <p:spPr bwMode="auto">
            <a:xfrm flipH="1">
              <a:off x="547688" y="404812"/>
              <a:ext cx="53975" cy="28575"/>
            </a:xfrm>
            <a:custGeom>
              <a:avLst/>
              <a:gdLst>
                <a:gd name="T0" fmla="*/ 0 w 34"/>
                <a:gd name="T1" fmla="*/ 22682200 h 18"/>
                <a:gd name="T2" fmla="*/ 68045013 w 34"/>
                <a:gd name="T3" fmla="*/ 45362813 h 18"/>
                <a:gd name="T4" fmla="*/ 85685313 w 34"/>
                <a:gd name="T5" fmla="*/ 22682200 h 18"/>
                <a:gd name="T6" fmla="*/ 68045013 w 34"/>
                <a:gd name="T7" fmla="*/ 0 h 18"/>
                <a:gd name="T8" fmla="*/ 0 w 34"/>
                <a:gd name="T9" fmla="*/ 2268220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9"/>
                  </a:moveTo>
                  <a:lnTo>
                    <a:pt x="27" y="18"/>
                  </a:lnTo>
                  <a:lnTo>
                    <a:pt x="34" y="9"/>
                  </a:lnTo>
                  <a:lnTo>
                    <a:pt x="27" y="0"/>
                  </a:lnTo>
                  <a:lnTo>
                    <a:pt x="0" y="9"/>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9" name="Freeform 676"/>
            <p:cNvSpPr>
              <a:spLocks noChangeArrowheads="1"/>
            </p:cNvSpPr>
            <p:nvPr/>
          </p:nvSpPr>
          <p:spPr bwMode="auto">
            <a:xfrm flipH="1">
              <a:off x="833437" y="438150"/>
              <a:ext cx="23813" cy="50800"/>
            </a:xfrm>
            <a:custGeom>
              <a:avLst/>
              <a:gdLst>
                <a:gd name="T0" fmla="*/ 0 w 15"/>
                <a:gd name="T1" fmla="*/ 0 h 32"/>
                <a:gd name="T2" fmla="*/ 37803931 w 15"/>
                <a:gd name="T3" fmla="*/ 57964388 h 32"/>
                <a:gd name="T4" fmla="*/ 25202092 w 15"/>
                <a:gd name="T5" fmla="*/ 80645000 h 32"/>
                <a:gd name="T6" fmla="*/ 0 w 15"/>
                <a:gd name="T7" fmla="*/ 70564375 h 32"/>
                <a:gd name="T8" fmla="*/ 0 w 15"/>
                <a:gd name="T9" fmla="*/ 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0" y="0"/>
                  </a:moveTo>
                  <a:lnTo>
                    <a:pt x="15" y="23"/>
                  </a:lnTo>
                  <a:lnTo>
                    <a:pt x="10" y="32"/>
                  </a:lnTo>
                  <a:lnTo>
                    <a:pt x="0" y="28"/>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0" name="Freeform 677"/>
            <p:cNvSpPr>
              <a:spLocks noChangeArrowheads="1"/>
            </p:cNvSpPr>
            <p:nvPr/>
          </p:nvSpPr>
          <p:spPr bwMode="auto">
            <a:xfrm flipH="1">
              <a:off x="857250" y="382587"/>
              <a:ext cx="26988" cy="50800"/>
            </a:xfrm>
            <a:custGeom>
              <a:avLst/>
              <a:gdLst>
                <a:gd name="T0" fmla="*/ 42844244 w 17"/>
                <a:gd name="T1" fmla="*/ 80645000 h 32"/>
                <a:gd name="T2" fmla="*/ 0 w 17"/>
                <a:gd name="T3" fmla="*/ 20161250 h 32"/>
                <a:gd name="T4" fmla="*/ 17642214 w 17"/>
                <a:gd name="T5" fmla="*/ 0 h 32"/>
                <a:gd name="T6" fmla="*/ 42844244 w 17"/>
                <a:gd name="T7" fmla="*/ 7561263 h 32"/>
                <a:gd name="T8" fmla="*/ 42844244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32"/>
                  </a:moveTo>
                  <a:lnTo>
                    <a:pt x="0" y="8"/>
                  </a:lnTo>
                  <a:lnTo>
                    <a:pt x="7" y="0"/>
                  </a:lnTo>
                  <a:lnTo>
                    <a:pt x="17" y="3"/>
                  </a:lnTo>
                  <a:lnTo>
                    <a:pt x="17"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1" name="Freeform 678"/>
            <p:cNvSpPr>
              <a:spLocks noChangeArrowheads="1"/>
            </p:cNvSpPr>
            <p:nvPr/>
          </p:nvSpPr>
          <p:spPr bwMode="auto">
            <a:xfrm flipH="1">
              <a:off x="857250" y="419100"/>
              <a:ext cx="53975" cy="26988"/>
            </a:xfrm>
            <a:custGeom>
              <a:avLst/>
              <a:gdLst>
                <a:gd name="T0" fmla="*/ 85685313 w 34"/>
                <a:gd name="T1" fmla="*/ 22682620 h 17"/>
                <a:gd name="T2" fmla="*/ 17641888 w 34"/>
                <a:gd name="T3" fmla="*/ 0 h 17"/>
                <a:gd name="T4" fmla="*/ 0 w 34"/>
                <a:gd name="T5" fmla="*/ 22682620 h 17"/>
                <a:gd name="T6" fmla="*/ 17641888 w 34"/>
                <a:gd name="T7" fmla="*/ 42844244 h 17"/>
                <a:gd name="T8" fmla="*/ 85685313 w 34"/>
                <a:gd name="T9" fmla="*/ 2268262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34" y="9"/>
                  </a:moveTo>
                  <a:lnTo>
                    <a:pt x="7" y="0"/>
                  </a:lnTo>
                  <a:lnTo>
                    <a:pt x="0" y="9"/>
                  </a:lnTo>
                  <a:lnTo>
                    <a:pt x="7" y="17"/>
                  </a:lnTo>
                  <a:lnTo>
                    <a:pt x="34"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2" name="Freeform 679"/>
            <p:cNvSpPr>
              <a:spLocks noChangeArrowheads="1"/>
            </p:cNvSpPr>
            <p:nvPr/>
          </p:nvSpPr>
          <p:spPr bwMode="auto">
            <a:xfrm flipH="1">
              <a:off x="857250" y="433387"/>
              <a:ext cx="42863" cy="36513"/>
            </a:xfrm>
            <a:custGeom>
              <a:avLst/>
              <a:gdLst>
                <a:gd name="T0" fmla="*/ 68045806 w 27"/>
                <a:gd name="T1" fmla="*/ 0 h 23"/>
                <a:gd name="T2" fmla="*/ 25201856 w 27"/>
                <a:gd name="T3" fmla="*/ 57965181 h 23"/>
                <a:gd name="T4" fmla="*/ 0 w 27"/>
                <a:gd name="T5" fmla="*/ 47884418 h 23"/>
                <a:gd name="T6" fmla="*/ 0 w 27"/>
                <a:gd name="T7" fmla="*/ 20161526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8"/>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3" name="Freeform 680"/>
            <p:cNvSpPr>
              <a:spLocks noChangeArrowheads="1"/>
            </p:cNvSpPr>
            <p:nvPr/>
          </p:nvSpPr>
          <p:spPr bwMode="auto">
            <a:xfrm flipH="1">
              <a:off x="817562" y="395287"/>
              <a:ext cx="39688" cy="38100"/>
            </a:xfrm>
            <a:custGeom>
              <a:avLst/>
              <a:gdLst>
                <a:gd name="T0" fmla="*/ 0 w 25"/>
                <a:gd name="T1" fmla="*/ 60483750 h 24"/>
                <a:gd name="T2" fmla="*/ 37803614 w 25"/>
                <a:gd name="T3" fmla="*/ 0 h 24"/>
                <a:gd name="T4" fmla="*/ 63005494 w 25"/>
                <a:gd name="T5" fmla="*/ 10080625 h 24"/>
                <a:gd name="T6" fmla="*/ 63005494 w 25"/>
                <a:gd name="T7" fmla="*/ 37803138 h 24"/>
                <a:gd name="T8" fmla="*/ 0 w 25"/>
                <a:gd name="T9" fmla="*/ 6048375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0" y="24"/>
                  </a:moveTo>
                  <a:lnTo>
                    <a:pt x="15" y="0"/>
                  </a:lnTo>
                  <a:lnTo>
                    <a:pt x="25" y="4"/>
                  </a:lnTo>
                  <a:lnTo>
                    <a:pt x="25" y="15"/>
                  </a:lnTo>
                  <a:lnTo>
                    <a:pt x="0" y="2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4" name="Freeform 681"/>
            <p:cNvSpPr>
              <a:spLocks noChangeArrowheads="1"/>
            </p:cNvSpPr>
            <p:nvPr/>
          </p:nvSpPr>
          <p:spPr bwMode="auto">
            <a:xfrm flipH="1">
              <a:off x="857250" y="395287"/>
              <a:ext cx="42863" cy="38100"/>
            </a:xfrm>
            <a:custGeom>
              <a:avLst/>
              <a:gdLst>
                <a:gd name="T0" fmla="*/ 68045806 w 27"/>
                <a:gd name="T1" fmla="*/ 60483750 h 24"/>
                <a:gd name="T2" fmla="*/ 0 w 27"/>
                <a:gd name="T3" fmla="*/ 37803138 h 24"/>
                <a:gd name="T4" fmla="*/ 0 w 27"/>
                <a:gd name="T5" fmla="*/ 10080625 h 24"/>
                <a:gd name="T6" fmla="*/ 25201856 w 27"/>
                <a:gd name="T7" fmla="*/ 0 h 24"/>
                <a:gd name="T8" fmla="*/ 68045806 w 27"/>
                <a:gd name="T9" fmla="*/ 6048375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27" y="24"/>
                  </a:moveTo>
                  <a:lnTo>
                    <a:pt x="0" y="15"/>
                  </a:lnTo>
                  <a:lnTo>
                    <a:pt x="0" y="4"/>
                  </a:lnTo>
                  <a:lnTo>
                    <a:pt x="10" y="0"/>
                  </a:lnTo>
                  <a:lnTo>
                    <a:pt x="27" y="2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5" name="Freeform 682"/>
            <p:cNvSpPr>
              <a:spLocks noChangeArrowheads="1"/>
            </p:cNvSpPr>
            <p:nvPr/>
          </p:nvSpPr>
          <p:spPr bwMode="auto">
            <a:xfrm flipH="1">
              <a:off x="817562" y="438150"/>
              <a:ext cx="39688" cy="36513"/>
            </a:xfrm>
            <a:custGeom>
              <a:avLst/>
              <a:gdLst>
                <a:gd name="T0" fmla="*/ 0 w 25"/>
                <a:gd name="T1" fmla="*/ 0 h 23"/>
                <a:gd name="T2" fmla="*/ 63005494 w 25"/>
                <a:gd name="T3" fmla="*/ 22682511 h 23"/>
                <a:gd name="T4" fmla="*/ 63005494 w 25"/>
                <a:gd name="T5" fmla="*/ 50403815 h 23"/>
                <a:gd name="T6" fmla="*/ 37803614 w 25"/>
                <a:gd name="T7" fmla="*/ 57965181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0"/>
                  </a:moveTo>
                  <a:lnTo>
                    <a:pt x="25" y="9"/>
                  </a:lnTo>
                  <a:lnTo>
                    <a:pt x="25" y="20"/>
                  </a:lnTo>
                  <a:lnTo>
                    <a:pt x="15" y="23"/>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6" name="Freeform 683"/>
            <p:cNvSpPr>
              <a:spLocks noChangeArrowheads="1"/>
            </p:cNvSpPr>
            <p:nvPr/>
          </p:nvSpPr>
          <p:spPr bwMode="auto">
            <a:xfrm flipH="1">
              <a:off x="833437" y="382587"/>
              <a:ext cx="23813" cy="50800"/>
            </a:xfrm>
            <a:custGeom>
              <a:avLst/>
              <a:gdLst>
                <a:gd name="T0" fmla="*/ 0 w 15"/>
                <a:gd name="T1" fmla="*/ 80645000 h 32"/>
                <a:gd name="T2" fmla="*/ 0 w 15"/>
                <a:gd name="T3" fmla="*/ 7561263 h 32"/>
                <a:gd name="T4" fmla="*/ 25202092 w 15"/>
                <a:gd name="T5" fmla="*/ 0 h 32"/>
                <a:gd name="T6" fmla="*/ 37803931 w 15"/>
                <a:gd name="T7" fmla="*/ 20161250 h 32"/>
                <a:gd name="T8" fmla="*/ 0 w 15"/>
                <a:gd name="T9" fmla="*/ 8064500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0" y="32"/>
                  </a:moveTo>
                  <a:lnTo>
                    <a:pt x="0" y="3"/>
                  </a:lnTo>
                  <a:lnTo>
                    <a:pt x="10" y="0"/>
                  </a:lnTo>
                  <a:lnTo>
                    <a:pt x="15" y="8"/>
                  </a:lnTo>
                  <a:lnTo>
                    <a:pt x="0"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7" name="Freeform 684"/>
            <p:cNvSpPr>
              <a:spLocks noChangeArrowheads="1"/>
            </p:cNvSpPr>
            <p:nvPr/>
          </p:nvSpPr>
          <p:spPr bwMode="auto">
            <a:xfrm flipH="1">
              <a:off x="857250" y="438150"/>
              <a:ext cx="26988" cy="50800"/>
            </a:xfrm>
            <a:custGeom>
              <a:avLst/>
              <a:gdLst>
                <a:gd name="T0" fmla="*/ 42844244 w 17"/>
                <a:gd name="T1" fmla="*/ 0 h 32"/>
                <a:gd name="T2" fmla="*/ 42844244 w 17"/>
                <a:gd name="T3" fmla="*/ 70564375 h 32"/>
                <a:gd name="T4" fmla="*/ 17642214 w 17"/>
                <a:gd name="T5" fmla="*/ 80645000 h 32"/>
                <a:gd name="T6" fmla="*/ 0 w 17"/>
                <a:gd name="T7" fmla="*/ 52924075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8"/>
                  </a:lnTo>
                  <a:lnTo>
                    <a:pt x="7" y="32"/>
                  </a:lnTo>
                  <a:lnTo>
                    <a:pt x="0" y="21"/>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8" name="Freeform 685"/>
            <p:cNvSpPr>
              <a:spLocks noChangeArrowheads="1"/>
            </p:cNvSpPr>
            <p:nvPr/>
          </p:nvSpPr>
          <p:spPr bwMode="auto">
            <a:xfrm flipH="1">
              <a:off x="806450" y="423862"/>
              <a:ext cx="50800" cy="28575"/>
            </a:xfrm>
            <a:custGeom>
              <a:avLst/>
              <a:gdLst>
                <a:gd name="T0" fmla="*/ 0 w 32"/>
                <a:gd name="T1" fmla="*/ 22682200 h 18"/>
                <a:gd name="T2" fmla="*/ 63004700 w 32"/>
                <a:gd name="T3" fmla="*/ 45362813 h 18"/>
                <a:gd name="T4" fmla="*/ 80645000 w 32"/>
                <a:gd name="T5" fmla="*/ 22682200 h 18"/>
                <a:gd name="T6" fmla="*/ 68045013 w 32"/>
                <a:gd name="T7" fmla="*/ 0 h 18"/>
                <a:gd name="T8" fmla="*/ 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0" y="9"/>
                  </a:moveTo>
                  <a:lnTo>
                    <a:pt x="25" y="18"/>
                  </a:lnTo>
                  <a:lnTo>
                    <a:pt x="32" y="9"/>
                  </a:lnTo>
                  <a:lnTo>
                    <a:pt x="27" y="0"/>
                  </a:lnTo>
                  <a:lnTo>
                    <a:pt x="0" y="9"/>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9" name="Freeform 686"/>
            <p:cNvSpPr>
              <a:spLocks noChangeArrowheads="1"/>
            </p:cNvSpPr>
            <p:nvPr/>
          </p:nvSpPr>
          <p:spPr bwMode="auto">
            <a:xfrm flipH="1">
              <a:off x="730250" y="296862"/>
              <a:ext cx="26988" cy="50800"/>
            </a:xfrm>
            <a:custGeom>
              <a:avLst/>
              <a:gdLst>
                <a:gd name="T0" fmla="*/ 5040406 w 17"/>
                <a:gd name="T1" fmla="*/ 0 h 32"/>
                <a:gd name="T2" fmla="*/ 42844244 w 17"/>
                <a:gd name="T3" fmla="*/ 57964388 h 32"/>
                <a:gd name="T4" fmla="*/ 27723026 w 17"/>
                <a:gd name="T5" fmla="*/ 80645000 h 32"/>
                <a:gd name="T6" fmla="*/ 0 w 17"/>
                <a:gd name="T7" fmla="*/ 73085325 h 32"/>
                <a:gd name="T8" fmla="*/ 5040406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2" y="0"/>
                  </a:moveTo>
                  <a:lnTo>
                    <a:pt x="17" y="23"/>
                  </a:lnTo>
                  <a:lnTo>
                    <a:pt x="11" y="32"/>
                  </a:lnTo>
                  <a:lnTo>
                    <a:pt x="0" y="29"/>
                  </a:lnTo>
                  <a:lnTo>
                    <a:pt x="2"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0" name="Freeform 687"/>
            <p:cNvSpPr>
              <a:spLocks noChangeArrowheads="1"/>
            </p:cNvSpPr>
            <p:nvPr/>
          </p:nvSpPr>
          <p:spPr bwMode="auto">
            <a:xfrm flipH="1">
              <a:off x="754062" y="238125"/>
              <a:ext cx="23813" cy="53975"/>
            </a:xfrm>
            <a:custGeom>
              <a:avLst/>
              <a:gdLst>
                <a:gd name="T0" fmla="*/ 37803931 w 15"/>
                <a:gd name="T1" fmla="*/ 85685313 h 34"/>
                <a:gd name="T2" fmla="*/ 0 w 15"/>
                <a:gd name="T3" fmla="*/ 22682200 h 34"/>
                <a:gd name="T4" fmla="*/ 12601840 w 15"/>
                <a:gd name="T5" fmla="*/ 0 h 34"/>
                <a:gd name="T6" fmla="*/ 37803931 w 15"/>
                <a:gd name="T7" fmla="*/ 12601575 h 34"/>
                <a:gd name="T8" fmla="*/ 37803931 w 15"/>
                <a:gd name="T9" fmla="*/ 8568531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15" y="34"/>
                  </a:moveTo>
                  <a:lnTo>
                    <a:pt x="0" y="9"/>
                  </a:lnTo>
                  <a:lnTo>
                    <a:pt x="5" y="0"/>
                  </a:lnTo>
                  <a:lnTo>
                    <a:pt x="15" y="5"/>
                  </a:lnTo>
                  <a:lnTo>
                    <a:pt x="15" y="3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1" name="Freeform 688"/>
            <p:cNvSpPr>
              <a:spLocks noChangeArrowheads="1"/>
            </p:cNvSpPr>
            <p:nvPr/>
          </p:nvSpPr>
          <p:spPr bwMode="auto">
            <a:xfrm flipH="1">
              <a:off x="754063" y="274637"/>
              <a:ext cx="50800" cy="28575"/>
            </a:xfrm>
            <a:custGeom>
              <a:avLst/>
              <a:gdLst>
                <a:gd name="T0" fmla="*/ 80645000 w 32"/>
                <a:gd name="T1" fmla="*/ 27722513 h 18"/>
                <a:gd name="T2" fmla="*/ 12601575 w 32"/>
                <a:gd name="T3" fmla="*/ 0 h 18"/>
                <a:gd name="T4" fmla="*/ 0 w 32"/>
                <a:gd name="T5" fmla="*/ 22682200 h 18"/>
                <a:gd name="T6" fmla="*/ 12601575 w 32"/>
                <a:gd name="T7" fmla="*/ 45362813 h 18"/>
                <a:gd name="T8" fmla="*/ 80645000 w 32"/>
                <a:gd name="T9" fmla="*/ 27722513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11"/>
                  </a:moveTo>
                  <a:lnTo>
                    <a:pt x="5" y="0"/>
                  </a:lnTo>
                  <a:lnTo>
                    <a:pt x="0" y="9"/>
                  </a:lnTo>
                  <a:lnTo>
                    <a:pt x="5" y="18"/>
                  </a:lnTo>
                  <a:lnTo>
                    <a:pt x="32" y="11"/>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2" name="Freeform 689"/>
            <p:cNvSpPr>
              <a:spLocks noChangeArrowheads="1"/>
            </p:cNvSpPr>
            <p:nvPr/>
          </p:nvSpPr>
          <p:spPr bwMode="auto">
            <a:xfrm flipH="1">
              <a:off x="754062" y="292100"/>
              <a:ext cx="42863" cy="36513"/>
            </a:xfrm>
            <a:custGeom>
              <a:avLst/>
              <a:gdLst>
                <a:gd name="T0" fmla="*/ 68045806 w 27"/>
                <a:gd name="T1" fmla="*/ 0 h 23"/>
                <a:gd name="T2" fmla="*/ 25201856 w 27"/>
                <a:gd name="T3" fmla="*/ 57965181 h 23"/>
                <a:gd name="T4" fmla="*/ 0 w 27"/>
                <a:gd name="T5" fmla="*/ 47884418 h 23"/>
                <a:gd name="T6" fmla="*/ 0 w 27"/>
                <a:gd name="T7" fmla="*/ 17642129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7"/>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3" name="Freeform 690"/>
            <p:cNvSpPr>
              <a:spLocks noChangeArrowheads="1"/>
            </p:cNvSpPr>
            <p:nvPr/>
          </p:nvSpPr>
          <p:spPr bwMode="auto">
            <a:xfrm flipH="1">
              <a:off x="711200" y="255587"/>
              <a:ext cx="42863" cy="36513"/>
            </a:xfrm>
            <a:custGeom>
              <a:avLst/>
              <a:gdLst>
                <a:gd name="T0" fmla="*/ 0 w 27"/>
                <a:gd name="T1" fmla="*/ 57965181 h 23"/>
                <a:gd name="T2" fmla="*/ 42843950 w 27"/>
                <a:gd name="T3" fmla="*/ 0 h 23"/>
                <a:gd name="T4" fmla="*/ 68045806 w 27"/>
                <a:gd name="T5" fmla="*/ 7561366 h 23"/>
                <a:gd name="T6" fmla="*/ 63005435 w 27"/>
                <a:gd name="T7" fmla="*/ 35282671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3"/>
                  </a:lnTo>
                  <a:lnTo>
                    <a:pt x="25" y="14"/>
                  </a:lnTo>
                  <a:lnTo>
                    <a:pt x="0" y="23"/>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4" name="Freeform 691"/>
            <p:cNvSpPr>
              <a:spLocks noChangeArrowheads="1"/>
            </p:cNvSpPr>
            <p:nvPr/>
          </p:nvSpPr>
          <p:spPr bwMode="auto">
            <a:xfrm flipH="1">
              <a:off x="754062" y="252412"/>
              <a:ext cx="42863" cy="39688"/>
            </a:xfrm>
            <a:custGeom>
              <a:avLst/>
              <a:gdLst>
                <a:gd name="T0" fmla="*/ 68045806 w 27"/>
                <a:gd name="T1" fmla="*/ 63005494 h 25"/>
                <a:gd name="T2" fmla="*/ 0 w 27"/>
                <a:gd name="T3" fmla="*/ 35282632 h 25"/>
                <a:gd name="T4" fmla="*/ 5040371 w 27"/>
                <a:gd name="T5" fmla="*/ 7561358 h 25"/>
                <a:gd name="T6" fmla="*/ 30242228 w 27"/>
                <a:gd name="T7" fmla="*/ 0 h 25"/>
                <a:gd name="T8" fmla="*/ 68045806 w 27"/>
                <a:gd name="T9" fmla="*/ 63005494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27" y="25"/>
                  </a:moveTo>
                  <a:lnTo>
                    <a:pt x="0" y="14"/>
                  </a:lnTo>
                  <a:lnTo>
                    <a:pt x="2" y="3"/>
                  </a:lnTo>
                  <a:lnTo>
                    <a:pt x="12" y="0"/>
                  </a:lnTo>
                  <a:lnTo>
                    <a:pt x="27" y="25"/>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5" name="Freeform 692"/>
            <p:cNvSpPr>
              <a:spLocks noChangeArrowheads="1"/>
            </p:cNvSpPr>
            <p:nvPr/>
          </p:nvSpPr>
          <p:spPr bwMode="auto">
            <a:xfrm flipH="1">
              <a:off x="714375" y="292100"/>
              <a:ext cx="39688" cy="36513"/>
            </a:xfrm>
            <a:custGeom>
              <a:avLst/>
              <a:gdLst>
                <a:gd name="T0" fmla="*/ 0 w 25"/>
                <a:gd name="T1" fmla="*/ 0 h 23"/>
                <a:gd name="T2" fmla="*/ 63005494 w 25"/>
                <a:gd name="T3" fmla="*/ 22682511 h 23"/>
                <a:gd name="T4" fmla="*/ 63005494 w 25"/>
                <a:gd name="T5" fmla="*/ 47884418 h 23"/>
                <a:gd name="T6" fmla="*/ 37803614 w 25"/>
                <a:gd name="T7" fmla="*/ 57965181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0"/>
                  </a:moveTo>
                  <a:lnTo>
                    <a:pt x="25" y="9"/>
                  </a:lnTo>
                  <a:lnTo>
                    <a:pt x="25" y="19"/>
                  </a:lnTo>
                  <a:lnTo>
                    <a:pt x="15" y="23"/>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6" name="Freeform 693"/>
            <p:cNvSpPr>
              <a:spLocks noChangeArrowheads="1"/>
            </p:cNvSpPr>
            <p:nvPr/>
          </p:nvSpPr>
          <p:spPr bwMode="auto">
            <a:xfrm flipH="1">
              <a:off x="727075" y="241300"/>
              <a:ext cx="26988" cy="50800"/>
            </a:xfrm>
            <a:custGeom>
              <a:avLst/>
              <a:gdLst>
                <a:gd name="T0" fmla="*/ 0 w 17"/>
                <a:gd name="T1" fmla="*/ 80645000 h 32"/>
                <a:gd name="T2" fmla="*/ 0 w 17"/>
                <a:gd name="T3" fmla="*/ 7561263 h 32"/>
                <a:gd name="T4" fmla="*/ 25202029 w 17"/>
                <a:gd name="T5" fmla="*/ 0 h 32"/>
                <a:gd name="T6" fmla="*/ 42844244 w 17"/>
                <a:gd name="T7" fmla="*/ 22682200 h 32"/>
                <a:gd name="T8" fmla="*/ 0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2"/>
                  </a:moveTo>
                  <a:lnTo>
                    <a:pt x="0" y="3"/>
                  </a:lnTo>
                  <a:lnTo>
                    <a:pt x="10" y="0"/>
                  </a:lnTo>
                  <a:lnTo>
                    <a:pt x="17" y="9"/>
                  </a:lnTo>
                  <a:lnTo>
                    <a:pt x="0"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7" name="Freeform 694"/>
            <p:cNvSpPr>
              <a:spLocks noChangeArrowheads="1"/>
            </p:cNvSpPr>
            <p:nvPr/>
          </p:nvSpPr>
          <p:spPr bwMode="auto">
            <a:xfrm flipH="1">
              <a:off x="754062" y="296862"/>
              <a:ext cx="26988" cy="50800"/>
            </a:xfrm>
            <a:custGeom>
              <a:avLst/>
              <a:gdLst>
                <a:gd name="T0" fmla="*/ 42844244 w 17"/>
                <a:gd name="T1" fmla="*/ 0 h 32"/>
                <a:gd name="T2" fmla="*/ 37803838 w 17"/>
                <a:gd name="T3" fmla="*/ 73085325 h 32"/>
                <a:gd name="T4" fmla="*/ 12601808 w 17"/>
                <a:gd name="T5" fmla="*/ 80645000 h 32"/>
                <a:gd name="T6" fmla="*/ 0 w 17"/>
                <a:gd name="T7" fmla="*/ 5796438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5" y="29"/>
                  </a:lnTo>
                  <a:lnTo>
                    <a:pt x="5" y="32"/>
                  </a:lnTo>
                  <a:lnTo>
                    <a:pt x="0" y="23"/>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8" name="Freeform 695"/>
            <p:cNvSpPr>
              <a:spLocks noChangeArrowheads="1"/>
            </p:cNvSpPr>
            <p:nvPr/>
          </p:nvSpPr>
          <p:spPr bwMode="auto">
            <a:xfrm flipH="1">
              <a:off x="703263" y="277812"/>
              <a:ext cx="50800" cy="28575"/>
            </a:xfrm>
            <a:custGeom>
              <a:avLst/>
              <a:gdLst>
                <a:gd name="T0" fmla="*/ 0 w 32"/>
                <a:gd name="T1" fmla="*/ 22682200 h 18"/>
                <a:gd name="T2" fmla="*/ 63004700 w 32"/>
                <a:gd name="T3" fmla="*/ 45362813 h 18"/>
                <a:gd name="T4" fmla="*/ 80645000 w 32"/>
                <a:gd name="T5" fmla="*/ 22682200 h 18"/>
                <a:gd name="T6" fmla="*/ 63004700 w 32"/>
                <a:gd name="T7" fmla="*/ 0 h 18"/>
                <a:gd name="T8" fmla="*/ 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0" y="9"/>
                  </a:moveTo>
                  <a:lnTo>
                    <a:pt x="25" y="18"/>
                  </a:lnTo>
                  <a:lnTo>
                    <a:pt x="32" y="9"/>
                  </a:lnTo>
                  <a:lnTo>
                    <a:pt x="25" y="0"/>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9" name="Freeform 696"/>
            <p:cNvSpPr>
              <a:spLocks noChangeArrowheads="1"/>
            </p:cNvSpPr>
            <p:nvPr/>
          </p:nvSpPr>
          <p:spPr bwMode="auto">
            <a:xfrm flipH="1">
              <a:off x="993775" y="695325"/>
              <a:ext cx="120650" cy="84138"/>
            </a:xfrm>
            <a:custGeom>
              <a:avLst/>
              <a:gdLst>
                <a:gd name="T0" fmla="*/ 201273692 w 45"/>
                <a:gd name="T1" fmla="*/ 157315623 h 30"/>
                <a:gd name="T2" fmla="*/ 86259388 w 45"/>
                <a:gd name="T3" fmla="*/ 212375530 h 30"/>
                <a:gd name="T4" fmla="*/ 28752236 w 45"/>
                <a:gd name="T5" fmla="*/ 180913528 h 30"/>
                <a:gd name="T6" fmla="*/ 50319093 w 45"/>
                <a:gd name="T7" fmla="*/ 117986717 h 30"/>
                <a:gd name="T8" fmla="*/ 244404727 w 45"/>
                <a:gd name="T9" fmla="*/ 23597904 h 30"/>
                <a:gd name="T10" fmla="*/ 309099938 w 45"/>
                <a:gd name="T11" fmla="*/ 47195809 h 30"/>
                <a:gd name="T12" fmla="*/ 309099938 w 45"/>
                <a:gd name="T13" fmla="*/ 47195809 h 30"/>
                <a:gd name="T14" fmla="*/ 294723820 w 45"/>
                <a:gd name="T15" fmla="*/ 86524715 h 30"/>
                <a:gd name="T16" fmla="*/ 143766540 w 45"/>
                <a:gd name="T17" fmla="*/ 165182526 h 30"/>
                <a:gd name="T18" fmla="*/ 107826246 w 45"/>
                <a:gd name="T19" fmla="*/ 149448720 h 30"/>
                <a:gd name="T20" fmla="*/ 122202363 w 45"/>
                <a:gd name="T21" fmla="*/ 110119814 h 30"/>
                <a:gd name="T22" fmla="*/ 230028609 w 45"/>
                <a:gd name="T23" fmla="*/ 55059907 h 30"/>
                <a:gd name="T24" fmla="*/ 230028609 w 45"/>
                <a:gd name="T25" fmla="*/ 47195809 h 30"/>
                <a:gd name="T26" fmla="*/ 122202363 w 45"/>
                <a:gd name="T27" fmla="*/ 102255716 h 30"/>
                <a:gd name="T28" fmla="*/ 100638187 w 45"/>
                <a:gd name="T29" fmla="*/ 149448720 h 30"/>
                <a:gd name="T30" fmla="*/ 150954599 w 45"/>
                <a:gd name="T31" fmla="*/ 173046625 h 30"/>
                <a:gd name="T32" fmla="*/ 301911879 w 45"/>
                <a:gd name="T33" fmla="*/ 102255716 h 30"/>
                <a:gd name="T34" fmla="*/ 316287997 w 45"/>
                <a:gd name="T35" fmla="*/ 39328906 h 30"/>
                <a:gd name="T36" fmla="*/ 316287997 w 45"/>
                <a:gd name="T37" fmla="*/ 47195809 h 30"/>
                <a:gd name="T38" fmla="*/ 237216668 w 45"/>
                <a:gd name="T39" fmla="*/ 7866903 h 30"/>
                <a:gd name="T40" fmla="*/ 43131034 w 45"/>
                <a:gd name="T41" fmla="*/ 102255716 h 30"/>
                <a:gd name="T42" fmla="*/ 14376118 w 45"/>
                <a:gd name="T43" fmla="*/ 188777626 h 30"/>
                <a:gd name="T44" fmla="*/ 93447447 w 45"/>
                <a:gd name="T45" fmla="*/ 220242433 h 30"/>
                <a:gd name="T46" fmla="*/ 201273692 w 45"/>
                <a:gd name="T47" fmla="*/ 165182526 h 30"/>
                <a:gd name="T48" fmla="*/ 201273692 w 45"/>
                <a:gd name="T49" fmla="*/ 157315623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30"/>
                <a:gd name="T77" fmla="*/ 45 w 4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30">
                  <a:moveTo>
                    <a:pt x="28" y="20"/>
                  </a:moveTo>
                  <a:cubicBezTo>
                    <a:pt x="12" y="27"/>
                    <a:pt x="12" y="27"/>
                    <a:pt x="12" y="27"/>
                  </a:cubicBezTo>
                  <a:cubicBezTo>
                    <a:pt x="9" y="28"/>
                    <a:pt x="5" y="27"/>
                    <a:pt x="4" y="23"/>
                  </a:cubicBezTo>
                  <a:cubicBezTo>
                    <a:pt x="2" y="20"/>
                    <a:pt x="4" y="16"/>
                    <a:pt x="7" y="15"/>
                  </a:cubicBezTo>
                  <a:cubicBezTo>
                    <a:pt x="34" y="3"/>
                    <a:pt x="34" y="3"/>
                    <a:pt x="34" y="3"/>
                  </a:cubicBezTo>
                  <a:cubicBezTo>
                    <a:pt x="37" y="1"/>
                    <a:pt x="41" y="3"/>
                    <a:pt x="43" y="6"/>
                  </a:cubicBezTo>
                  <a:cubicBezTo>
                    <a:pt x="43" y="6"/>
                    <a:pt x="43" y="6"/>
                    <a:pt x="43" y="6"/>
                  </a:cubicBezTo>
                  <a:cubicBezTo>
                    <a:pt x="43" y="8"/>
                    <a:pt x="43" y="11"/>
                    <a:pt x="41" y="11"/>
                  </a:cubicBezTo>
                  <a:cubicBezTo>
                    <a:pt x="20" y="21"/>
                    <a:pt x="20" y="21"/>
                    <a:pt x="20" y="21"/>
                  </a:cubicBezTo>
                  <a:cubicBezTo>
                    <a:pt x="18" y="21"/>
                    <a:pt x="16" y="21"/>
                    <a:pt x="15" y="19"/>
                  </a:cubicBezTo>
                  <a:cubicBezTo>
                    <a:pt x="15" y="17"/>
                    <a:pt x="15" y="15"/>
                    <a:pt x="17" y="14"/>
                  </a:cubicBezTo>
                  <a:cubicBezTo>
                    <a:pt x="32" y="7"/>
                    <a:pt x="32" y="7"/>
                    <a:pt x="32" y="7"/>
                  </a:cubicBezTo>
                  <a:cubicBezTo>
                    <a:pt x="32" y="6"/>
                    <a:pt x="32" y="6"/>
                    <a:pt x="32" y="6"/>
                  </a:cubicBezTo>
                  <a:cubicBezTo>
                    <a:pt x="17" y="13"/>
                    <a:pt x="17" y="13"/>
                    <a:pt x="17" y="13"/>
                  </a:cubicBezTo>
                  <a:cubicBezTo>
                    <a:pt x="14" y="14"/>
                    <a:pt x="13" y="17"/>
                    <a:pt x="14" y="19"/>
                  </a:cubicBezTo>
                  <a:cubicBezTo>
                    <a:pt x="15" y="22"/>
                    <a:pt x="18" y="23"/>
                    <a:pt x="21" y="22"/>
                  </a:cubicBezTo>
                  <a:cubicBezTo>
                    <a:pt x="42" y="13"/>
                    <a:pt x="42" y="13"/>
                    <a:pt x="42" y="13"/>
                  </a:cubicBezTo>
                  <a:cubicBezTo>
                    <a:pt x="44" y="12"/>
                    <a:pt x="45" y="8"/>
                    <a:pt x="44" y="5"/>
                  </a:cubicBezTo>
                  <a:cubicBezTo>
                    <a:pt x="44" y="6"/>
                    <a:pt x="44" y="6"/>
                    <a:pt x="44" y="6"/>
                  </a:cubicBezTo>
                  <a:cubicBezTo>
                    <a:pt x="42" y="1"/>
                    <a:pt x="37" y="0"/>
                    <a:pt x="33" y="1"/>
                  </a:cubicBezTo>
                  <a:cubicBezTo>
                    <a:pt x="6" y="13"/>
                    <a:pt x="6" y="13"/>
                    <a:pt x="6" y="13"/>
                  </a:cubicBezTo>
                  <a:cubicBezTo>
                    <a:pt x="2" y="15"/>
                    <a:pt x="0" y="20"/>
                    <a:pt x="2" y="24"/>
                  </a:cubicBezTo>
                  <a:cubicBezTo>
                    <a:pt x="4" y="28"/>
                    <a:pt x="9" y="30"/>
                    <a:pt x="13" y="28"/>
                  </a:cubicBezTo>
                  <a:cubicBezTo>
                    <a:pt x="28" y="21"/>
                    <a:pt x="28" y="21"/>
                    <a:pt x="28" y="21"/>
                  </a:cubicBezTo>
                  <a:lnTo>
                    <a:pt x="28" y="20"/>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0" name="Freeform 697"/>
            <p:cNvSpPr>
              <a:spLocks noChangeArrowheads="1"/>
            </p:cNvSpPr>
            <p:nvPr/>
          </p:nvSpPr>
          <p:spPr bwMode="auto">
            <a:xfrm flipH="1">
              <a:off x="596900" y="684212"/>
              <a:ext cx="55563" cy="131763"/>
            </a:xfrm>
            <a:custGeom>
              <a:avLst/>
              <a:gdLst>
                <a:gd name="T0" fmla="*/ 133009884 w 21"/>
                <a:gd name="T1" fmla="*/ 172906698 h 47"/>
                <a:gd name="T2" fmla="*/ 112009716 w 21"/>
                <a:gd name="T3" fmla="*/ 306517183 h 47"/>
                <a:gd name="T4" fmla="*/ 56004858 w 21"/>
                <a:gd name="T5" fmla="*/ 345816199 h 47"/>
                <a:gd name="T6" fmla="*/ 21002814 w 21"/>
                <a:gd name="T7" fmla="*/ 290798138 h 47"/>
                <a:gd name="T8" fmla="*/ 56004858 w 21"/>
                <a:gd name="T9" fmla="*/ 62876182 h 47"/>
                <a:gd name="T10" fmla="*/ 105008778 w 21"/>
                <a:gd name="T11" fmla="*/ 15719046 h 47"/>
                <a:gd name="T12" fmla="*/ 105008778 w 21"/>
                <a:gd name="T13" fmla="*/ 15719046 h 47"/>
                <a:gd name="T14" fmla="*/ 133009884 w 21"/>
                <a:gd name="T15" fmla="*/ 55015258 h 47"/>
                <a:gd name="T16" fmla="*/ 105008778 w 21"/>
                <a:gd name="T17" fmla="*/ 227924759 h 47"/>
                <a:gd name="T18" fmla="*/ 77005026 w 21"/>
                <a:gd name="T19" fmla="*/ 251501925 h 47"/>
                <a:gd name="T20" fmla="*/ 56004858 w 21"/>
                <a:gd name="T21" fmla="*/ 220063834 h 47"/>
                <a:gd name="T22" fmla="*/ 77005026 w 21"/>
                <a:gd name="T23" fmla="*/ 94314273 h 47"/>
                <a:gd name="T24" fmla="*/ 63005796 w 21"/>
                <a:gd name="T25" fmla="*/ 86453349 h 47"/>
                <a:gd name="T26" fmla="*/ 49003920 w 21"/>
                <a:gd name="T27" fmla="*/ 220063834 h 47"/>
                <a:gd name="T28" fmla="*/ 77005026 w 21"/>
                <a:gd name="T29" fmla="*/ 267220971 h 47"/>
                <a:gd name="T30" fmla="*/ 112009716 w 21"/>
                <a:gd name="T31" fmla="*/ 235782880 h 47"/>
                <a:gd name="T32" fmla="*/ 140010822 w 21"/>
                <a:gd name="T33" fmla="*/ 55015258 h 47"/>
                <a:gd name="T34" fmla="*/ 112009716 w 21"/>
                <a:gd name="T35" fmla="*/ 7858121 h 47"/>
                <a:gd name="T36" fmla="*/ 112009716 w 21"/>
                <a:gd name="T37" fmla="*/ 7858121 h 47"/>
                <a:gd name="T38" fmla="*/ 42002982 w 21"/>
                <a:gd name="T39" fmla="*/ 62876182 h 47"/>
                <a:gd name="T40" fmla="*/ 7000938 w 21"/>
                <a:gd name="T41" fmla="*/ 282940016 h 47"/>
                <a:gd name="T42" fmla="*/ 56004858 w 21"/>
                <a:gd name="T43" fmla="*/ 361535244 h 47"/>
                <a:gd name="T44" fmla="*/ 119010654 w 21"/>
                <a:gd name="T45" fmla="*/ 306517183 h 47"/>
                <a:gd name="T46" fmla="*/ 140010822 w 21"/>
                <a:gd name="T47" fmla="*/ 180767622 h 47"/>
                <a:gd name="T48" fmla="*/ 133009884 w 21"/>
                <a:gd name="T49" fmla="*/ 172906698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47"/>
                <a:gd name="T77" fmla="*/ 21 w 21"/>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47">
                  <a:moveTo>
                    <a:pt x="19" y="22"/>
                  </a:moveTo>
                  <a:cubicBezTo>
                    <a:pt x="16" y="39"/>
                    <a:pt x="16" y="39"/>
                    <a:pt x="16" y="39"/>
                  </a:cubicBezTo>
                  <a:cubicBezTo>
                    <a:pt x="15" y="43"/>
                    <a:pt x="12" y="45"/>
                    <a:pt x="8" y="44"/>
                  </a:cubicBezTo>
                  <a:cubicBezTo>
                    <a:pt x="4" y="44"/>
                    <a:pt x="2" y="40"/>
                    <a:pt x="3" y="37"/>
                  </a:cubicBezTo>
                  <a:cubicBezTo>
                    <a:pt x="8" y="8"/>
                    <a:pt x="8" y="8"/>
                    <a:pt x="8" y="8"/>
                  </a:cubicBezTo>
                  <a:cubicBezTo>
                    <a:pt x="8" y="4"/>
                    <a:pt x="12" y="2"/>
                    <a:pt x="15" y="2"/>
                  </a:cubicBezTo>
                  <a:cubicBezTo>
                    <a:pt x="15" y="2"/>
                    <a:pt x="15" y="2"/>
                    <a:pt x="15" y="2"/>
                  </a:cubicBezTo>
                  <a:cubicBezTo>
                    <a:pt x="17" y="3"/>
                    <a:pt x="19" y="5"/>
                    <a:pt x="19" y="7"/>
                  </a:cubicBezTo>
                  <a:cubicBezTo>
                    <a:pt x="15" y="29"/>
                    <a:pt x="15" y="29"/>
                    <a:pt x="15" y="29"/>
                  </a:cubicBezTo>
                  <a:cubicBezTo>
                    <a:pt x="15" y="31"/>
                    <a:pt x="13" y="32"/>
                    <a:pt x="11" y="32"/>
                  </a:cubicBezTo>
                  <a:cubicBezTo>
                    <a:pt x="9" y="32"/>
                    <a:pt x="8" y="30"/>
                    <a:pt x="8" y="28"/>
                  </a:cubicBezTo>
                  <a:cubicBezTo>
                    <a:pt x="11" y="12"/>
                    <a:pt x="11" y="12"/>
                    <a:pt x="11" y="12"/>
                  </a:cubicBezTo>
                  <a:cubicBezTo>
                    <a:pt x="9" y="11"/>
                    <a:pt x="9" y="11"/>
                    <a:pt x="9" y="11"/>
                  </a:cubicBezTo>
                  <a:cubicBezTo>
                    <a:pt x="7" y="28"/>
                    <a:pt x="7" y="28"/>
                    <a:pt x="7" y="28"/>
                  </a:cubicBezTo>
                  <a:cubicBezTo>
                    <a:pt x="6" y="31"/>
                    <a:pt x="8" y="33"/>
                    <a:pt x="11" y="34"/>
                  </a:cubicBezTo>
                  <a:cubicBezTo>
                    <a:pt x="13" y="34"/>
                    <a:pt x="16" y="32"/>
                    <a:pt x="16" y="30"/>
                  </a:cubicBezTo>
                  <a:cubicBezTo>
                    <a:pt x="20" y="7"/>
                    <a:pt x="20" y="7"/>
                    <a:pt x="20" y="7"/>
                  </a:cubicBezTo>
                  <a:cubicBezTo>
                    <a:pt x="21" y="4"/>
                    <a:pt x="18" y="2"/>
                    <a:pt x="16" y="1"/>
                  </a:cubicBezTo>
                  <a:cubicBezTo>
                    <a:pt x="16" y="1"/>
                    <a:pt x="16" y="1"/>
                    <a:pt x="16" y="1"/>
                  </a:cubicBezTo>
                  <a:cubicBezTo>
                    <a:pt x="11" y="0"/>
                    <a:pt x="7" y="3"/>
                    <a:pt x="6" y="8"/>
                  </a:cubicBezTo>
                  <a:cubicBezTo>
                    <a:pt x="1" y="36"/>
                    <a:pt x="1" y="36"/>
                    <a:pt x="1" y="36"/>
                  </a:cubicBezTo>
                  <a:cubicBezTo>
                    <a:pt x="0" y="41"/>
                    <a:pt x="3" y="45"/>
                    <a:pt x="8" y="46"/>
                  </a:cubicBezTo>
                  <a:cubicBezTo>
                    <a:pt x="12" y="47"/>
                    <a:pt x="16" y="44"/>
                    <a:pt x="17" y="39"/>
                  </a:cubicBezTo>
                  <a:cubicBezTo>
                    <a:pt x="20" y="23"/>
                    <a:pt x="20" y="23"/>
                    <a:pt x="20" y="23"/>
                  </a:cubicBezTo>
                  <a:lnTo>
                    <a:pt x="19" y="22"/>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1" name="Freeform 698"/>
            <p:cNvSpPr>
              <a:spLocks noChangeArrowheads="1"/>
            </p:cNvSpPr>
            <p:nvPr/>
          </p:nvSpPr>
          <p:spPr bwMode="auto">
            <a:xfrm flipH="1">
              <a:off x="793750" y="815975"/>
              <a:ext cx="125413" cy="127000"/>
            </a:xfrm>
            <a:custGeom>
              <a:avLst/>
              <a:gdLst>
                <a:gd name="T0" fmla="*/ 168851936 w 79"/>
                <a:gd name="T1" fmla="*/ 85685313 h 80"/>
                <a:gd name="T2" fmla="*/ 166330976 w 79"/>
                <a:gd name="T3" fmla="*/ 93246575 h 80"/>
                <a:gd name="T4" fmla="*/ 93246947 w 79"/>
                <a:gd name="T5" fmla="*/ 35282188 h 80"/>
                <a:gd name="T6" fmla="*/ 100806652 w 79"/>
                <a:gd name="T7" fmla="*/ 27722513 h 80"/>
                <a:gd name="T8" fmla="*/ 68045284 w 79"/>
                <a:gd name="T9" fmla="*/ 0 h 80"/>
                <a:gd name="T10" fmla="*/ 0 w 79"/>
                <a:gd name="T11" fmla="*/ 90725625 h 80"/>
                <a:gd name="T12" fmla="*/ 126008315 w 79"/>
                <a:gd name="T13" fmla="*/ 201612500 h 80"/>
                <a:gd name="T14" fmla="*/ 199093931 w 79"/>
                <a:gd name="T15" fmla="*/ 110886875 h 80"/>
                <a:gd name="T16" fmla="*/ 168851936 w 79"/>
                <a:gd name="T17" fmla="*/ 85685313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0"/>
                <a:gd name="T29" fmla="*/ 79 w 7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0">
                  <a:moveTo>
                    <a:pt x="67" y="34"/>
                  </a:moveTo>
                  <a:lnTo>
                    <a:pt x="66" y="37"/>
                  </a:lnTo>
                  <a:lnTo>
                    <a:pt x="37" y="14"/>
                  </a:lnTo>
                  <a:lnTo>
                    <a:pt x="40" y="11"/>
                  </a:lnTo>
                  <a:lnTo>
                    <a:pt x="27" y="0"/>
                  </a:lnTo>
                  <a:lnTo>
                    <a:pt x="0" y="36"/>
                  </a:lnTo>
                  <a:lnTo>
                    <a:pt x="50" y="80"/>
                  </a:lnTo>
                  <a:lnTo>
                    <a:pt x="79" y="44"/>
                  </a:lnTo>
                  <a:lnTo>
                    <a:pt x="67" y="34"/>
                  </a:lnTo>
                  <a:close/>
                </a:path>
              </a:pathLst>
            </a:custGeom>
            <a:solidFill>
              <a:srgbClr val="28697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2" name="Freeform 699"/>
            <p:cNvSpPr>
              <a:spLocks noChangeArrowheads="1"/>
            </p:cNvSpPr>
            <p:nvPr/>
          </p:nvSpPr>
          <p:spPr bwMode="auto">
            <a:xfrm flipH="1">
              <a:off x="793750" y="815975"/>
              <a:ext cx="82550" cy="127000"/>
            </a:xfrm>
            <a:custGeom>
              <a:avLst/>
              <a:gdLst>
                <a:gd name="T0" fmla="*/ 100806250 w 52"/>
                <a:gd name="T1" fmla="*/ 85685313 h 80"/>
                <a:gd name="T2" fmla="*/ 98286888 w 52"/>
                <a:gd name="T3" fmla="*/ 93246575 h 80"/>
                <a:gd name="T4" fmla="*/ 25201563 w 52"/>
                <a:gd name="T5" fmla="*/ 35282188 h 80"/>
                <a:gd name="T6" fmla="*/ 32762825 w 52"/>
                <a:gd name="T7" fmla="*/ 27722513 h 80"/>
                <a:gd name="T8" fmla="*/ 0 w 52"/>
                <a:gd name="T9" fmla="*/ 0 h 80"/>
                <a:gd name="T10" fmla="*/ 57964388 w 52"/>
                <a:gd name="T11" fmla="*/ 201612500 h 80"/>
                <a:gd name="T12" fmla="*/ 131048125 w 52"/>
                <a:gd name="T13" fmla="*/ 110886875 h 80"/>
                <a:gd name="T14" fmla="*/ 100806250 w 52"/>
                <a:gd name="T15" fmla="*/ 85685313 h 80"/>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80"/>
                <a:gd name="T26" fmla="*/ 52 w 5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80">
                  <a:moveTo>
                    <a:pt x="40" y="34"/>
                  </a:moveTo>
                  <a:lnTo>
                    <a:pt x="39" y="37"/>
                  </a:lnTo>
                  <a:lnTo>
                    <a:pt x="10" y="14"/>
                  </a:lnTo>
                  <a:lnTo>
                    <a:pt x="13" y="11"/>
                  </a:lnTo>
                  <a:lnTo>
                    <a:pt x="0" y="0"/>
                  </a:lnTo>
                  <a:lnTo>
                    <a:pt x="23" y="80"/>
                  </a:lnTo>
                  <a:lnTo>
                    <a:pt x="52" y="44"/>
                  </a:lnTo>
                  <a:lnTo>
                    <a:pt x="40" y="34"/>
                  </a:lnTo>
                  <a:close/>
                </a:path>
              </a:pathLst>
            </a:custGeom>
            <a:solidFill>
              <a:srgbClr val="00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3" name="Freeform 700"/>
            <p:cNvSpPr>
              <a:spLocks noChangeArrowheads="1"/>
            </p:cNvSpPr>
            <p:nvPr/>
          </p:nvSpPr>
          <p:spPr bwMode="auto">
            <a:xfrm flipH="1">
              <a:off x="812800" y="833437"/>
              <a:ext cx="130175" cy="152400"/>
            </a:xfrm>
            <a:custGeom>
              <a:avLst/>
              <a:gdLst>
                <a:gd name="T0" fmla="*/ 225845655 w 49"/>
                <a:gd name="T1" fmla="*/ 15928622 h 54"/>
                <a:gd name="T2" fmla="*/ 98808138 w 49"/>
                <a:gd name="T3" fmla="*/ 254877711 h 54"/>
                <a:gd name="T4" fmla="*/ 91749465 w 49"/>
                <a:gd name="T5" fmla="*/ 262842022 h 54"/>
                <a:gd name="T6" fmla="*/ 28232035 w 49"/>
                <a:gd name="T7" fmla="*/ 278773467 h 54"/>
                <a:gd name="T8" fmla="*/ 35288052 w 49"/>
                <a:gd name="T9" fmla="*/ 398246600 h 54"/>
                <a:gd name="T10" fmla="*/ 35288052 w 49"/>
                <a:gd name="T11" fmla="*/ 398246600 h 54"/>
                <a:gd name="T12" fmla="*/ 35288052 w 49"/>
                <a:gd name="T13" fmla="*/ 398246600 h 54"/>
                <a:gd name="T14" fmla="*/ 141154863 w 49"/>
                <a:gd name="T15" fmla="*/ 382317978 h 54"/>
                <a:gd name="T16" fmla="*/ 148210879 w 49"/>
                <a:gd name="T17" fmla="*/ 302666400 h 54"/>
                <a:gd name="T18" fmla="*/ 148210879 w 49"/>
                <a:gd name="T19" fmla="*/ 302666400 h 54"/>
                <a:gd name="T20" fmla="*/ 331712466 w 49"/>
                <a:gd name="T21" fmla="*/ 111508822 h 54"/>
                <a:gd name="T22" fmla="*/ 338768483 w 49"/>
                <a:gd name="T23" fmla="*/ 119473133 h 54"/>
                <a:gd name="T24" fmla="*/ 345827156 w 49"/>
                <a:gd name="T25" fmla="*/ 111508822 h 54"/>
                <a:gd name="T26" fmla="*/ 331712466 w 49"/>
                <a:gd name="T27" fmla="*/ 95580200 h 54"/>
                <a:gd name="T28" fmla="*/ 141154863 w 49"/>
                <a:gd name="T29" fmla="*/ 286737778 h 54"/>
                <a:gd name="T30" fmla="*/ 141154863 w 49"/>
                <a:gd name="T31" fmla="*/ 294702089 h 54"/>
                <a:gd name="T32" fmla="*/ 134096190 w 49"/>
                <a:gd name="T33" fmla="*/ 310633533 h 54"/>
                <a:gd name="T34" fmla="*/ 127037517 w 49"/>
                <a:gd name="T35" fmla="*/ 374350844 h 54"/>
                <a:gd name="T36" fmla="*/ 42346724 w 49"/>
                <a:gd name="T37" fmla="*/ 390282289 h 54"/>
                <a:gd name="T38" fmla="*/ 35288052 w 49"/>
                <a:gd name="T39" fmla="*/ 286737778 h 54"/>
                <a:gd name="T40" fmla="*/ 91749465 w 49"/>
                <a:gd name="T41" fmla="*/ 270809156 h 54"/>
                <a:gd name="T42" fmla="*/ 112922828 w 49"/>
                <a:gd name="T43" fmla="*/ 262842022 h 54"/>
                <a:gd name="T44" fmla="*/ 239963001 w 49"/>
                <a:gd name="T45" fmla="*/ 15928622 h 54"/>
                <a:gd name="T46" fmla="*/ 225845655 w 49"/>
                <a:gd name="T47" fmla="*/ 0 h 54"/>
                <a:gd name="T48" fmla="*/ 218789639 w 49"/>
                <a:gd name="T49" fmla="*/ 7964311 h 54"/>
                <a:gd name="T50" fmla="*/ 225845655 w 49"/>
                <a:gd name="T51" fmla="*/ 15928622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4"/>
                <a:gd name="T80" fmla="*/ 49 w 49"/>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4">
                  <a:moveTo>
                    <a:pt x="32" y="2"/>
                  </a:moveTo>
                  <a:cubicBezTo>
                    <a:pt x="14" y="32"/>
                    <a:pt x="14" y="32"/>
                    <a:pt x="14" y="32"/>
                  </a:cubicBezTo>
                  <a:cubicBezTo>
                    <a:pt x="13" y="33"/>
                    <a:pt x="13" y="33"/>
                    <a:pt x="13" y="33"/>
                  </a:cubicBezTo>
                  <a:cubicBezTo>
                    <a:pt x="10" y="31"/>
                    <a:pt x="7" y="32"/>
                    <a:pt x="4" y="35"/>
                  </a:cubicBezTo>
                  <a:cubicBezTo>
                    <a:pt x="0" y="41"/>
                    <a:pt x="2" y="47"/>
                    <a:pt x="5" y="50"/>
                  </a:cubicBezTo>
                  <a:cubicBezTo>
                    <a:pt x="5" y="50"/>
                    <a:pt x="5" y="50"/>
                    <a:pt x="5" y="50"/>
                  </a:cubicBezTo>
                  <a:cubicBezTo>
                    <a:pt x="5" y="50"/>
                    <a:pt x="5" y="50"/>
                    <a:pt x="5" y="50"/>
                  </a:cubicBezTo>
                  <a:cubicBezTo>
                    <a:pt x="9" y="53"/>
                    <a:pt x="15" y="54"/>
                    <a:pt x="20" y="48"/>
                  </a:cubicBezTo>
                  <a:cubicBezTo>
                    <a:pt x="22" y="45"/>
                    <a:pt x="22" y="41"/>
                    <a:pt x="21" y="38"/>
                  </a:cubicBezTo>
                  <a:cubicBezTo>
                    <a:pt x="21" y="38"/>
                    <a:pt x="21" y="38"/>
                    <a:pt x="21" y="38"/>
                  </a:cubicBezTo>
                  <a:cubicBezTo>
                    <a:pt x="47" y="14"/>
                    <a:pt x="47" y="14"/>
                    <a:pt x="47" y="14"/>
                  </a:cubicBezTo>
                  <a:cubicBezTo>
                    <a:pt x="48" y="15"/>
                    <a:pt x="48" y="15"/>
                    <a:pt x="48" y="15"/>
                  </a:cubicBezTo>
                  <a:cubicBezTo>
                    <a:pt x="49" y="14"/>
                    <a:pt x="49" y="14"/>
                    <a:pt x="49" y="14"/>
                  </a:cubicBezTo>
                  <a:cubicBezTo>
                    <a:pt x="47" y="12"/>
                    <a:pt x="47" y="12"/>
                    <a:pt x="47" y="12"/>
                  </a:cubicBezTo>
                  <a:cubicBezTo>
                    <a:pt x="20" y="36"/>
                    <a:pt x="20" y="36"/>
                    <a:pt x="20" y="36"/>
                  </a:cubicBezTo>
                  <a:cubicBezTo>
                    <a:pt x="20" y="37"/>
                    <a:pt x="20" y="37"/>
                    <a:pt x="20" y="37"/>
                  </a:cubicBezTo>
                  <a:cubicBezTo>
                    <a:pt x="19" y="37"/>
                    <a:pt x="19" y="38"/>
                    <a:pt x="19" y="39"/>
                  </a:cubicBezTo>
                  <a:cubicBezTo>
                    <a:pt x="21" y="42"/>
                    <a:pt x="20" y="45"/>
                    <a:pt x="18" y="47"/>
                  </a:cubicBezTo>
                  <a:cubicBezTo>
                    <a:pt x="14" y="52"/>
                    <a:pt x="9" y="51"/>
                    <a:pt x="6" y="49"/>
                  </a:cubicBezTo>
                  <a:cubicBezTo>
                    <a:pt x="3" y="46"/>
                    <a:pt x="1" y="41"/>
                    <a:pt x="5" y="36"/>
                  </a:cubicBezTo>
                  <a:cubicBezTo>
                    <a:pt x="7" y="34"/>
                    <a:pt x="10" y="33"/>
                    <a:pt x="13" y="34"/>
                  </a:cubicBezTo>
                  <a:cubicBezTo>
                    <a:pt x="14" y="34"/>
                    <a:pt x="15" y="34"/>
                    <a:pt x="16" y="33"/>
                  </a:cubicBezTo>
                  <a:cubicBezTo>
                    <a:pt x="34" y="2"/>
                    <a:pt x="34" y="2"/>
                    <a:pt x="34" y="2"/>
                  </a:cubicBezTo>
                  <a:cubicBezTo>
                    <a:pt x="32" y="0"/>
                    <a:pt x="32" y="0"/>
                    <a:pt x="32" y="0"/>
                  </a:cubicBezTo>
                  <a:cubicBezTo>
                    <a:pt x="31" y="1"/>
                    <a:pt x="31" y="1"/>
                    <a:pt x="31" y="1"/>
                  </a:cubicBezTo>
                  <a:lnTo>
                    <a:pt x="32" y="2"/>
                  </a:lnTo>
                  <a:close/>
                </a:path>
              </a:pathLst>
            </a:custGeom>
            <a:solidFill>
              <a:srgbClr val="CD9C5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4" name="Freeform 701"/>
            <p:cNvSpPr>
              <a:spLocks noChangeArrowheads="1"/>
            </p:cNvSpPr>
            <p:nvPr/>
          </p:nvSpPr>
          <p:spPr bwMode="auto">
            <a:xfrm flipH="1">
              <a:off x="1174750" y="179387"/>
              <a:ext cx="66675" cy="33338"/>
            </a:xfrm>
            <a:custGeom>
              <a:avLst/>
              <a:gdLst>
                <a:gd name="T0" fmla="*/ 75604688 w 42"/>
                <a:gd name="T1" fmla="*/ 47884481 h 21"/>
                <a:gd name="T2" fmla="*/ 0 w 42"/>
                <a:gd name="T3" fmla="*/ 0 h 21"/>
                <a:gd name="T4" fmla="*/ 93246575 w 42"/>
                <a:gd name="T5" fmla="*/ 7561376 h 21"/>
                <a:gd name="T6" fmla="*/ 105846563 w 42"/>
                <a:gd name="T7" fmla="*/ 12601764 h 21"/>
                <a:gd name="T8" fmla="*/ 88206263 w 42"/>
                <a:gd name="T9" fmla="*/ 52924869 h 21"/>
                <a:gd name="T10" fmla="*/ 75604688 w 42"/>
                <a:gd name="T11" fmla="*/ 47884481 h 21"/>
                <a:gd name="T12" fmla="*/ 0 60000 65536"/>
                <a:gd name="T13" fmla="*/ 0 60000 65536"/>
                <a:gd name="T14" fmla="*/ 0 60000 65536"/>
                <a:gd name="T15" fmla="*/ 0 60000 65536"/>
                <a:gd name="T16" fmla="*/ 0 60000 65536"/>
                <a:gd name="T17" fmla="*/ 0 60000 65536"/>
                <a:gd name="T18" fmla="*/ 0 w 42"/>
                <a:gd name="T19" fmla="*/ 0 h 21"/>
                <a:gd name="T20" fmla="*/ 42 w 4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2" h="21">
                  <a:moveTo>
                    <a:pt x="30" y="19"/>
                  </a:moveTo>
                  <a:lnTo>
                    <a:pt x="0" y="0"/>
                  </a:lnTo>
                  <a:lnTo>
                    <a:pt x="37" y="3"/>
                  </a:lnTo>
                  <a:lnTo>
                    <a:pt x="42" y="5"/>
                  </a:lnTo>
                  <a:lnTo>
                    <a:pt x="35" y="21"/>
                  </a:lnTo>
                  <a:lnTo>
                    <a:pt x="30" y="19"/>
                  </a:lnTo>
                  <a:close/>
                </a:path>
              </a:pathLst>
            </a:custGeom>
            <a:solidFill>
              <a:srgbClr val="F0E3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5" name="Freeform 702"/>
            <p:cNvSpPr>
              <a:spLocks noChangeArrowheads="1"/>
            </p:cNvSpPr>
            <p:nvPr/>
          </p:nvSpPr>
          <p:spPr bwMode="auto">
            <a:xfrm flipH="1">
              <a:off x="903287" y="184150"/>
              <a:ext cx="290513" cy="134938"/>
            </a:xfrm>
            <a:custGeom>
              <a:avLst/>
              <a:gdLst>
                <a:gd name="T0" fmla="*/ 28414304 w 109"/>
                <a:gd name="T1" fmla="*/ 23709731 h 48"/>
                <a:gd name="T2" fmla="*/ 14208484 w 109"/>
                <a:gd name="T3" fmla="*/ 39514344 h 48"/>
                <a:gd name="T4" fmla="*/ 14208484 w 109"/>
                <a:gd name="T5" fmla="*/ 55318958 h 48"/>
                <a:gd name="T6" fmla="*/ 0 w 109"/>
                <a:gd name="T7" fmla="*/ 71126382 h 48"/>
                <a:gd name="T8" fmla="*/ 752980378 w 109"/>
                <a:gd name="T9" fmla="*/ 379338830 h 48"/>
                <a:gd name="T10" fmla="*/ 774291772 w 109"/>
                <a:gd name="T11" fmla="*/ 308212448 h 48"/>
                <a:gd name="T12" fmla="*/ 28414304 w 109"/>
                <a:gd name="T13" fmla="*/ 0 h 48"/>
                <a:gd name="T14" fmla="*/ 28414304 w 109"/>
                <a:gd name="T15" fmla="*/ 23709731 h 48"/>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8"/>
                <a:gd name="T26" fmla="*/ 109 w 10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8">
                  <a:moveTo>
                    <a:pt x="4" y="3"/>
                  </a:moveTo>
                  <a:cubicBezTo>
                    <a:pt x="3" y="4"/>
                    <a:pt x="3" y="5"/>
                    <a:pt x="2" y="5"/>
                  </a:cubicBezTo>
                  <a:cubicBezTo>
                    <a:pt x="2" y="5"/>
                    <a:pt x="3" y="6"/>
                    <a:pt x="2" y="7"/>
                  </a:cubicBezTo>
                  <a:cubicBezTo>
                    <a:pt x="2" y="8"/>
                    <a:pt x="1" y="9"/>
                    <a:pt x="0" y="9"/>
                  </a:cubicBezTo>
                  <a:cubicBezTo>
                    <a:pt x="106" y="48"/>
                    <a:pt x="106" y="48"/>
                    <a:pt x="106" y="48"/>
                  </a:cubicBezTo>
                  <a:cubicBezTo>
                    <a:pt x="109" y="39"/>
                    <a:pt x="109" y="39"/>
                    <a:pt x="109" y="39"/>
                  </a:cubicBezTo>
                  <a:cubicBezTo>
                    <a:pt x="4" y="0"/>
                    <a:pt x="4" y="0"/>
                    <a:pt x="4" y="0"/>
                  </a:cubicBezTo>
                  <a:cubicBezTo>
                    <a:pt x="4" y="1"/>
                    <a:pt x="4" y="2"/>
                    <a:pt x="4" y="3"/>
                  </a:cubicBez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6" name="Freeform 703"/>
            <p:cNvSpPr>
              <a:spLocks noChangeArrowheads="1"/>
            </p:cNvSpPr>
            <p:nvPr/>
          </p:nvSpPr>
          <p:spPr bwMode="auto">
            <a:xfrm flipH="1">
              <a:off x="903288" y="184150"/>
              <a:ext cx="279400" cy="115888"/>
            </a:xfrm>
            <a:custGeom>
              <a:avLst/>
              <a:gdLst>
                <a:gd name="T0" fmla="*/ 0 w 105"/>
                <a:gd name="T1" fmla="*/ 0 h 41"/>
                <a:gd name="T2" fmla="*/ 0 w 105"/>
                <a:gd name="T3" fmla="*/ 23969030 h 41"/>
                <a:gd name="T4" fmla="*/ 743470095 w 105"/>
                <a:gd name="T5" fmla="*/ 327561672 h 41"/>
                <a:gd name="T6" fmla="*/ 743470095 w 105"/>
                <a:gd name="T7" fmla="*/ 311583260 h 41"/>
                <a:gd name="T8" fmla="*/ 0 w 105"/>
                <a:gd name="T9" fmla="*/ 0 h 41"/>
                <a:gd name="T10" fmla="*/ 0 60000 65536"/>
                <a:gd name="T11" fmla="*/ 0 60000 65536"/>
                <a:gd name="T12" fmla="*/ 0 60000 65536"/>
                <a:gd name="T13" fmla="*/ 0 60000 65536"/>
                <a:gd name="T14" fmla="*/ 0 60000 65536"/>
                <a:gd name="T15" fmla="*/ 0 w 105"/>
                <a:gd name="T16" fmla="*/ 0 h 41"/>
                <a:gd name="T17" fmla="*/ 105 w 105"/>
                <a:gd name="T18" fmla="*/ 41 h 41"/>
              </a:gdLst>
              <a:ahLst/>
              <a:cxnLst>
                <a:cxn ang="T10">
                  <a:pos x="T0" y="T1"/>
                </a:cxn>
                <a:cxn ang="T11">
                  <a:pos x="T2" y="T3"/>
                </a:cxn>
                <a:cxn ang="T12">
                  <a:pos x="T4" y="T5"/>
                </a:cxn>
                <a:cxn ang="T13">
                  <a:pos x="T6" y="T7"/>
                </a:cxn>
                <a:cxn ang="T14">
                  <a:pos x="T8" y="T9"/>
                </a:cxn>
              </a:cxnLst>
              <a:rect l="T15" t="T16" r="T17" b="T18"/>
              <a:pathLst>
                <a:path w="105" h="41">
                  <a:moveTo>
                    <a:pt x="0" y="0"/>
                  </a:moveTo>
                  <a:cubicBezTo>
                    <a:pt x="0" y="1"/>
                    <a:pt x="0" y="2"/>
                    <a:pt x="0" y="3"/>
                  </a:cubicBezTo>
                  <a:cubicBezTo>
                    <a:pt x="105" y="41"/>
                    <a:pt x="105" y="41"/>
                    <a:pt x="105" y="41"/>
                  </a:cubicBezTo>
                  <a:cubicBezTo>
                    <a:pt x="105" y="39"/>
                    <a:pt x="105" y="39"/>
                    <a:pt x="105" y="39"/>
                  </a:cubicBezTo>
                  <a:lnTo>
                    <a:pt x="0" y="0"/>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 name="Freeform 704"/>
            <p:cNvSpPr>
              <a:spLocks noChangeArrowheads="1"/>
            </p:cNvSpPr>
            <p:nvPr/>
          </p:nvSpPr>
          <p:spPr bwMode="auto">
            <a:xfrm flipH="1">
              <a:off x="908050" y="204787"/>
              <a:ext cx="285750" cy="114300"/>
            </a:xfrm>
            <a:custGeom>
              <a:avLst/>
              <a:gdLst>
                <a:gd name="T0" fmla="*/ 14263465 w 107"/>
                <a:gd name="T1" fmla="*/ 0 h 41"/>
                <a:gd name="T2" fmla="*/ 0 w 107"/>
                <a:gd name="T3" fmla="*/ 15544800 h 41"/>
                <a:gd name="T4" fmla="*/ 755979666 w 107"/>
                <a:gd name="T5" fmla="*/ 318646098 h 41"/>
                <a:gd name="T6" fmla="*/ 763112734 w 107"/>
                <a:gd name="T7" fmla="*/ 295331685 h 41"/>
                <a:gd name="T8" fmla="*/ 14263465 w 107"/>
                <a:gd name="T9" fmla="*/ 0 h 41"/>
                <a:gd name="T10" fmla="*/ 0 60000 65536"/>
                <a:gd name="T11" fmla="*/ 0 60000 65536"/>
                <a:gd name="T12" fmla="*/ 0 60000 65536"/>
                <a:gd name="T13" fmla="*/ 0 60000 65536"/>
                <a:gd name="T14" fmla="*/ 0 60000 65536"/>
                <a:gd name="T15" fmla="*/ 0 w 107"/>
                <a:gd name="T16" fmla="*/ 0 h 41"/>
                <a:gd name="T17" fmla="*/ 107 w 107"/>
                <a:gd name="T18" fmla="*/ 41 h 41"/>
              </a:gdLst>
              <a:ahLst/>
              <a:cxnLst>
                <a:cxn ang="T10">
                  <a:pos x="T0" y="T1"/>
                </a:cxn>
                <a:cxn ang="T11">
                  <a:pos x="T2" y="T3"/>
                </a:cxn>
                <a:cxn ang="T12">
                  <a:pos x="T4" y="T5"/>
                </a:cxn>
                <a:cxn ang="T13">
                  <a:pos x="T6" y="T7"/>
                </a:cxn>
                <a:cxn ang="T14">
                  <a:pos x="T8" y="T9"/>
                </a:cxn>
              </a:cxnLst>
              <a:rect l="T15" t="T16" r="T17" b="T18"/>
              <a:pathLst>
                <a:path w="107" h="41">
                  <a:moveTo>
                    <a:pt x="2" y="0"/>
                  </a:moveTo>
                  <a:cubicBezTo>
                    <a:pt x="2" y="1"/>
                    <a:pt x="1" y="2"/>
                    <a:pt x="0" y="2"/>
                  </a:cubicBezTo>
                  <a:cubicBezTo>
                    <a:pt x="106" y="41"/>
                    <a:pt x="106" y="41"/>
                    <a:pt x="106" y="41"/>
                  </a:cubicBezTo>
                  <a:cubicBezTo>
                    <a:pt x="107" y="38"/>
                    <a:pt x="107" y="38"/>
                    <a:pt x="107" y="38"/>
                  </a:cubicBezTo>
                  <a:cubicBezTo>
                    <a:pt x="2" y="0"/>
                    <a:pt x="2" y="0"/>
                    <a:pt x="2" y="0"/>
                  </a:cubicBez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8" name="Freeform 705"/>
            <p:cNvSpPr>
              <a:spLocks noChangeArrowheads="1"/>
            </p:cNvSpPr>
            <p:nvPr/>
          </p:nvSpPr>
          <p:spPr bwMode="auto">
            <a:xfrm flipH="1">
              <a:off x="849312" y="300037"/>
              <a:ext cx="49213" cy="36513"/>
            </a:xfrm>
            <a:custGeom>
              <a:avLst/>
              <a:gdLst>
                <a:gd name="T0" fmla="*/ 119601260 w 18"/>
                <a:gd name="T1" fmla="*/ 31555658 h 13"/>
                <a:gd name="T2" fmla="*/ 127076168 w 18"/>
                <a:gd name="T3" fmla="*/ 55221699 h 13"/>
                <a:gd name="T4" fmla="*/ 119601260 w 18"/>
                <a:gd name="T5" fmla="*/ 86777358 h 13"/>
                <a:gd name="T6" fmla="*/ 97176537 w 18"/>
                <a:gd name="T7" fmla="*/ 102553782 h 13"/>
                <a:gd name="T8" fmla="*/ 67276905 w 18"/>
                <a:gd name="T9" fmla="*/ 86777358 h 13"/>
                <a:gd name="T10" fmla="*/ 7474908 w 18"/>
                <a:gd name="T11" fmla="*/ 47332083 h 13"/>
                <a:gd name="T12" fmla="*/ 14949816 w 18"/>
                <a:gd name="T13" fmla="*/ 15776425 h 13"/>
                <a:gd name="T14" fmla="*/ 89701629 w 18"/>
                <a:gd name="T15" fmla="*/ 15776425 h 13"/>
                <a:gd name="T16" fmla="*/ 119601260 w 18"/>
                <a:gd name="T17" fmla="*/ 3155565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16" y="4"/>
                  </a:moveTo>
                  <a:cubicBezTo>
                    <a:pt x="17" y="4"/>
                    <a:pt x="18" y="6"/>
                    <a:pt x="17" y="7"/>
                  </a:cubicBezTo>
                  <a:cubicBezTo>
                    <a:pt x="16" y="11"/>
                    <a:pt x="16" y="11"/>
                    <a:pt x="16" y="11"/>
                  </a:cubicBezTo>
                  <a:cubicBezTo>
                    <a:pt x="15" y="13"/>
                    <a:pt x="14" y="13"/>
                    <a:pt x="13" y="13"/>
                  </a:cubicBezTo>
                  <a:cubicBezTo>
                    <a:pt x="9" y="11"/>
                    <a:pt x="9" y="11"/>
                    <a:pt x="9" y="11"/>
                  </a:cubicBezTo>
                  <a:cubicBezTo>
                    <a:pt x="7" y="11"/>
                    <a:pt x="0" y="7"/>
                    <a:pt x="1" y="6"/>
                  </a:cubicBezTo>
                  <a:cubicBezTo>
                    <a:pt x="2" y="2"/>
                    <a:pt x="2" y="2"/>
                    <a:pt x="2" y="2"/>
                  </a:cubicBezTo>
                  <a:cubicBezTo>
                    <a:pt x="3" y="0"/>
                    <a:pt x="10" y="2"/>
                    <a:pt x="12" y="2"/>
                  </a:cubicBezTo>
                  <a:lnTo>
                    <a:pt x="16" y="4"/>
                  </a:lnTo>
                  <a:close/>
                </a:path>
              </a:pathLst>
            </a:custGeom>
            <a:solidFill>
              <a:srgbClr val="B7B7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9" name="Freeform 706"/>
            <p:cNvSpPr>
              <a:spLocks noChangeArrowheads="1"/>
            </p:cNvSpPr>
            <p:nvPr/>
          </p:nvSpPr>
          <p:spPr bwMode="auto">
            <a:xfrm flipH="1">
              <a:off x="865187" y="292100"/>
              <a:ext cx="49213" cy="41275"/>
            </a:xfrm>
            <a:custGeom>
              <a:avLst/>
              <a:gdLst>
                <a:gd name="T0" fmla="*/ 12601703 w 31"/>
                <a:gd name="T1" fmla="*/ 0 h 26"/>
                <a:gd name="T2" fmla="*/ 0 w 31"/>
                <a:gd name="T3" fmla="*/ 40322500 h 26"/>
                <a:gd name="T4" fmla="*/ 65524728 w 31"/>
                <a:gd name="T5" fmla="*/ 65524063 h 26"/>
                <a:gd name="T6" fmla="*/ 78126431 w 31"/>
                <a:gd name="T7" fmla="*/ 25201563 h 26"/>
                <a:gd name="T8" fmla="*/ 12601703 w 31"/>
                <a:gd name="T9" fmla="*/ 0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5" y="0"/>
                  </a:moveTo>
                  <a:lnTo>
                    <a:pt x="0" y="16"/>
                  </a:lnTo>
                  <a:lnTo>
                    <a:pt x="26" y="26"/>
                  </a:lnTo>
                  <a:lnTo>
                    <a:pt x="31" y="10"/>
                  </a:lnTo>
                  <a:lnTo>
                    <a:pt x="5" y="0"/>
                  </a:lnTo>
                  <a:close/>
                </a:path>
              </a:pathLst>
            </a:custGeom>
            <a:solidFill>
              <a:srgbClr val="193D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0" name="Freeform 707"/>
            <p:cNvSpPr>
              <a:spLocks noChangeArrowheads="1"/>
            </p:cNvSpPr>
            <p:nvPr/>
          </p:nvSpPr>
          <p:spPr bwMode="auto">
            <a:xfrm flipH="1">
              <a:off x="865187" y="292100"/>
              <a:ext cx="42863" cy="22225"/>
            </a:xfrm>
            <a:custGeom>
              <a:avLst/>
              <a:gdLst>
                <a:gd name="T0" fmla="*/ 2520979 w 27"/>
                <a:gd name="T1" fmla="*/ 0 h 14"/>
                <a:gd name="T2" fmla="*/ 0 w 27"/>
                <a:gd name="T3" fmla="*/ 12601575 h 14"/>
                <a:gd name="T4" fmla="*/ 63005435 w 27"/>
                <a:gd name="T5" fmla="*/ 35282188 h 14"/>
                <a:gd name="T6" fmla="*/ 68045806 w 27"/>
                <a:gd name="T7" fmla="*/ 25201563 h 14"/>
                <a:gd name="T8" fmla="*/ 2520979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1" y="0"/>
                  </a:moveTo>
                  <a:lnTo>
                    <a:pt x="0" y="5"/>
                  </a:lnTo>
                  <a:lnTo>
                    <a:pt x="25" y="14"/>
                  </a:lnTo>
                  <a:lnTo>
                    <a:pt x="27" y="10"/>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1" name="Freeform 708"/>
            <p:cNvSpPr>
              <a:spLocks noChangeArrowheads="1"/>
            </p:cNvSpPr>
            <p:nvPr/>
          </p:nvSpPr>
          <p:spPr bwMode="auto">
            <a:xfrm flipH="1">
              <a:off x="871537" y="311150"/>
              <a:ext cx="42863" cy="22225"/>
            </a:xfrm>
            <a:custGeom>
              <a:avLst/>
              <a:gdLst>
                <a:gd name="T0" fmla="*/ 5040371 w 27"/>
                <a:gd name="T1" fmla="*/ 0 h 14"/>
                <a:gd name="T2" fmla="*/ 0 w 27"/>
                <a:gd name="T3" fmla="*/ 10080625 h 14"/>
                <a:gd name="T4" fmla="*/ 65524827 w 27"/>
                <a:gd name="T5" fmla="*/ 35282188 h 14"/>
                <a:gd name="T6" fmla="*/ 68045806 w 27"/>
                <a:gd name="T7" fmla="*/ 22682200 h 14"/>
                <a:gd name="T8" fmla="*/ 5040371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2" y="0"/>
                  </a:moveTo>
                  <a:lnTo>
                    <a:pt x="0" y="4"/>
                  </a:lnTo>
                  <a:lnTo>
                    <a:pt x="26" y="14"/>
                  </a:lnTo>
                  <a:lnTo>
                    <a:pt x="27" y="9"/>
                  </a:lnTo>
                  <a:lnTo>
                    <a:pt x="2"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2" name="Freeform 709"/>
            <p:cNvSpPr>
              <a:spLocks noChangeArrowheads="1"/>
            </p:cNvSpPr>
            <p:nvPr/>
          </p:nvSpPr>
          <p:spPr bwMode="auto">
            <a:xfrm flipH="1">
              <a:off x="895350" y="293687"/>
              <a:ext cx="11113" cy="28575"/>
            </a:xfrm>
            <a:custGeom>
              <a:avLst/>
              <a:gdLst>
                <a:gd name="T0" fmla="*/ 17642681 w 7"/>
                <a:gd name="T1" fmla="*/ 5040313 h 18"/>
                <a:gd name="T2" fmla="*/ 5040539 w 7"/>
                <a:gd name="T3" fmla="*/ 45362813 h 18"/>
                <a:gd name="T4" fmla="*/ 0 w 7"/>
                <a:gd name="T5" fmla="*/ 40322500 h 18"/>
                <a:gd name="T6" fmla="*/ 17642681 w 7"/>
                <a:gd name="T7" fmla="*/ 0 h 18"/>
                <a:gd name="T8" fmla="*/ 17642681 w 7"/>
                <a:gd name="T9" fmla="*/ 5040313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2"/>
                  </a:moveTo>
                  <a:lnTo>
                    <a:pt x="2" y="18"/>
                  </a:lnTo>
                  <a:lnTo>
                    <a:pt x="0" y="16"/>
                  </a:lnTo>
                  <a:lnTo>
                    <a:pt x="7" y="0"/>
                  </a:lnTo>
                  <a:lnTo>
                    <a:pt x="7" y="2"/>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3" name="Freeform 710"/>
            <p:cNvSpPr>
              <a:spLocks noChangeArrowheads="1"/>
            </p:cNvSpPr>
            <p:nvPr/>
          </p:nvSpPr>
          <p:spPr bwMode="auto">
            <a:xfrm flipH="1">
              <a:off x="898525" y="293687"/>
              <a:ext cx="9525" cy="25400"/>
            </a:xfrm>
            <a:custGeom>
              <a:avLst/>
              <a:gdLst>
                <a:gd name="T0" fmla="*/ 15120938 w 6"/>
                <a:gd name="T1" fmla="*/ 0 h 16"/>
                <a:gd name="T2" fmla="*/ 2520950 w 6"/>
                <a:gd name="T3" fmla="*/ 40322500 h 16"/>
                <a:gd name="T4" fmla="*/ 0 w 6"/>
                <a:gd name="T5" fmla="*/ 40322500 h 16"/>
                <a:gd name="T6" fmla="*/ 12601575 w 6"/>
                <a:gd name="T7" fmla="*/ 0 h 16"/>
                <a:gd name="T8" fmla="*/ 15120938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1" y="16"/>
                  </a:lnTo>
                  <a:lnTo>
                    <a:pt x="0" y="16"/>
                  </a:lnTo>
                  <a:lnTo>
                    <a:pt x="5" y="0"/>
                  </a:lnTo>
                  <a:lnTo>
                    <a:pt x="6"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4" name="Freeform 711"/>
            <p:cNvSpPr>
              <a:spLocks noChangeArrowheads="1"/>
            </p:cNvSpPr>
            <p:nvPr/>
          </p:nvSpPr>
          <p:spPr bwMode="auto">
            <a:xfrm flipH="1">
              <a:off x="900112" y="293687"/>
              <a:ext cx="11113" cy="25400"/>
            </a:xfrm>
            <a:custGeom>
              <a:avLst/>
              <a:gdLst>
                <a:gd name="T0" fmla="*/ 17642681 w 7"/>
                <a:gd name="T1" fmla="*/ 0 h 16"/>
                <a:gd name="T2" fmla="*/ 5040539 w 7"/>
                <a:gd name="T3" fmla="*/ 40322500 h 16"/>
                <a:gd name="T4" fmla="*/ 0 w 7"/>
                <a:gd name="T5" fmla="*/ 40322500 h 16"/>
                <a:gd name="T6" fmla="*/ 12602142 w 7"/>
                <a:gd name="T7" fmla="*/ 0 h 16"/>
                <a:gd name="T8" fmla="*/ 17642681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7" y="0"/>
                  </a:moveTo>
                  <a:lnTo>
                    <a:pt x="2" y="16"/>
                  </a:lnTo>
                  <a:lnTo>
                    <a:pt x="0" y="16"/>
                  </a:lnTo>
                  <a:lnTo>
                    <a:pt x="5" y="0"/>
                  </a:lnTo>
                  <a:lnTo>
                    <a:pt x="7"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5" name="Freeform 712"/>
            <p:cNvSpPr>
              <a:spLocks noChangeArrowheads="1"/>
            </p:cNvSpPr>
            <p:nvPr/>
          </p:nvSpPr>
          <p:spPr bwMode="auto">
            <a:xfrm flipH="1">
              <a:off x="1217611" y="179387"/>
              <a:ext cx="23813" cy="11113"/>
            </a:xfrm>
            <a:custGeom>
              <a:avLst/>
              <a:gdLst>
                <a:gd name="T0" fmla="*/ 0 w 9"/>
                <a:gd name="T1" fmla="*/ 0 h 4"/>
                <a:gd name="T2" fmla="*/ 56005530 w 9"/>
                <a:gd name="T3" fmla="*/ 30874692 h 4"/>
                <a:gd name="T4" fmla="*/ 63006552 w 9"/>
                <a:gd name="T5" fmla="*/ 15438735 h 4"/>
                <a:gd name="T6" fmla="*/ 63006552 w 9"/>
                <a:gd name="T7" fmla="*/ 7717979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cubicBezTo>
                    <a:pt x="8" y="4"/>
                    <a:pt x="8" y="4"/>
                    <a:pt x="8" y="4"/>
                  </a:cubicBezTo>
                  <a:cubicBezTo>
                    <a:pt x="8" y="4"/>
                    <a:pt x="8" y="4"/>
                    <a:pt x="9" y="2"/>
                  </a:cubicBezTo>
                  <a:cubicBezTo>
                    <a:pt x="9" y="1"/>
                    <a:pt x="9" y="1"/>
                    <a:pt x="9" y="1"/>
                  </a:cubicBezTo>
                  <a:lnTo>
                    <a:pt x="0" y="0"/>
                  </a:lnTo>
                  <a:close/>
                </a:path>
              </a:pathLst>
            </a:custGeom>
            <a:solidFill>
              <a:srgbClr val="513F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710" name="文本框 709"/>
          <p:cNvSpPr txBox="1"/>
          <p:nvPr/>
        </p:nvSpPr>
        <p:spPr>
          <a:xfrm>
            <a:off x="6349993" y="2035200"/>
            <a:ext cx="5259395" cy="1198880"/>
          </a:xfrm>
          <a:prstGeom prst="rect">
            <a:avLst/>
          </a:prstGeom>
          <a:noFill/>
        </p:spPr>
        <p:txBody>
          <a:bodyPr wrap="square" rtlCol="0">
            <a:spAutoFit/>
          </a:bodyPr>
          <a:lstStyle/>
          <a:p>
            <a:pPr algn="dist"/>
            <a:r>
              <a:rPr lang="zh-CN" altLang="en-US" sz="3600" b="1" dirty="0">
                <a:solidFill>
                  <a:schemeClr val="tx2">
                    <a:lumMod val="75000"/>
                  </a:schemeClr>
                </a:solidFill>
                <a:latin typeface="方正粗圆简体" panose="03000509000000000000" pitchFamily="2" charset="-122"/>
                <a:ea typeface="方正粗圆简体" panose="03000509000000000000" pitchFamily="2" charset="-122"/>
              </a:rPr>
              <a:t>中科</a:t>
            </a:r>
            <a:r>
              <a:rPr lang="en-US" altLang="zh-CN" sz="3600" b="1" dirty="0" err="1">
                <a:solidFill>
                  <a:schemeClr val="tx2">
                    <a:lumMod val="75000"/>
                  </a:schemeClr>
                </a:solidFill>
                <a:latin typeface="方正粗圆简体" panose="03000509000000000000" pitchFamily="2" charset="-122"/>
                <a:ea typeface="方正粗圆简体" panose="03000509000000000000" pitchFamily="2" charset="-122"/>
              </a:rPr>
              <a:t>UMajor</a:t>
            </a:r>
            <a:r>
              <a:rPr lang="zh-CN" altLang="en-US" sz="3600" b="1" dirty="0">
                <a:solidFill>
                  <a:schemeClr val="tx2">
                    <a:lumMod val="75000"/>
                  </a:schemeClr>
                </a:solidFill>
                <a:latin typeface="方正粗圆简体" panose="03000509000000000000" pitchFamily="2" charset="-122"/>
                <a:ea typeface="方正粗圆简体" panose="03000509000000000000" pitchFamily="2" charset="-122"/>
              </a:rPr>
              <a:t>大学专业课</a:t>
            </a:r>
            <a:endParaRPr lang="en-US" altLang="zh-CN" sz="3600" b="1" dirty="0">
              <a:solidFill>
                <a:schemeClr val="tx2">
                  <a:lumMod val="75000"/>
                </a:schemeClr>
              </a:solidFill>
              <a:latin typeface="方正粗圆简体" panose="03000509000000000000" pitchFamily="2" charset="-122"/>
              <a:ea typeface="方正粗圆简体" panose="03000509000000000000" pitchFamily="2" charset="-122"/>
            </a:endParaRPr>
          </a:p>
          <a:p>
            <a:pPr algn="dist"/>
            <a:r>
              <a:rPr lang="zh-CN" altLang="en-US" sz="3600" b="1" dirty="0">
                <a:solidFill>
                  <a:schemeClr val="tx2">
                    <a:lumMod val="75000"/>
                  </a:schemeClr>
                </a:solidFill>
                <a:latin typeface="方正粗圆简体" panose="03000509000000000000" pitchFamily="2" charset="-122"/>
                <a:ea typeface="方正粗圆简体" panose="03000509000000000000" pitchFamily="2" charset="-122"/>
              </a:rPr>
              <a:t>学习资源数据库互动讲座</a:t>
            </a:r>
            <a:endParaRPr lang="en-US" altLang="zh-CN" sz="3600" b="1" dirty="0">
              <a:solidFill>
                <a:schemeClr val="tx2">
                  <a:lumMod val="75000"/>
                </a:schemeClr>
              </a:solidFill>
              <a:latin typeface="方正粗圆简体" panose="03000509000000000000" pitchFamily="2" charset="-122"/>
              <a:ea typeface="方正粗圆简体" panose="03000509000000000000" pitchFamily="2" charset="-122"/>
            </a:endParaRPr>
          </a:p>
        </p:txBody>
      </p:sp>
      <p:sp>
        <p:nvSpPr>
          <p:cNvPr id="3" name="L 形 2"/>
          <p:cNvSpPr/>
          <p:nvPr/>
        </p:nvSpPr>
        <p:spPr>
          <a:xfrm>
            <a:off x="5864223" y="3333750"/>
            <a:ext cx="2660666" cy="1362074"/>
          </a:xfrm>
          <a:prstGeom prst="corner">
            <a:avLst>
              <a:gd name="adj1" fmla="val 14704"/>
              <a:gd name="adj2" fmla="val 16087"/>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L 形 712"/>
          <p:cNvSpPr/>
          <p:nvPr/>
        </p:nvSpPr>
        <p:spPr>
          <a:xfrm flipH="1" flipV="1">
            <a:off x="9505942" y="1373972"/>
            <a:ext cx="2660666" cy="1362074"/>
          </a:xfrm>
          <a:prstGeom prst="corner">
            <a:avLst>
              <a:gd name="adj1" fmla="val 14704"/>
              <a:gd name="adj2" fmla="val 16087"/>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4" name="直接连接符 713"/>
          <p:cNvCxnSpPr/>
          <p:nvPr/>
        </p:nvCxnSpPr>
        <p:spPr>
          <a:xfrm>
            <a:off x="6476213" y="3308350"/>
            <a:ext cx="5015060" cy="0"/>
          </a:xfrm>
          <a:prstGeom prst="line">
            <a:avLst/>
          </a:prstGeom>
          <a:ln w="19050">
            <a:solidFill>
              <a:srgbClr val="59ACB4"/>
            </a:solidFill>
            <a:prstDash val="sysDot"/>
          </a:ln>
        </p:spPr>
        <p:style>
          <a:lnRef idx="1">
            <a:schemeClr val="accent1"/>
          </a:lnRef>
          <a:fillRef idx="0">
            <a:schemeClr val="accent1"/>
          </a:fillRef>
          <a:effectRef idx="0">
            <a:schemeClr val="accent1"/>
          </a:effectRef>
          <a:fontRef idx="minor">
            <a:schemeClr val="tx1"/>
          </a:fontRef>
        </p:style>
      </p:cxnSp>
      <p:cxnSp>
        <p:nvCxnSpPr>
          <p:cNvPr id="715" name="直接连接符 714"/>
          <p:cNvCxnSpPr/>
          <p:nvPr/>
        </p:nvCxnSpPr>
        <p:spPr>
          <a:xfrm>
            <a:off x="6476213" y="3509962"/>
            <a:ext cx="5015060" cy="0"/>
          </a:xfrm>
          <a:prstGeom prst="line">
            <a:avLst/>
          </a:prstGeom>
          <a:ln w="25400">
            <a:solidFill>
              <a:srgbClr val="FB5B49"/>
            </a:solidFill>
            <a:prstDash val="sysDot"/>
          </a:ln>
        </p:spPr>
        <p:style>
          <a:lnRef idx="1">
            <a:schemeClr val="accent1"/>
          </a:lnRef>
          <a:fillRef idx="0">
            <a:schemeClr val="accent1"/>
          </a:fillRef>
          <a:effectRef idx="0">
            <a:schemeClr val="accent1"/>
          </a:effectRef>
          <a:fontRef idx="minor">
            <a:schemeClr val="tx1"/>
          </a:fontRef>
        </p:style>
      </p:cxnSp>
    </p:spTree>
    <p:custDataLst>
      <p:tags r:id="rId54"/>
    </p:custDataLst>
  </p:cSld>
  <p:clrMapOvr>
    <a:masterClrMapping/>
  </p:clrMapOvr>
  <p:transition spd="slow" advClick="0" advTm="200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41021"/>
            <a:chOff x="0" y="0"/>
            <a:chExt cx="12192000" cy="641021"/>
          </a:xfrm>
        </p:grpSpPr>
        <p:grpSp>
          <p:nvGrpSpPr>
            <p:cNvPr id="9" name="组合 8"/>
            <p:cNvGrpSpPr/>
            <p:nvPr/>
          </p:nvGrpSpPr>
          <p:grpSpPr>
            <a:xfrm>
              <a:off x="0" y="0"/>
              <a:ext cx="12192000" cy="641021"/>
              <a:chOff x="0" y="0"/>
              <a:chExt cx="12192000" cy="641021"/>
            </a:xfrm>
          </p:grpSpPr>
          <p:sp>
            <p:nvSpPr>
              <p:cNvPr id="11" name="矩形 10"/>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知识体系</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10" name="矩形 9"/>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954850" y="1200058"/>
            <a:ext cx="10282300" cy="5152778"/>
            <a:chOff x="0" y="1118793"/>
            <a:chExt cx="10282300" cy="5152778"/>
          </a:xfrm>
        </p:grpSpPr>
        <p:grpSp>
          <p:nvGrpSpPr>
            <p:cNvPr id="15" name="组合 14"/>
            <p:cNvGrpSpPr/>
            <p:nvPr/>
          </p:nvGrpSpPr>
          <p:grpSpPr>
            <a:xfrm>
              <a:off x="0" y="1118793"/>
              <a:ext cx="6796585" cy="5152778"/>
              <a:chOff x="0" y="723004"/>
              <a:chExt cx="7161904" cy="5377280"/>
            </a:xfrm>
          </p:grpSpPr>
          <p:pic>
            <p:nvPicPr>
              <p:cNvPr id="4" name="图片 3"/>
              <p:cNvPicPr>
                <a:picLocks noChangeAspect="1"/>
              </p:cNvPicPr>
              <p:nvPr/>
            </p:nvPicPr>
            <p:blipFill>
              <a:blip r:embed="rId1"/>
              <a:stretch>
                <a:fillRect/>
              </a:stretch>
            </p:blipFill>
            <p:spPr>
              <a:xfrm>
                <a:off x="0" y="723004"/>
                <a:ext cx="3580952" cy="2209524"/>
              </a:xfrm>
              <a:prstGeom prst="rect">
                <a:avLst/>
              </a:prstGeom>
            </p:spPr>
          </p:pic>
          <p:pic>
            <p:nvPicPr>
              <p:cNvPr id="5" name="图片 4"/>
              <p:cNvPicPr>
                <a:picLocks noChangeAspect="1"/>
              </p:cNvPicPr>
              <p:nvPr/>
            </p:nvPicPr>
            <p:blipFill>
              <a:blip r:embed="rId2"/>
              <a:stretch>
                <a:fillRect/>
              </a:stretch>
            </p:blipFill>
            <p:spPr>
              <a:xfrm>
                <a:off x="3580952" y="723004"/>
                <a:ext cx="3580952" cy="3133333"/>
              </a:xfrm>
              <a:prstGeom prst="rect">
                <a:avLst/>
              </a:prstGeom>
            </p:spPr>
          </p:pic>
          <p:pic>
            <p:nvPicPr>
              <p:cNvPr id="7" name="图片 6"/>
              <p:cNvPicPr>
                <a:picLocks noChangeAspect="1"/>
              </p:cNvPicPr>
              <p:nvPr/>
            </p:nvPicPr>
            <p:blipFill>
              <a:blip r:embed="rId3"/>
              <a:stretch>
                <a:fillRect/>
              </a:stretch>
            </p:blipFill>
            <p:spPr>
              <a:xfrm>
                <a:off x="28571" y="3014510"/>
                <a:ext cx="3552381" cy="2552381"/>
              </a:xfrm>
              <a:prstGeom prst="rect">
                <a:avLst/>
              </a:prstGeom>
            </p:spPr>
          </p:pic>
          <p:pic>
            <p:nvPicPr>
              <p:cNvPr id="12" name="图片 11"/>
              <p:cNvPicPr>
                <a:picLocks noChangeAspect="1"/>
              </p:cNvPicPr>
              <p:nvPr/>
            </p:nvPicPr>
            <p:blipFill>
              <a:blip r:embed="rId4"/>
              <a:stretch>
                <a:fillRect/>
              </a:stretch>
            </p:blipFill>
            <p:spPr>
              <a:xfrm>
                <a:off x="3622614" y="3938319"/>
                <a:ext cx="3497628" cy="2161965"/>
              </a:xfrm>
              <a:prstGeom prst="rect">
                <a:avLst/>
              </a:prstGeom>
            </p:spPr>
          </p:pic>
        </p:grpSp>
        <p:pic>
          <p:nvPicPr>
            <p:cNvPr id="16" name="图片 15"/>
            <p:cNvPicPr>
              <a:picLocks noChangeAspect="1"/>
            </p:cNvPicPr>
            <p:nvPr/>
          </p:nvPicPr>
          <p:blipFill>
            <a:blip r:embed="rId5"/>
            <a:stretch>
              <a:fillRect/>
            </a:stretch>
          </p:blipFill>
          <p:spPr>
            <a:xfrm>
              <a:off x="6796586" y="1118793"/>
              <a:ext cx="3485714" cy="2819048"/>
            </a:xfrm>
            <a:prstGeom prst="rect">
              <a:avLst/>
            </a:prstGeom>
          </p:spPr>
        </p:pic>
        <p:pic>
          <p:nvPicPr>
            <p:cNvPr id="17" name="图片 16"/>
            <p:cNvPicPr>
              <a:picLocks noChangeAspect="1"/>
            </p:cNvPicPr>
            <p:nvPr/>
          </p:nvPicPr>
          <p:blipFill>
            <a:blip r:embed="rId6"/>
            <a:stretch>
              <a:fillRect/>
            </a:stretch>
          </p:blipFill>
          <p:spPr>
            <a:xfrm>
              <a:off x="6705031" y="4393776"/>
              <a:ext cx="3571429" cy="133333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41021"/>
            <a:chOff x="0" y="0"/>
            <a:chExt cx="12192000" cy="641021"/>
          </a:xfrm>
        </p:grpSpPr>
        <p:grpSp>
          <p:nvGrpSpPr>
            <p:cNvPr id="9" name="组合 8"/>
            <p:cNvGrpSpPr/>
            <p:nvPr/>
          </p:nvGrpSpPr>
          <p:grpSpPr>
            <a:xfrm>
              <a:off x="0" y="0"/>
              <a:ext cx="12192000" cy="641021"/>
              <a:chOff x="0" y="0"/>
              <a:chExt cx="12192000" cy="641021"/>
            </a:xfrm>
          </p:grpSpPr>
          <p:sp>
            <p:nvSpPr>
              <p:cNvPr id="11" name="矩形 10"/>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知识体系</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10" name="矩形 9"/>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56390" y="1431849"/>
            <a:ext cx="11879220" cy="4400470"/>
            <a:chOff x="156390" y="981473"/>
            <a:chExt cx="11879220" cy="4400470"/>
          </a:xfrm>
        </p:grpSpPr>
        <p:pic>
          <p:nvPicPr>
            <p:cNvPr id="2" name="图片 1"/>
            <p:cNvPicPr>
              <a:picLocks noChangeAspect="1"/>
            </p:cNvPicPr>
            <p:nvPr/>
          </p:nvPicPr>
          <p:blipFill>
            <a:blip r:embed="rId1"/>
            <a:stretch>
              <a:fillRect/>
            </a:stretch>
          </p:blipFill>
          <p:spPr>
            <a:xfrm>
              <a:off x="156390" y="981473"/>
              <a:ext cx="2988999" cy="4236064"/>
            </a:xfrm>
            <a:prstGeom prst="rect">
              <a:avLst/>
            </a:prstGeom>
          </p:spPr>
        </p:pic>
        <p:pic>
          <p:nvPicPr>
            <p:cNvPr id="3" name="图片 2"/>
            <p:cNvPicPr>
              <a:picLocks noChangeAspect="1"/>
            </p:cNvPicPr>
            <p:nvPr/>
          </p:nvPicPr>
          <p:blipFill>
            <a:blip r:embed="rId2"/>
            <a:stretch>
              <a:fillRect/>
            </a:stretch>
          </p:blipFill>
          <p:spPr>
            <a:xfrm>
              <a:off x="3063844" y="981473"/>
              <a:ext cx="2988998" cy="4400470"/>
            </a:xfrm>
            <a:prstGeom prst="rect">
              <a:avLst/>
            </a:prstGeom>
          </p:spPr>
        </p:pic>
        <p:pic>
          <p:nvPicPr>
            <p:cNvPr id="19" name="图片 18"/>
            <p:cNvPicPr>
              <a:picLocks noChangeAspect="1"/>
            </p:cNvPicPr>
            <p:nvPr/>
          </p:nvPicPr>
          <p:blipFill rotWithShape="1">
            <a:blip r:embed="rId3"/>
            <a:srcRect r="4609"/>
            <a:stretch>
              <a:fillRect/>
            </a:stretch>
          </p:blipFill>
          <p:spPr>
            <a:xfrm>
              <a:off x="8799136" y="1743373"/>
              <a:ext cx="3236474" cy="3371254"/>
            </a:xfrm>
            <a:prstGeom prst="rect">
              <a:avLst/>
            </a:prstGeom>
          </p:spPr>
        </p:pic>
        <p:pic>
          <p:nvPicPr>
            <p:cNvPr id="6" name="图片 5"/>
            <p:cNvPicPr>
              <a:picLocks noChangeAspect="1"/>
            </p:cNvPicPr>
            <p:nvPr/>
          </p:nvPicPr>
          <p:blipFill>
            <a:blip r:embed="rId4"/>
            <a:stretch>
              <a:fillRect/>
            </a:stretch>
          </p:blipFill>
          <p:spPr>
            <a:xfrm>
              <a:off x="5948115" y="1881708"/>
              <a:ext cx="2885714" cy="26000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41021"/>
            <a:chOff x="0" y="0"/>
            <a:chExt cx="12192000" cy="641021"/>
          </a:xfrm>
        </p:grpSpPr>
        <p:grpSp>
          <p:nvGrpSpPr>
            <p:cNvPr id="9" name="组合 8"/>
            <p:cNvGrpSpPr/>
            <p:nvPr/>
          </p:nvGrpSpPr>
          <p:grpSpPr>
            <a:xfrm>
              <a:off x="0" y="0"/>
              <a:ext cx="12192000" cy="641021"/>
              <a:chOff x="0" y="0"/>
              <a:chExt cx="12192000" cy="641021"/>
            </a:xfrm>
          </p:grpSpPr>
          <p:sp>
            <p:nvSpPr>
              <p:cNvPr id="11" name="矩形 10"/>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数据库资源</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10" name="矩形 9"/>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1"/>
          <a:stretch>
            <a:fillRect/>
          </a:stretch>
        </p:blipFill>
        <p:spPr>
          <a:xfrm>
            <a:off x="1650890" y="1805262"/>
            <a:ext cx="8880629" cy="4284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矩形 4"/>
          <p:cNvSpPr/>
          <p:nvPr/>
        </p:nvSpPr>
        <p:spPr>
          <a:xfrm>
            <a:off x="5174927" y="930754"/>
            <a:ext cx="1832553" cy="584775"/>
          </a:xfrm>
          <a:prstGeom prst="rect">
            <a:avLst/>
          </a:prstGeom>
        </p:spPr>
        <p:txBody>
          <a:bodyPr wrap="none">
            <a:spAutoFit/>
          </a:bodyPr>
          <a:lstStyle/>
          <a:p>
            <a:r>
              <a:rPr lang="zh-CN" altLang="en-US" sz="3200" b="1" dirty="0">
                <a:solidFill>
                  <a:srgbClr val="498B9C"/>
                </a:solidFill>
                <a:latin typeface="做字网改造文鼎简体颜体" pitchFamily="1" charset="-122"/>
                <a:ea typeface="长城美黑体" panose="02010609000101010101" pitchFamily="49" charset="-122"/>
              </a:rPr>
              <a:t>视频资源</a:t>
            </a:r>
            <a:endParaRPr lang="zh-CN" altLang="en-US" sz="3200" b="1" dirty="0">
              <a:solidFill>
                <a:srgbClr val="498B9C"/>
              </a:solidFill>
              <a:latin typeface="做字网改造文鼎简体颜体" pitchFamily="1" charset="-122"/>
              <a:ea typeface="长城美黑体"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41021"/>
            <a:chOff x="0" y="0"/>
            <a:chExt cx="12192000" cy="641021"/>
          </a:xfrm>
        </p:grpSpPr>
        <p:grpSp>
          <p:nvGrpSpPr>
            <p:cNvPr id="9" name="组合 8"/>
            <p:cNvGrpSpPr/>
            <p:nvPr/>
          </p:nvGrpSpPr>
          <p:grpSpPr>
            <a:xfrm>
              <a:off x="0" y="0"/>
              <a:ext cx="12192000" cy="641021"/>
              <a:chOff x="0" y="0"/>
              <a:chExt cx="12192000" cy="641021"/>
            </a:xfrm>
          </p:grpSpPr>
          <p:sp>
            <p:nvSpPr>
              <p:cNvPr id="11" name="矩形 10"/>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数据库资源</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10" name="矩形 9"/>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5174927" y="930754"/>
            <a:ext cx="1832553" cy="584775"/>
          </a:xfrm>
          <a:prstGeom prst="rect">
            <a:avLst/>
          </a:prstGeom>
        </p:spPr>
        <p:txBody>
          <a:bodyPr wrap="none">
            <a:spAutoFit/>
          </a:bodyPr>
          <a:lstStyle/>
          <a:p>
            <a:r>
              <a:rPr lang="zh-CN" altLang="en-US" sz="3200" b="1" dirty="0">
                <a:solidFill>
                  <a:srgbClr val="498B9C"/>
                </a:solidFill>
                <a:latin typeface="做字网改造文鼎简体颜体" pitchFamily="1" charset="-122"/>
                <a:ea typeface="长城美黑体" panose="02010609000101010101" pitchFamily="49" charset="-122"/>
              </a:rPr>
              <a:t>试题资源</a:t>
            </a:r>
            <a:endParaRPr lang="zh-CN" altLang="en-US" sz="3200" b="1" dirty="0">
              <a:solidFill>
                <a:srgbClr val="498B9C"/>
              </a:solidFill>
              <a:latin typeface="做字网改造文鼎简体颜体" pitchFamily="1" charset="-122"/>
              <a:ea typeface="长城美黑体" panose="02010609000101010101" pitchFamily="49" charset="-122"/>
            </a:endParaRPr>
          </a:p>
        </p:txBody>
      </p:sp>
      <p:pic>
        <p:nvPicPr>
          <p:cNvPr id="3" name="图片 2"/>
          <p:cNvPicPr>
            <a:picLocks noChangeAspect="1"/>
          </p:cNvPicPr>
          <p:nvPr/>
        </p:nvPicPr>
        <p:blipFill>
          <a:blip r:embed="rId1"/>
          <a:stretch>
            <a:fillRect/>
          </a:stretch>
        </p:blipFill>
        <p:spPr>
          <a:xfrm>
            <a:off x="124287" y="1641658"/>
            <a:ext cx="6285390" cy="3410714"/>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2"/>
          <a:stretch>
            <a:fillRect/>
          </a:stretch>
        </p:blipFill>
        <p:spPr>
          <a:xfrm>
            <a:off x="4796901" y="3429000"/>
            <a:ext cx="7270812" cy="311606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41021"/>
            <a:chOff x="0" y="0"/>
            <a:chExt cx="12192000" cy="641021"/>
          </a:xfrm>
        </p:grpSpPr>
        <p:grpSp>
          <p:nvGrpSpPr>
            <p:cNvPr id="9" name="组合 8"/>
            <p:cNvGrpSpPr/>
            <p:nvPr/>
          </p:nvGrpSpPr>
          <p:grpSpPr>
            <a:xfrm>
              <a:off x="0" y="0"/>
              <a:ext cx="12192000" cy="641021"/>
              <a:chOff x="0" y="0"/>
              <a:chExt cx="12192000" cy="641021"/>
            </a:xfrm>
          </p:grpSpPr>
          <p:sp>
            <p:nvSpPr>
              <p:cNvPr id="11" name="矩形 10"/>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数据库资源</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10" name="矩形 9"/>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4762956" y="930754"/>
            <a:ext cx="2656496" cy="584775"/>
          </a:xfrm>
          <a:prstGeom prst="rect">
            <a:avLst/>
          </a:prstGeom>
        </p:spPr>
        <p:txBody>
          <a:bodyPr wrap="none">
            <a:spAutoFit/>
          </a:bodyPr>
          <a:lstStyle/>
          <a:p>
            <a:r>
              <a:rPr lang="zh-CN" altLang="en-US" sz="3200" b="1" dirty="0">
                <a:solidFill>
                  <a:srgbClr val="498B9C"/>
                </a:solidFill>
                <a:latin typeface="做字网改造文鼎简体颜体" pitchFamily="1" charset="-122"/>
                <a:ea typeface="长城美黑体" panose="02010609000101010101" pitchFamily="49" charset="-122"/>
              </a:rPr>
              <a:t>学习指导资源</a:t>
            </a:r>
            <a:endParaRPr lang="zh-CN" altLang="en-US" sz="3200" b="1" dirty="0">
              <a:solidFill>
                <a:srgbClr val="498B9C"/>
              </a:solidFill>
              <a:latin typeface="做字网改造文鼎简体颜体" pitchFamily="1" charset="-122"/>
              <a:ea typeface="长城美黑体" panose="02010609000101010101" pitchFamily="49" charset="-122"/>
            </a:endParaRPr>
          </a:p>
        </p:txBody>
      </p:sp>
      <p:pic>
        <p:nvPicPr>
          <p:cNvPr id="2" name="图片 1"/>
          <p:cNvPicPr>
            <a:picLocks noChangeAspect="1"/>
          </p:cNvPicPr>
          <p:nvPr/>
        </p:nvPicPr>
        <p:blipFill>
          <a:blip r:embed="rId1"/>
          <a:stretch>
            <a:fillRect/>
          </a:stretch>
        </p:blipFill>
        <p:spPr>
          <a:xfrm>
            <a:off x="499256" y="1800221"/>
            <a:ext cx="5519520" cy="4061533"/>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2"/>
          <a:stretch>
            <a:fillRect/>
          </a:stretch>
        </p:blipFill>
        <p:spPr>
          <a:xfrm>
            <a:off x="6445873" y="1800221"/>
            <a:ext cx="5246871" cy="406710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6499" y="2067564"/>
            <a:ext cx="5346736" cy="4144659"/>
          </a:xfrm>
          <a:prstGeom prst="rect">
            <a:avLst/>
          </a:prstGeom>
        </p:spPr>
      </p:pic>
      <p:grpSp>
        <p:nvGrpSpPr>
          <p:cNvPr id="6" name="组合 5"/>
          <p:cNvGrpSpPr/>
          <p:nvPr/>
        </p:nvGrpSpPr>
        <p:grpSpPr>
          <a:xfrm>
            <a:off x="0" y="0"/>
            <a:ext cx="12192000" cy="641021"/>
            <a:chOff x="0" y="0"/>
            <a:chExt cx="12192000" cy="641021"/>
          </a:xfrm>
        </p:grpSpPr>
        <p:grpSp>
          <p:nvGrpSpPr>
            <p:cNvPr id="7" name="组合 6"/>
            <p:cNvGrpSpPr/>
            <p:nvPr/>
          </p:nvGrpSpPr>
          <p:grpSpPr>
            <a:xfrm>
              <a:off x="0" y="0"/>
              <a:ext cx="12192000" cy="641021"/>
              <a:chOff x="0" y="0"/>
              <a:chExt cx="12192000" cy="641021"/>
            </a:xfrm>
          </p:grpSpPr>
          <p:sp>
            <p:nvSpPr>
              <p:cNvPr id="9" name="矩形 8"/>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数据库资源</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8" name="矩形 7"/>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2"/>
          <a:stretch>
            <a:fillRect/>
          </a:stretch>
        </p:blipFill>
        <p:spPr>
          <a:xfrm>
            <a:off x="6123713" y="2067564"/>
            <a:ext cx="5681788" cy="4074924"/>
          </a:xfrm>
          <a:prstGeom prst="rect">
            <a:avLst/>
          </a:prstGeom>
        </p:spPr>
      </p:pic>
      <p:sp>
        <p:nvSpPr>
          <p:cNvPr id="13" name="矩形 12"/>
          <p:cNvSpPr/>
          <p:nvPr/>
        </p:nvSpPr>
        <p:spPr>
          <a:xfrm>
            <a:off x="4526857" y="989655"/>
            <a:ext cx="2656496" cy="584775"/>
          </a:xfrm>
          <a:prstGeom prst="rect">
            <a:avLst/>
          </a:prstGeom>
        </p:spPr>
        <p:txBody>
          <a:bodyPr wrap="none">
            <a:spAutoFit/>
          </a:bodyPr>
          <a:lstStyle/>
          <a:p>
            <a:r>
              <a:rPr lang="zh-CN" altLang="en-US" sz="3200" b="1" dirty="0">
                <a:solidFill>
                  <a:srgbClr val="498B9C"/>
                </a:solidFill>
                <a:latin typeface="做字网改造文鼎简体颜体" pitchFamily="1" charset="-122"/>
                <a:ea typeface="长城美黑体" panose="02010609000101010101" pitchFamily="49" charset="-122"/>
              </a:rPr>
              <a:t>“学霸与我”</a:t>
            </a:r>
            <a:endParaRPr lang="zh-CN" altLang="en-US" sz="3200" b="1" dirty="0">
              <a:solidFill>
                <a:srgbClr val="498B9C"/>
              </a:solidFill>
              <a:latin typeface="做字网改造文鼎简体颜体" pitchFamily="1" charset="-122"/>
              <a:ea typeface="长城美黑体" panose="02010609000101010101" pitchFamily="49" charset="-122"/>
            </a:endParaRPr>
          </a:p>
        </p:txBody>
      </p:sp>
    </p:spTree>
  </p:cSld>
  <p:clrMapOvr>
    <a:masterClrMapping/>
  </p:clrMapOvr>
  <p:transition spd="slow" advClick="0" advTm="2000">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PA_库_组合 35"/>
          <p:cNvGrpSpPr/>
          <p:nvPr>
            <p:custDataLst>
              <p:tags r:id="rId1"/>
            </p:custDataLst>
          </p:nvPr>
        </p:nvGrpSpPr>
        <p:grpSpPr>
          <a:xfrm>
            <a:off x="6015085" y="1840440"/>
            <a:ext cx="5016164" cy="1826418"/>
            <a:chOff x="6015085" y="1840440"/>
            <a:chExt cx="5016164" cy="1826418"/>
          </a:xfrm>
        </p:grpSpPr>
        <p:grpSp>
          <p:nvGrpSpPr>
            <p:cNvPr id="6" name="组合 5"/>
            <p:cNvGrpSpPr/>
            <p:nvPr/>
          </p:nvGrpSpPr>
          <p:grpSpPr>
            <a:xfrm>
              <a:off x="6015085" y="1840440"/>
              <a:ext cx="1562100" cy="1826418"/>
              <a:chOff x="6610350" y="1809750"/>
              <a:chExt cx="1562100" cy="1826418"/>
            </a:xfrm>
          </p:grpSpPr>
          <p:sp>
            <p:nvSpPr>
              <p:cNvPr id="30" name="椭圆 29"/>
              <p:cNvSpPr/>
              <p:nvPr/>
            </p:nvSpPr>
            <p:spPr>
              <a:xfrm>
                <a:off x="6610350" y="1809750"/>
                <a:ext cx="1562100" cy="1562100"/>
              </a:xfrm>
              <a:prstGeom prst="ellipse">
                <a:avLst/>
              </a:prstGeom>
              <a:solidFill>
                <a:srgbClr val="498B9C"/>
              </a:solidFill>
              <a:ln w="76200">
                <a:solidFill>
                  <a:srgbClr val="498B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1" name="任意多边形: 形状 30"/>
              <p:cNvSpPr/>
              <p:nvPr/>
            </p:nvSpPr>
            <p:spPr>
              <a:xfrm>
                <a:off x="6610438" y="2609849"/>
                <a:ext cx="488862" cy="1026319"/>
              </a:xfrm>
              <a:custGeom>
                <a:avLst/>
                <a:gdLst>
                  <a:gd name="connsiteX0" fmla="*/ 0 w 488862"/>
                  <a:gd name="connsiteY0" fmla="*/ 0 h 890586"/>
                  <a:gd name="connsiteX1" fmla="*/ 488862 w 488862"/>
                  <a:gd name="connsiteY1" fmla="*/ 0 h 890586"/>
                  <a:gd name="connsiteX2" fmla="*/ 488862 w 488862"/>
                  <a:gd name="connsiteY2" fmla="*/ 890586 h 890586"/>
                  <a:gd name="connsiteX3" fmla="*/ 414261 w 488862"/>
                  <a:gd name="connsiteY3" fmla="*/ 841557 h 890586"/>
                  <a:gd name="connsiteX4" fmla="*/ 7463 w 488862"/>
                  <a:gd name="connsiteY4" fmla="*/ 127989 h 890586"/>
                  <a:gd name="connsiteX5" fmla="*/ 0 w 488862"/>
                  <a:gd name="connsiteY5" fmla="*/ 0 h 8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62" h="890586">
                    <a:moveTo>
                      <a:pt x="0" y="0"/>
                    </a:moveTo>
                    <a:lnTo>
                      <a:pt x="488862" y="0"/>
                    </a:lnTo>
                    <a:lnTo>
                      <a:pt x="488862" y="890586"/>
                    </a:lnTo>
                    <a:lnTo>
                      <a:pt x="414261" y="841557"/>
                    </a:lnTo>
                    <a:cubicBezTo>
                      <a:pt x="195521" y="681689"/>
                      <a:pt x="42340" y="424812"/>
                      <a:pt x="7463" y="127989"/>
                    </a:cubicBezTo>
                    <a:lnTo>
                      <a:pt x="0" y="0"/>
                    </a:lnTo>
                    <a:close/>
                  </a:path>
                </a:pathLst>
              </a:custGeom>
              <a:solidFill>
                <a:srgbClr val="498B9C"/>
              </a:solidFill>
              <a:ln w="76200">
                <a:solidFill>
                  <a:srgbClr val="498B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cxnSp>
          <p:nvCxnSpPr>
            <p:cNvPr id="8" name="直接连接符 7"/>
            <p:cNvCxnSpPr/>
            <p:nvPr/>
          </p:nvCxnSpPr>
          <p:spPr>
            <a:xfrm>
              <a:off x="7399626" y="2861635"/>
              <a:ext cx="3631623" cy="0"/>
            </a:xfrm>
            <a:prstGeom prst="line">
              <a:avLst/>
            </a:prstGeom>
            <a:ln w="19050">
              <a:solidFill>
                <a:srgbClr val="498B9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nvSpPr>
          <p:spPr bwMode="auto">
            <a:xfrm>
              <a:off x="6527895" y="2348227"/>
              <a:ext cx="624648" cy="513408"/>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solidFill>
                <a:srgbClr val="498B9C"/>
              </a:solidFill>
            </a:ln>
          </p:spPr>
          <p:txBody>
            <a:bodyPr anchor="ctr"/>
            <a:lstStyle/>
            <a:p>
              <a:pPr algn="ctr"/>
            </a:p>
          </p:txBody>
        </p:sp>
      </p:grpSp>
      <p:grpSp>
        <p:nvGrpSpPr>
          <p:cNvPr id="2" name="PA_库_组合 1"/>
          <p:cNvGrpSpPr/>
          <p:nvPr>
            <p:custDataLst>
              <p:tags r:id="rId2"/>
            </p:custDataLst>
          </p:nvPr>
        </p:nvGrpSpPr>
        <p:grpSpPr>
          <a:xfrm>
            <a:off x="1160751" y="1173594"/>
            <a:ext cx="4799953" cy="2133791"/>
            <a:chOff x="1160751" y="1173594"/>
            <a:chExt cx="4799953" cy="2133791"/>
          </a:xfrm>
        </p:grpSpPr>
        <p:grpSp>
          <p:nvGrpSpPr>
            <p:cNvPr id="7" name="组合 6"/>
            <p:cNvGrpSpPr/>
            <p:nvPr/>
          </p:nvGrpSpPr>
          <p:grpSpPr>
            <a:xfrm flipH="1">
              <a:off x="4135714" y="1173594"/>
              <a:ext cx="1824990" cy="2133791"/>
              <a:chOff x="6610350" y="1809750"/>
              <a:chExt cx="1562100" cy="1826418"/>
            </a:xfrm>
            <a:solidFill>
              <a:schemeClr val="accent2"/>
            </a:solidFill>
          </p:grpSpPr>
          <p:sp>
            <p:nvSpPr>
              <p:cNvPr id="28" name="椭圆 27"/>
              <p:cNvSpPr/>
              <p:nvPr/>
            </p:nvSpPr>
            <p:spPr>
              <a:xfrm>
                <a:off x="6610350" y="1809750"/>
                <a:ext cx="1562100" cy="1562100"/>
              </a:xfrm>
              <a:prstGeom prst="ellipse">
                <a:avLst/>
              </a:prstGeom>
              <a:solidFill>
                <a:srgbClr val="FB5B4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498B9C"/>
                  </a:solidFill>
                </a:endParaRPr>
              </a:p>
            </p:txBody>
          </p:sp>
          <p:sp>
            <p:nvSpPr>
              <p:cNvPr id="29" name="任意多边形: 形状 28"/>
              <p:cNvSpPr/>
              <p:nvPr/>
            </p:nvSpPr>
            <p:spPr>
              <a:xfrm>
                <a:off x="6610438" y="2609849"/>
                <a:ext cx="488862" cy="1026319"/>
              </a:xfrm>
              <a:custGeom>
                <a:avLst/>
                <a:gdLst>
                  <a:gd name="connsiteX0" fmla="*/ 0 w 488862"/>
                  <a:gd name="connsiteY0" fmla="*/ 0 h 890586"/>
                  <a:gd name="connsiteX1" fmla="*/ 488862 w 488862"/>
                  <a:gd name="connsiteY1" fmla="*/ 0 h 890586"/>
                  <a:gd name="connsiteX2" fmla="*/ 488862 w 488862"/>
                  <a:gd name="connsiteY2" fmla="*/ 890586 h 890586"/>
                  <a:gd name="connsiteX3" fmla="*/ 414261 w 488862"/>
                  <a:gd name="connsiteY3" fmla="*/ 841557 h 890586"/>
                  <a:gd name="connsiteX4" fmla="*/ 7463 w 488862"/>
                  <a:gd name="connsiteY4" fmla="*/ 127989 h 890586"/>
                  <a:gd name="connsiteX5" fmla="*/ 0 w 488862"/>
                  <a:gd name="connsiteY5" fmla="*/ 0 h 8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62" h="890586">
                    <a:moveTo>
                      <a:pt x="0" y="0"/>
                    </a:moveTo>
                    <a:lnTo>
                      <a:pt x="488862" y="0"/>
                    </a:lnTo>
                    <a:lnTo>
                      <a:pt x="488862" y="890586"/>
                    </a:lnTo>
                    <a:lnTo>
                      <a:pt x="414261" y="841557"/>
                    </a:lnTo>
                    <a:cubicBezTo>
                      <a:pt x="195521" y="681689"/>
                      <a:pt x="42340" y="424812"/>
                      <a:pt x="7463" y="127989"/>
                    </a:cubicBezTo>
                    <a:lnTo>
                      <a:pt x="0" y="0"/>
                    </a:lnTo>
                    <a:close/>
                  </a:path>
                </a:pathLst>
              </a:custGeom>
              <a:solidFill>
                <a:srgbClr val="FB5B4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498B9C"/>
                  </a:solidFill>
                </a:endParaRPr>
              </a:p>
            </p:txBody>
          </p:sp>
        </p:grpSp>
        <p:cxnSp>
          <p:nvCxnSpPr>
            <p:cNvPr id="10" name="直接连接符 9"/>
            <p:cNvCxnSpPr/>
            <p:nvPr/>
          </p:nvCxnSpPr>
          <p:spPr>
            <a:xfrm>
              <a:off x="1160751" y="2490160"/>
              <a:ext cx="3631623" cy="0"/>
            </a:xfrm>
            <a:prstGeom prst="line">
              <a:avLst/>
            </a:prstGeom>
            <a:ln w="19050">
              <a:solidFill>
                <a:srgbClr val="FB5B4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任意多边形: 形状 12"/>
            <p:cNvSpPr>
              <a:spLocks noChangeAspect="1"/>
            </p:cNvSpPr>
            <p:nvPr/>
          </p:nvSpPr>
          <p:spPr bwMode="auto">
            <a:xfrm>
              <a:off x="4708839" y="1730340"/>
              <a:ext cx="653386" cy="65270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solidFill>
                  <a:srgbClr val="498B9C"/>
                </a:solidFill>
              </a:endParaRPr>
            </a:p>
          </p:txBody>
        </p:sp>
      </p:grpSp>
      <p:grpSp>
        <p:nvGrpSpPr>
          <p:cNvPr id="39" name="组合 38"/>
          <p:cNvGrpSpPr/>
          <p:nvPr/>
        </p:nvGrpSpPr>
        <p:grpSpPr>
          <a:xfrm>
            <a:off x="1159872" y="2630855"/>
            <a:ext cx="3781755" cy="1864995"/>
            <a:chOff x="11884" y="3191"/>
            <a:chExt cx="2026" cy="2937"/>
          </a:xfrm>
        </p:grpSpPr>
        <p:sp>
          <p:nvSpPr>
            <p:cNvPr id="40" name="文本框 39"/>
            <p:cNvSpPr txBox="1"/>
            <p:nvPr/>
          </p:nvSpPr>
          <p:spPr>
            <a:xfrm>
              <a:off x="11884" y="3744"/>
              <a:ext cx="2026" cy="2384"/>
            </a:xfrm>
            <a:prstGeom prst="rect">
              <a:avLst/>
            </a:prstGeom>
            <a:noFill/>
          </p:spPr>
          <p:txBody>
            <a:bodyPr wrap="square" rtlCol="0">
              <a:spAutoFit/>
            </a:bodyPr>
            <a:lstStyle/>
            <a:p>
              <a:pPr marL="342900" indent="-342900" algn="just">
                <a:lnSpc>
                  <a:spcPct val="200000"/>
                </a:lnSpc>
                <a:buFont typeface="Wingdings" panose="05000000000000000000" charset="0"/>
                <a:buChar char="p"/>
              </a:pP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rPr>
                <a:t>如何快速查找到最新最权威的</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专业课学习资源</a:t>
              </a: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rPr>
                <a:t>？</a:t>
              </a:r>
              <a:endParaRPr lang="en-US" altLang="zh-CN" sz="1200" dirty="0">
                <a:ln w="6350">
                  <a:noFill/>
                </a:ln>
                <a:solidFill>
                  <a:schemeClr val="tx1">
                    <a:lumMod val="75000"/>
                    <a:lumOff val="25000"/>
                  </a:schemeClr>
                </a:solidFill>
                <a:latin typeface="微软雅黑" panose="020B0503020204020204" charset="-122"/>
                <a:ea typeface="微软雅黑" panose="020B0503020204020204" charset="-122"/>
              </a:endParaRPr>
            </a:p>
            <a:p>
              <a:pPr marL="342900" indent="-342900" algn="just">
                <a:lnSpc>
                  <a:spcPct val="200000"/>
                </a:lnSpc>
                <a:buFont typeface="Wingdings" panose="05000000000000000000" charset="0"/>
                <a:buChar char="p"/>
              </a:pP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如何全面系统地学习专业课知识？</a:t>
              </a:r>
              <a:endParaRPr lang="zh-CN" altLang="zh-CN" sz="1200" dirty="0">
                <a:ln w="6350">
                  <a:noFill/>
                </a:ln>
                <a:solidFill>
                  <a:schemeClr val="tx1">
                    <a:lumMod val="75000"/>
                    <a:lumOff val="25000"/>
                  </a:schemeClr>
                </a:solidFill>
                <a:latin typeface="微软雅黑" panose="020B0503020204020204" charset="-122"/>
                <a:ea typeface="微软雅黑" panose="020B0503020204020204" charset="-122"/>
              </a:endParaRPr>
            </a:p>
            <a:p>
              <a:pPr marL="342900" indent="-342900" algn="just">
                <a:lnSpc>
                  <a:spcPct val="200000"/>
                </a:lnSpc>
                <a:buFont typeface="Wingdings" panose="05000000000000000000" charset="0"/>
                <a:buChar char="p"/>
              </a:pP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sym typeface="+mn-ea"/>
                </a:rPr>
                <a:t>如何发觉自己的记忆存在哪些遗漏？</a:t>
              </a:r>
              <a:endParaRPr lang="en-US" altLang="zh-CN" sz="1200" dirty="0">
                <a:ln w="6350">
                  <a:noFill/>
                </a:ln>
                <a:solidFill>
                  <a:schemeClr val="tx1">
                    <a:lumMod val="75000"/>
                    <a:lumOff val="25000"/>
                  </a:schemeClr>
                </a:solidFill>
                <a:latin typeface="微软雅黑" panose="020B0503020204020204" charset="-122"/>
                <a:ea typeface="微软雅黑" panose="020B0503020204020204" charset="-122"/>
                <a:sym typeface="+mn-ea"/>
              </a:endParaRPr>
            </a:p>
            <a:p>
              <a:pPr marL="342900" indent="-342900" algn="just">
                <a:lnSpc>
                  <a:spcPct val="200000"/>
                </a:lnSpc>
                <a:buFont typeface="Wingdings" panose="05000000000000000000" charset="0"/>
                <a:buChar char="p"/>
              </a:pP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sym typeface="+mn-ea"/>
                </a:rPr>
                <a:t>如何检测学习效果，实现举一反三？</a:t>
              </a:r>
              <a:endParaRPr lang="zh-CN" altLang="zh-CN" sz="1200" dirty="0">
                <a:ln w="6350">
                  <a:noFill/>
                </a:ln>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41" name="TextBox 76"/>
            <p:cNvSpPr txBox="1"/>
            <p:nvPr/>
          </p:nvSpPr>
          <p:spPr>
            <a:xfrm>
              <a:off x="11884" y="3191"/>
              <a:ext cx="1639" cy="580"/>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rPr>
                <a:t>学习场景</a:t>
              </a:r>
              <a:endParaRPr lang="zh-CN" altLang="en-US" b="1"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42" name="组合 41"/>
          <p:cNvGrpSpPr/>
          <p:nvPr/>
        </p:nvGrpSpPr>
        <p:grpSpPr>
          <a:xfrm>
            <a:off x="7577185" y="3002894"/>
            <a:ext cx="4002436" cy="2603500"/>
            <a:chOff x="11884" y="3191"/>
            <a:chExt cx="2873" cy="4100"/>
          </a:xfrm>
        </p:grpSpPr>
        <p:sp>
          <p:nvSpPr>
            <p:cNvPr id="43" name="文本框 42"/>
            <p:cNvSpPr txBox="1"/>
            <p:nvPr/>
          </p:nvSpPr>
          <p:spPr>
            <a:xfrm>
              <a:off x="11884" y="3744"/>
              <a:ext cx="2873" cy="3547"/>
            </a:xfrm>
            <a:prstGeom prst="rect">
              <a:avLst/>
            </a:prstGeom>
            <a:noFill/>
          </p:spPr>
          <p:txBody>
            <a:bodyPr wrap="square" rtlCol="0">
              <a:spAutoFit/>
            </a:bodyPr>
            <a:lstStyle/>
            <a:p>
              <a:pPr algn="just">
                <a:lnSpc>
                  <a:spcPct val="200000"/>
                </a:lnSpc>
              </a:pPr>
              <a:r>
                <a:rPr lang="en-US" altLang="zh-CN" sz="1200" dirty="0" err="1">
                  <a:ln w="6350">
                    <a:noFill/>
                  </a:ln>
                  <a:solidFill>
                    <a:schemeClr val="tx1">
                      <a:lumMod val="75000"/>
                      <a:lumOff val="25000"/>
                    </a:schemeClr>
                  </a:solidFill>
                  <a:latin typeface="微软雅黑" panose="020B0503020204020204" charset="-122"/>
                  <a:ea typeface="微软雅黑" panose="020B0503020204020204" charset="-122"/>
                </a:rPr>
                <a:t>Umajor</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数据库具备</a:t>
              </a:r>
              <a:r>
                <a:rPr lang="zh-CN" altLang="en-US" sz="1200" b="1" dirty="0">
                  <a:ln w="6350">
                    <a:noFill/>
                  </a:ln>
                  <a:solidFill>
                    <a:srgbClr val="FF0000"/>
                  </a:solidFill>
                  <a:latin typeface="微软雅黑" panose="020B0503020204020204" charset="-122"/>
                  <a:ea typeface="微软雅黑" panose="020B0503020204020204" charset="-122"/>
                </a:rPr>
                <a:t>课程学习中心</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a:t>
              </a:r>
              <a:r>
                <a:rPr lang="zh-CN" altLang="en-US" sz="1200" b="1" dirty="0">
                  <a:ln w="6350">
                    <a:noFill/>
                  </a:ln>
                  <a:solidFill>
                    <a:srgbClr val="FF0000"/>
                  </a:solidFill>
                  <a:latin typeface="微软雅黑" panose="020B0503020204020204" charset="-122"/>
                  <a:ea typeface="微软雅黑" panose="020B0503020204020204" charset="-122"/>
                </a:rPr>
                <a:t>试卷中心</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模块，为学生提供专业课程学习指导与练习检验功能。数据库</a:t>
              </a: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rPr>
                <a:t>收录</a:t>
              </a:r>
              <a:r>
                <a:rPr lang="zh-CN" altLang="zh-CN" sz="1200" b="1" dirty="0">
                  <a:ln w="6350">
                    <a:noFill/>
                  </a:ln>
                  <a:solidFill>
                    <a:srgbClr val="FF0000"/>
                  </a:solidFill>
                  <a:latin typeface="微软雅黑" panose="020B0503020204020204" charset="-122"/>
                  <a:ea typeface="微软雅黑" panose="020B0503020204020204" charset="-122"/>
                </a:rPr>
                <a:t>十二</a:t>
              </a: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rPr>
                <a:t>大学科门类的各门课程的</a:t>
              </a:r>
              <a:r>
                <a:rPr lang="zh-CN" altLang="zh-CN" sz="1200" b="1" dirty="0">
                  <a:ln w="6350">
                    <a:noFill/>
                  </a:ln>
                  <a:solidFill>
                    <a:srgbClr val="FF0000"/>
                  </a:solidFill>
                  <a:latin typeface="微软雅黑" panose="020B0503020204020204" charset="-122"/>
                  <a:ea typeface="微软雅黑" panose="020B0503020204020204" charset="-122"/>
                </a:rPr>
                <a:t>知识点脉络图</a:t>
              </a: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rPr>
                <a:t>、知识扩展学习资料等资源，以及数万套章节同步练习试卷，供</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学生</a:t>
              </a: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rPr>
                <a:t>进行课程预习、课程复习、知识点扩展学习以及通过</a:t>
              </a:r>
              <a:r>
                <a:rPr lang="zh-CN" altLang="zh-CN" sz="1200" b="1" dirty="0">
                  <a:ln w="6350">
                    <a:noFill/>
                  </a:ln>
                  <a:solidFill>
                    <a:srgbClr val="FF0000"/>
                  </a:solidFill>
                  <a:latin typeface="微软雅黑" panose="020B0503020204020204" charset="-122"/>
                  <a:ea typeface="微软雅黑" panose="020B0503020204020204" charset="-122"/>
                </a:rPr>
                <a:t>答卷练习</a:t>
              </a: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rPr>
                <a:t>来检验自己对知识点的理解和掌握程度。</a:t>
              </a:r>
              <a:endParaRPr lang="zh-CN" altLang="zh-CN" sz="1200" dirty="0">
                <a:ln w="6350">
                  <a:noFill/>
                </a:ln>
                <a:solidFill>
                  <a:schemeClr val="tx1">
                    <a:lumMod val="75000"/>
                    <a:lumOff val="25000"/>
                  </a:schemeClr>
                </a:solidFill>
                <a:latin typeface="微软雅黑" panose="020B0503020204020204" charset="-122"/>
                <a:ea typeface="微软雅黑" panose="020B0503020204020204" charset="-122"/>
              </a:endParaRPr>
            </a:p>
          </p:txBody>
        </p:sp>
        <p:sp>
          <p:nvSpPr>
            <p:cNvPr id="44" name="TextBox 76"/>
            <p:cNvSpPr txBox="1"/>
            <p:nvPr/>
          </p:nvSpPr>
          <p:spPr>
            <a:xfrm>
              <a:off x="11884" y="3191"/>
              <a:ext cx="1639" cy="582"/>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rPr>
                <a:t>课程学练</a:t>
              </a:r>
              <a:endParaRPr lang="zh-CN" altLang="en-US" b="1"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22" name="组合 21"/>
          <p:cNvGrpSpPr/>
          <p:nvPr/>
        </p:nvGrpSpPr>
        <p:grpSpPr>
          <a:xfrm>
            <a:off x="0" y="0"/>
            <a:ext cx="12192000" cy="641021"/>
            <a:chOff x="0" y="0"/>
            <a:chExt cx="12192000" cy="641021"/>
          </a:xfrm>
        </p:grpSpPr>
        <p:grpSp>
          <p:nvGrpSpPr>
            <p:cNvPr id="23" name="组合 22"/>
            <p:cNvGrpSpPr/>
            <p:nvPr/>
          </p:nvGrpSpPr>
          <p:grpSpPr>
            <a:xfrm>
              <a:off x="0" y="0"/>
              <a:ext cx="12192000" cy="641021"/>
              <a:chOff x="0" y="0"/>
              <a:chExt cx="12192000" cy="641021"/>
            </a:xfrm>
          </p:grpSpPr>
          <p:sp>
            <p:nvSpPr>
              <p:cNvPr id="25" name="矩形 24"/>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场景与功能</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24" name="矩形 23"/>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41021"/>
            <a:chOff x="0" y="0"/>
            <a:chExt cx="12192000" cy="641021"/>
          </a:xfrm>
        </p:grpSpPr>
        <p:grpSp>
          <p:nvGrpSpPr>
            <p:cNvPr id="9" name="组合 8"/>
            <p:cNvGrpSpPr/>
            <p:nvPr/>
          </p:nvGrpSpPr>
          <p:grpSpPr>
            <a:xfrm>
              <a:off x="0" y="0"/>
              <a:ext cx="12192000" cy="641021"/>
              <a:chOff x="0" y="0"/>
              <a:chExt cx="12192000" cy="641021"/>
            </a:xfrm>
          </p:grpSpPr>
          <p:sp>
            <p:nvSpPr>
              <p:cNvPr id="11" name="矩形 10"/>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场景与功能</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10" name="矩形 9"/>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5179721" y="697268"/>
            <a:ext cx="1832553" cy="584775"/>
          </a:xfrm>
          <a:prstGeom prst="rect">
            <a:avLst/>
          </a:prstGeom>
        </p:spPr>
        <p:txBody>
          <a:bodyPr wrap="none">
            <a:spAutoFit/>
          </a:bodyPr>
          <a:lstStyle/>
          <a:p>
            <a:r>
              <a:rPr lang="zh-CN" altLang="en-US" sz="3200" b="1" dirty="0">
                <a:solidFill>
                  <a:srgbClr val="498B9C"/>
                </a:solidFill>
                <a:latin typeface="做字网改造文鼎简体颜体" pitchFamily="1" charset="-122"/>
                <a:ea typeface="长城美黑体" panose="02010609000101010101" pitchFamily="49" charset="-122"/>
              </a:rPr>
              <a:t>课程学练</a:t>
            </a:r>
            <a:endParaRPr lang="zh-CN" altLang="en-US" sz="3200" b="1" dirty="0">
              <a:solidFill>
                <a:srgbClr val="498B9C"/>
              </a:solidFill>
              <a:latin typeface="做字网改造文鼎简体颜体" pitchFamily="1" charset="-122"/>
              <a:ea typeface="长城美黑体" panose="02010609000101010101" pitchFamily="49" charset="-122"/>
            </a:endParaRPr>
          </a:p>
        </p:txBody>
      </p:sp>
      <p:pic>
        <p:nvPicPr>
          <p:cNvPr id="2" name="图片 1"/>
          <p:cNvPicPr>
            <a:picLocks noChangeAspect="1"/>
          </p:cNvPicPr>
          <p:nvPr/>
        </p:nvPicPr>
        <p:blipFill>
          <a:blip r:embed="rId1"/>
          <a:stretch>
            <a:fillRect/>
          </a:stretch>
        </p:blipFill>
        <p:spPr>
          <a:xfrm>
            <a:off x="211127" y="1577986"/>
            <a:ext cx="6205216" cy="4822438"/>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2"/>
          <a:stretch>
            <a:fillRect/>
          </a:stretch>
        </p:blipFill>
        <p:spPr>
          <a:xfrm>
            <a:off x="6547588" y="2269975"/>
            <a:ext cx="5433285" cy="303887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011444" y="2770407"/>
            <a:ext cx="3780930" cy="1795780"/>
            <a:chOff x="11884" y="3191"/>
            <a:chExt cx="2714" cy="2828"/>
          </a:xfrm>
        </p:grpSpPr>
        <p:sp>
          <p:nvSpPr>
            <p:cNvPr id="40" name="文本框 39"/>
            <p:cNvSpPr txBox="1"/>
            <p:nvPr/>
          </p:nvSpPr>
          <p:spPr>
            <a:xfrm>
              <a:off x="11884" y="3744"/>
              <a:ext cx="2714" cy="2275"/>
            </a:xfrm>
            <a:prstGeom prst="rect">
              <a:avLst/>
            </a:prstGeom>
            <a:noFill/>
          </p:spPr>
          <p:txBody>
            <a:bodyPr wrap="square" rtlCol="0">
              <a:spAutoFit/>
            </a:bodyPr>
            <a:lstStyle/>
            <a:p>
              <a:pPr marL="342900" indent="-342900" algn="just">
                <a:lnSpc>
                  <a:spcPct val="150000"/>
                </a:lnSpc>
                <a:buFont typeface="Wingdings" panose="05000000000000000000" charset="0"/>
                <a:buChar char="p"/>
              </a:pPr>
              <a:r>
                <a:rPr lang="zh-CN" altLang="zh-CN" sz="1200" dirty="0">
                  <a:latin typeface="微软雅黑" panose="020B0503020204020204" charset="-122"/>
                  <a:ea typeface="微软雅黑" panose="020B0503020204020204" charset="-122"/>
                </a:rPr>
                <a:t>如何</a:t>
              </a:r>
              <a:r>
                <a:rPr lang="zh-CN" altLang="en-US" sz="1200" dirty="0">
                  <a:latin typeface="微软雅黑" panose="020B0503020204020204" charset="-122"/>
                  <a:ea typeface="微软雅黑" panose="020B0503020204020204" charset="-122"/>
                </a:rPr>
                <a:t>在期中期末考试前对所学知识进行自我检验？</a:t>
              </a:r>
              <a:endParaRPr lang="en-US" altLang="zh-CN" sz="1200" dirty="0">
                <a:latin typeface="微软雅黑" panose="020B0503020204020204" charset="-122"/>
                <a:ea typeface="微软雅黑" panose="020B0503020204020204" charset="-122"/>
              </a:endParaRPr>
            </a:p>
            <a:p>
              <a:pPr marL="342900" indent="-342900" algn="just">
                <a:lnSpc>
                  <a:spcPct val="150000"/>
                </a:lnSpc>
                <a:buFont typeface="Wingdings" panose="05000000000000000000" charset="0"/>
                <a:buChar char="p"/>
              </a:pPr>
              <a:r>
                <a:rPr lang="zh-CN" altLang="en-US" sz="1200" dirty="0">
                  <a:latin typeface="微软雅黑" panose="020B0503020204020204" charset="-122"/>
                  <a:ea typeface="微软雅黑" panose="020B0503020204020204" charset="-122"/>
                </a:rPr>
                <a:t>如何</a:t>
              </a:r>
              <a:r>
                <a:rPr lang="zh-CN" altLang="zh-CN" sz="1200" dirty="0">
                  <a:latin typeface="微软雅黑" panose="020B0503020204020204" charset="-122"/>
                  <a:ea typeface="微软雅黑" panose="020B0503020204020204" charset="-122"/>
                </a:rPr>
                <a:t>有针对性地</a:t>
              </a:r>
              <a:r>
                <a:rPr lang="zh-CN" altLang="en-US" sz="1200" dirty="0">
                  <a:latin typeface="微软雅黑" panose="020B0503020204020204" charset="-122"/>
                  <a:ea typeface="微软雅黑" panose="020B0503020204020204" charset="-122"/>
                </a:rPr>
                <a:t>在考前阶段</a:t>
              </a:r>
              <a:r>
                <a:rPr lang="zh-CN" altLang="zh-CN" sz="1200" dirty="0">
                  <a:latin typeface="微软雅黑" panose="020B0503020204020204" charset="-122"/>
                  <a:ea typeface="微软雅黑" panose="020B0503020204020204" charset="-122"/>
                </a:rPr>
                <a:t>训练学习中的重难点知识？</a:t>
              </a:r>
              <a:endParaRPr lang="zh-CN" altLang="zh-CN" sz="1200" dirty="0">
                <a:latin typeface="微软雅黑" panose="020B0503020204020204" charset="-122"/>
                <a:ea typeface="微软雅黑" panose="020B0503020204020204" charset="-122"/>
              </a:endParaRPr>
            </a:p>
            <a:p>
              <a:pPr marL="342900" indent="-342900" algn="just">
                <a:lnSpc>
                  <a:spcPct val="150000"/>
                </a:lnSpc>
                <a:buFont typeface="Wingdings" panose="05000000000000000000" charset="0"/>
                <a:buChar char="p"/>
              </a:pPr>
              <a:r>
                <a:rPr lang="zh-CN" altLang="zh-CN" sz="1200" dirty="0">
                  <a:latin typeface="微软雅黑" panose="020B0503020204020204" charset="-122"/>
                  <a:ea typeface="微软雅黑" panose="020B0503020204020204" charset="-122"/>
                </a:rPr>
                <a:t>如何</a:t>
              </a:r>
              <a:r>
                <a:rPr lang="zh-CN" altLang="en-US" sz="1200" dirty="0">
                  <a:latin typeface="微软雅黑" panose="020B0503020204020204" charset="-122"/>
                  <a:ea typeface="微软雅黑" panose="020B0503020204020204" charset="-122"/>
                </a:rPr>
                <a:t>短时间内</a:t>
              </a:r>
              <a:r>
                <a:rPr lang="zh-CN" altLang="zh-CN" sz="1200" dirty="0">
                  <a:latin typeface="微软雅黑" panose="020B0503020204020204" charset="-122"/>
                  <a:ea typeface="微软雅黑" panose="020B0503020204020204" charset="-122"/>
                </a:rPr>
                <a:t>在海量题库中查找到自己最需要的试题？</a:t>
              </a:r>
              <a:endParaRPr lang="zh-CN" altLang="zh-CN" sz="1200" dirty="0">
                <a:latin typeface="微软雅黑" panose="020B0503020204020204" charset="-122"/>
                <a:ea typeface="微软雅黑" panose="020B0503020204020204" charset="-122"/>
              </a:endParaRPr>
            </a:p>
          </p:txBody>
        </p:sp>
        <p:sp>
          <p:nvSpPr>
            <p:cNvPr id="41" name="TextBox 76"/>
            <p:cNvSpPr txBox="1"/>
            <p:nvPr/>
          </p:nvSpPr>
          <p:spPr>
            <a:xfrm>
              <a:off x="11884" y="3191"/>
              <a:ext cx="1639" cy="580"/>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rPr>
                <a:t>学习场景</a:t>
              </a:r>
              <a:endParaRPr lang="zh-CN" altLang="en-US" b="1"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42" name="组合 41"/>
          <p:cNvGrpSpPr/>
          <p:nvPr/>
        </p:nvGrpSpPr>
        <p:grpSpPr>
          <a:xfrm>
            <a:off x="7491473" y="3153698"/>
            <a:ext cx="4342973" cy="2567967"/>
            <a:chOff x="11884" y="3191"/>
            <a:chExt cx="1639" cy="6795"/>
          </a:xfrm>
        </p:grpSpPr>
        <p:sp>
          <p:nvSpPr>
            <p:cNvPr id="43" name="文本框 42"/>
            <p:cNvSpPr txBox="1"/>
            <p:nvPr/>
          </p:nvSpPr>
          <p:spPr>
            <a:xfrm>
              <a:off x="11884" y="4025"/>
              <a:ext cx="1615" cy="5961"/>
            </a:xfrm>
            <a:prstGeom prst="rect">
              <a:avLst/>
            </a:prstGeom>
            <a:noFill/>
          </p:spPr>
          <p:txBody>
            <a:bodyPr wrap="square" rtlCol="0">
              <a:spAutoFit/>
            </a:bodyPr>
            <a:lstStyle/>
            <a:p>
              <a:pPr algn="just">
                <a:lnSpc>
                  <a:spcPct val="200000"/>
                </a:lnSpc>
              </a:pPr>
              <a:r>
                <a:rPr lang="zh-CN" altLang="en-US" sz="1200" dirty="0">
                  <a:latin typeface="微软雅黑" panose="020B0503020204020204" charset="-122"/>
                  <a:ea typeface="微软雅黑" panose="020B0503020204020204" charset="-122"/>
                </a:rPr>
                <a:t>为了便于学生在期中期末考试之前，对所学课程进行系统性的复习与自测练习， </a:t>
              </a:r>
              <a:r>
                <a:rPr lang="en-US" altLang="zh-CN" sz="1200" dirty="0" err="1">
                  <a:latin typeface="微软雅黑" panose="020B0503020204020204" charset="-122"/>
                  <a:ea typeface="微软雅黑" panose="020B0503020204020204" charset="-122"/>
                </a:rPr>
                <a:t>UMajor</a:t>
              </a:r>
              <a:r>
                <a:rPr lang="zh-CN" altLang="en-US" sz="1200" dirty="0">
                  <a:latin typeface="微软雅黑" panose="020B0503020204020204" charset="-122"/>
                  <a:ea typeface="微软雅黑" panose="020B0503020204020204" charset="-122"/>
                </a:rPr>
                <a:t>数据库提供“</a:t>
              </a:r>
              <a:r>
                <a:rPr lang="zh-CN" altLang="en-US" sz="1200" b="1" dirty="0">
                  <a:solidFill>
                    <a:srgbClr val="FF0000"/>
                  </a:solidFill>
                  <a:latin typeface="微软雅黑" panose="020B0503020204020204" charset="-122"/>
                  <a:ea typeface="微软雅黑" panose="020B0503020204020204" charset="-122"/>
                </a:rPr>
                <a:t>期中期末自测</a:t>
              </a:r>
              <a:r>
                <a:rPr lang="zh-CN" altLang="en-US" sz="1200" dirty="0">
                  <a:latin typeface="微软雅黑" panose="020B0503020204020204" charset="-122"/>
                  <a:ea typeface="微软雅黑" panose="020B0503020204020204" charset="-122"/>
                </a:rPr>
                <a:t>”功能。在该功能中，学生可以选取多个章节（知识模块）的试题，以</a:t>
              </a:r>
              <a:r>
                <a:rPr lang="zh-CN" altLang="en-US" sz="1200" b="1" dirty="0">
                  <a:solidFill>
                    <a:srgbClr val="FF0000"/>
                  </a:solidFill>
                  <a:latin typeface="微软雅黑" panose="020B0503020204020204" charset="-122"/>
                  <a:ea typeface="微软雅黑" panose="020B0503020204020204" charset="-122"/>
                </a:rPr>
                <a:t>自测练习</a:t>
              </a:r>
              <a:r>
                <a:rPr lang="zh-CN" altLang="en-US" sz="1200" dirty="0">
                  <a:latin typeface="微软雅黑" panose="020B0503020204020204" charset="-122"/>
                  <a:ea typeface="微软雅黑" panose="020B0503020204020204" charset="-122"/>
                </a:rPr>
                <a:t>的方式来验证自己的学习成效和对各知识模块的掌握程度。自测练习答卷之后，系统将展现每一道试题的正确答案和知识点解析。</a:t>
              </a:r>
              <a:endParaRPr lang="zh-CN" altLang="en-US" sz="1200" dirty="0">
                <a:latin typeface="微软雅黑" panose="020B0503020204020204" charset="-122"/>
                <a:ea typeface="微软雅黑" panose="020B0503020204020204" charset="-122"/>
              </a:endParaRPr>
            </a:p>
          </p:txBody>
        </p:sp>
        <p:sp>
          <p:nvSpPr>
            <p:cNvPr id="44" name="TextBox 76"/>
            <p:cNvSpPr txBox="1"/>
            <p:nvPr/>
          </p:nvSpPr>
          <p:spPr>
            <a:xfrm>
              <a:off x="11884" y="3191"/>
              <a:ext cx="1639" cy="580"/>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rPr>
                <a:t>期中期末自测</a:t>
              </a:r>
              <a:endParaRPr lang="zh-CN" altLang="en-US" b="1"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22" name="组合 21"/>
          <p:cNvGrpSpPr/>
          <p:nvPr/>
        </p:nvGrpSpPr>
        <p:grpSpPr>
          <a:xfrm>
            <a:off x="0" y="0"/>
            <a:ext cx="12192000" cy="641021"/>
            <a:chOff x="0" y="0"/>
            <a:chExt cx="12192000" cy="641021"/>
          </a:xfrm>
        </p:grpSpPr>
        <p:grpSp>
          <p:nvGrpSpPr>
            <p:cNvPr id="23" name="组合 22"/>
            <p:cNvGrpSpPr/>
            <p:nvPr/>
          </p:nvGrpSpPr>
          <p:grpSpPr>
            <a:xfrm>
              <a:off x="0" y="0"/>
              <a:ext cx="12192000" cy="641021"/>
              <a:chOff x="0" y="0"/>
              <a:chExt cx="12192000" cy="641021"/>
            </a:xfrm>
          </p:grpSpPr>
          <p:sp>
            <p:nvSpPr>
              <p:cNvPr id="25" name="矩形 24"/>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场景与功能</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24" name="矩形 23"/>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PA_库_组合 1"/>
          <p:cNvGrpSpPr/>
          <p:nvPr>
            <p:custDataLst>
              <p:tags r:id="rId1"/>
            </p:custDataLst>
          </p:nvPr>
        </p:nvGrpSpPr>
        <p:grpSpPr>
          <a:xfrm>
            <a:off x="1160751" y="1173594"/>
            <a:ext cx="4799953" cy="2133791"/>
            <a:chOff x="1160751" y="1173594"/>
            <a:chExt cx="4799953" cy="2133791"/>
          </a:xfrm>
        </p:grpSpPr>
        <p:grpSp>
          <p:nvGrpSpPr>
            <p:cNvPr id="33" name="组合 32"/>
            <p:cNvGrpSpPr/>
            <p:nvPr/>
          </p:nvGrpSpPr>
          <p:grpSpPr>
            <a:xfrm flipH="1">
              <a:off x="4135714" y="1173594"/>
              <a:ext cx="1824990" cy="2133791"/>
              <a:chOff x="6610350" y="1809750"/>
              <a:chExt cx="1562100" cy="1826418"/>
            </a:xfrm>
            <a:solidFill>
              <a:schemeClr val="accent2"/>
            </a:solidFill>
          </p:grpSpPr>
          <p:sp>
            <p:nvSpPr>
              <p:cNvPr id="37" name="椭圆 36"/>
              <p:cNvSpPr/>
              <p:nvPr/>
            </p:nvSpPr>
            <p:spPr>
              <a:xfrm>
                <a:off x="6610350" y="1809750"/>
                <a:ext cx="1562100" cy="1562100"/>
              </a:xfrm>
              <a:prstGeom prst="ellipse">
                <a:avLst/>
              </a:prstGeom>
              <a:solidFill>
                <a:srgbClr val="498B9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498B9C"/>
                  </a:solidFill>
                </a:endParaRPr>
              </a:p>
            </p:txBody>
          </p:sp>
          <p:sp>
            <p:nvSpPr>
              <p:cNvPr id="38" name="任意多边形: 形状 37"/>
              <p:cNvSpPr/>
              <p:nvPr/>
            </p:nvSpPr>
            <p:spPr>
              <a:xfrm>
                <a:off x="6610438" y="2609849"/>
                <a:ext cx="488862" cy="1026319"/>
              </a:xfrm>
              <a:custGeom>
                <a:avLst/>
                <a:gdLst>
                  <a:gd name="connsiteX0" fmla="*/ 0 w 488862"/>
                  <a:gd name="connsiteY0" fmla="*/ 0 h 890586"/>
                  <a:gd name="connsiteX1" fmla="*/ 488862 w 488862"/>
                  <a:gd name="connsiteY1" fmla="*/ 0 h 890586"/>
                  <a:gd name="connsiteX2" fmla="*/ 488862 w 488862"/>
                  <a:gd name="connsiteY2" fmla="*/ 890586 h 890586"/>
                  <a:gd name="connsiteX3" fmla="*/ 414261 w 488862"/>
                  <a:gd name="connsiteY3" fmla="*/ 841557 h 890586"/>
                  <a:gd name="connsiteX4" fmla="*/ 7463 w 488862"/>
                  <a:gd name="connsiteY4" fmla="*/ 127989 h 890586"/>
                  <a:gd name="connsiteX5" fmla="*/ 0 w 488862"/>
                  <a:gd name="connsiteY5" fmla="*/ 0 h 8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62" h="890586">
                    <a:moveTo>
                      <a:pt x="0" y="0"/>
                    </a:moveTo>
                    <a:lnTo>
                      <a:pt x="488862" y="0"/>
                    </a:lnTo>
                    <a:lnTo>
                      <a:pt x="488862" y="890586"/>
                    </a:lnTo>
                    <a:lnTo>
                      <a:pt x="414261" y="841557"/>
                    </a:lnTo>
                    <a:cubicBezTo>
                      <a:pt x="195521" y="681689"/>
                      <a:pt x="42340" y="424812"/>
                      <a:pt x="7463" y="127989"/>
                    </a:cubicBezTo>
                    <a:lnTo>
                      <a:pt x="0" y="0"/>
                    </a:lnTo>
                    <a:close/>
                  </a:path>
                </a:pathLst>
              </a:custGeom>
              <a:solidFill>
                <a:srgbClr val="498B9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498B9C"/>
                  </a:solidFill>
                </a:endParaRPr>
              </a:p>
            </p:txBody>
          </p:sp>
        </p:grpSp>
        <p:cxnSp>
          <p:nvCxnSpPr>
            <p:cNvPr id="34" name="直接连接符 33"/>
            <p:cNvCxnSpPr/>
            <p:nvPr/>
          </p:nvCxnSpPr>
          <p:spPr>
            <a:xfrm>
              <a:off x="1160751" y="2490160"/>
              <a:ext cx="3631623" cy="0"/>
            </a:xfrm>
            <a:prstGeom prst="line">
              <a:avLst/>
            </a:prstGeom>
            <a:ln w="19050">
              <a:solidFill>
                <a:srgbClr val="498B9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任意多边形: 形状 34"/>
            <p:cNvSpPr>
              <a:spLocks noChangeAspect="1"/>
            </p:cNvSpPr>
            <p:nvPr/>
          </p:nvSpPr>
          <p:spPr bwMode="auto">
            <a:xfrm>
              <a:off x="4708839" y="1730340"/>
              <a:ext cx="653386" cy="65270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solidFill>
                  <a:srgbClr val="498B9C"/>
                </a:solidFill>
              </a:endParaRPr>
            </a:p>
          </p:txBody>
        </p:sp>
      </p:grpSp>
      <p:grpSp>
        <p:nvGrpSpPr>
          <p:cNvPr id="45" name="PA_库_组合 35"/>
          <p:cNvGrpSpPr/>
          <p:nvPr>
            <p:custDataLst>
              <p:tags r:id="rId2"/>
            </p:custDataLst>
          </p:nvPr>
        </p:nvGrpSpPr>
        <p:grpSpPr>
          <a:xfrm>
            <a:off x="6015085" y="1840440"/>
            <a:ext cx="5016164" cy="1826418"/>
            <a:chOff x="6015085" y="1840440"/>
            <a:chExt cx="5016164" cy="1826418"/>
          </a:xfrm>
        </p:grpSpPr>
        <p:grpSp>
          <p:nvGrpSpPr>
            <p:cNvPr id="46" name="组合 45"/>
            <p:cNvGrpSpPr/>
            <p:nvPr/>
          </p:nvGrpSpPr>
          <p:grpSpPr>
            <a:xfrm>
              <a:off x="6015085" y="1840440"/>
              <a:ext cx="1562100" cy="1826418"/>
              <a:chOff x="6610350" y="1809750"/>
              <a:chExt cx="1562100" cy="1826418"/>
            </a:xfrm>
          </p:grpSpPr>
          <p:sp>
            <p:nvSpPr>
              <p:cNvPr id="49" name="椭圆 48"/>
              <p:cNvSpPr/>
              <p:nvPr/>
            </p:nvSpPr>
            <p:spPr>
              <a:xfrm>
                <a:off x="6610350" y="1809750"/>
                <a:ext cx="1562100" cy="1562100"/>
              </a:xfrm>
              <a:prstGeom prst="ellipse">
                <a:avLst/>
              </a:prstGeom>
              <a:solidFill>
                <a:srgbClr val="FB5B49"/>
              </a:solidFill>
              <a:ln w="76200">
                <a:solidFill>
                  <a:srgbClr val="FB5B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0" name="任意多边形: 形状 49"/>
              <p:cNvSpPr/>
              <p:nvPr/>
            </p:nvSpPr>
            <p:spPr>
              <a:xfrm>
                <a:off x="6610438" y="2609849"/>
                <a:ext cx="488862" cy="1026319"/>
              </a:xfrm>
              <a:custGeom>
                <a:avLst/>
                <a:gdLst>
                  <a:gd name="connsiteX0" fmla="*/ 0 w 488862"/>
                  <a:gd name="connsiteY0" fmla="*/ 0 h 890586"/>
                  <a:gd name="connsiteX1" fmla="*/ 488862 w 488862"/>
                  <a:gd name="connsiteY1" fmla="*/ 0 h 890586"/>
                  <a:gd name="connsiteX2" fmla="*/ 488862 w 488862"/>
                  <a:gd name="connsiteY2" fmla="*/ 890586 h 890586"/>
                  <a:gd name="connsiteX3" fmla="*/ 414261 w 488862"/>
                  <a:gd name="connsiteY3" fmla="*/ 841557 h 890586"/>
                  <a:gd name="connsiteX4" fmla="*/ 7463 w 488862"/>
                  <a:gd name="connsiteY4" fmla="*/ 127989 h 890586"/>
                  <a:gd name="connsiteX5" fmla="*/ 0 w 488862"/>
                  <a:gd name="connsiteY5" fmla="*/ 0 h 8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62" h="890586">
                    <a:moveTo>
                      <a:pt x="0" y="0"/>
                    </a:moveTo>
                    <a:lnTo>
                      <a:pt x="488862" y="0"/>
                    </a:lnTo>
                    <a:lnTo>
                      <a:pt x="488862" y="890586"/>
                    </a:lnTo>
                    <a:lnTo>
                      <a:pt x="414261" y="841557"/>
                    </a:lnTo>
                    <a:cubicBezTo>
                      <a:pt x="195521" y="681689"/>
                      <a:pt x="42340" y="424812"/>
                      <a:pt x="7463" y="127989"/>
                    </a:cubicBezTo>
                    <a:lnTo>
                      <a:pt x="0" y="0"/>
                    </a:lnTo>
                    <a:close/>
                  </a:path>
                </a:pathLst>
              </a:custGeom>
              <a:solidFill>
                <a:srgbClr val="FB5B49"/>
              </a:solidFill>
              <a:ln w="76200">
                <a:solidFill>
                  <a:srgbClr val="FB5B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cxnSp>
          <p:nvCxnSpPr>
            <p:cNvPr id="47" name="直接连接符 46"/>
            <p:cNvCxnSpPr/>
            <p:nvPr/>
          </p:nvCxnSpPr>
          <p:spPr>
            <a:xfrm>
              <a:off x="7399626" y="2861635"/>
              <a:ext cx="3631623" cy="0"/>
            </a:xfrm>
            <a:prstGeom prst="line">
              <a:avLst/>
            </a:prstGeom>
            <a:ln w="19050">
              <a:solidFill>
                <a:srgbClr val="FB5B4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任意多边形: 形状 47"/>
            <p:cNvSpPr/>
            <p:nvPr/>
          </p:nvSpPr>
          <p:spPr bwMode="auto">
            <a:xfrm>
              <a:off x="6527895" y="2348227"/>
              <a:ext cx="624648" cy="513408"/>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solidFill>
                <a:srgbClr val="FB5B49"/>
              </a:solidFill>
            </a:ln>
          </p:spPr>
          <p:txBody>
            <a:bodyPr anchor="ctr"/>
            <a:lstStyle/>
            <a:p>
              <a:pPr algn="ctr"/>
            </a:p>
          </p:txBody>
        </p:sp>
      </p:grpSp>
    </p:spTree>
  </p:cSld>
  <p:clrMapOvr>
    <a:masterClrMapping/>
  </p:clrMapOvr>
  <p:transition spd="slow" advClick="0" advTm="0">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756153" y="1471871"/>
            <a:ext cx="6680964" cy="5149544"/>
          </a:xfrm>
          <a:prstGeom prst="rect">
            <a:avLst/>
          </a:prstGeom>
        </p:spPr>
      </p:pic>
      <p:grpSp>
        <p:nvGrpSpPr>
          <p:cNvPr id="3" name="组合 2"/>
          <p:cNvGrpSpPr/>
          <p:nvPr/>
        </p:nvGrpSpPr>
        <p:grpSpPr>
          <a:xfrm>
            <a:off x="0" y="0"/>
            <a:ext cx="12192000" cy="641021"/>
            <a:chOff x="0" y="0"/>
            <a:chExt cx="12192000" cy="641021"/>
          </a:xfrm>
        </p:grpSpPr>
        <p:grpSp>
          <p:nvGrpSpPr>
            <p:cNvPr id="4" name="组合 3"/>
            <p:cNvGrpSpPr/>
            <p:nvPr/>
          </p:nvGrpSpPr>
          <p:grpSpPr>
            <a:xfrm>
              <a:off x="0" y="0"/>
              <a:ext cx="12192000" cy="641021"/>
              <a:chOff x="0" y="0"/>
              <a:chExt cx="12192000" cy="641021"/>
            </a:xfrm>
          </p:grpSpPr>
          <p:sp>
            <p:nvSpPr>
              <p:cNvPr id="6" name="矩形 5"/>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场景与功能</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5" name="矩形 4"/>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767752" y="784696"/>
            <a:ext cx="1816100" cy="583565"/>
          </a:xfrm>
          <a:prstGeom prst="rect">
            <a:avLst/>
          </a:prstGeom>
        </p:spPr>
        <p:txBody>
          <a:bodyPr wrap="none">
            <a:spAutoFit/>
          </a:bodyPr>
          <a:lstStyle/>
          <a:p>
            <a:r>
              <a:rPr lang="zh-CN" altLang="en-US" sz="3200" b="1" dirty="0">
                <a:solidFill>
                  <a:srgbClr val="498B9C"/>
                </a:solidFill>
                <a:latin typeface="做字网改造文鼎简体颜体" pitchFamily="1" charset="-122"/>
                <a:ea typeface="长城美黑体" panose="02010609000101010101" pitchFamily="49" charset="-122"/>
              </a:rPr>
              <a:t>期末自测</a:t>
            </a:r>
            <a:endParaRPr lang="zh-CN" altLang="en-US" sz="3200" b="1" dirty="0">
              <a:solidFill>
                <a:srgbClr val="498B9C"/>
              </a:solidFill>
              <a:latin typeface="做字网改造文鼎简体颜体" pitchFamily="1" charset="-122"/>
              <a:ea typeface="长城美黑体" panose="02010609000101010101" pitchFamily="49" charset="-122"/>
            </a:endParaRPr>
          </a:p>
        </p:txBody>
      </p:sp>
    </p:spTree>
  </p:cSld>
  <p:clrMapOvr>
    <a:masterClrMapping/>
  </p:clrMapOvr>
  <p:transition spd="slow" advClick="0" advTm="200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flipV="1">
            <a:off x="4506627" y="3502025"/>
            <a:ext cx="0" cy="1110727"/>
          </a:xfrm>
          <a:prstGeom prst="line">
            <a:avLst/>
          </a:prstGeom>
          <a:ln w="3683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19170" y="164535"/>
            <a:ext cx="4153660" cy="2974008"/>
          </a:xfrm>
          <a:prstGeom prst="rect">
            <a:avLst/>
          </a:prstGeom>
        </p:spPr>
      </p:pic>
      <p:sp>
        <p:nvSpPr>
          <p:cNvPr id="5" name="矩形 4"/>
          <p:cNvSpPr/>
          <p:nvPr/>
        </p:nvSpPr>
        <p:spPr>
          <a:xfrm>
            <a:off x="-1" y="3060549"/>
            <a:ext cx="12192002" cy="441063"/>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022533" y="4612640"/>
            <a:ext cx="968188" cy="968188"/>
          </a:xfrm>
          <a:prstGeom prst="ellipse">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400" b="1" dirty="0">
                <a:solidFill>
                  <a:schemeClr val="bg1"/>
                </a:solidFill>
                <a:latin typeface="思源黑体 CN Light" panose="020B0300000000000000" pitchFamily="34" charset="-122"/>
                <a:ea typeface="思源黑体 CN Light" panose="020B0300000000000000" pitchFamily="34" charset="-122"/>
              </a:rPr>
              <a:t>1</a:t>
            </a:r>
            <a:endParaRPr lang="zh-CN" altLang="en-US" sz="3400" b="1" dirty="0">
              <a:solidFill>
                <a:schemeClr val="bg1"/>
              </a:solidFill>
              <a:latin typeface="思源黑体 CN Light" panose="020B0300000000000000" pitchFamily="34" charset="-122"/>
              <a:ea typeface="思源黑体 CN Light" panose="020B0300000000000000" pitchFamily="34" charset="-122"/>
            </a:endParaRPr>
          </a:p>
        </p:txBody>
      </p:sp>
      <p:sp>
        <p:nvSpPr>
          <p:cNvPr id="16" name="文本框 15"/>
          <p:cNvSpPr txBox="1"/>
          <p:nvPr/>
        </p:nvSpPr>
        <p:spPr>
          <a:xfrm>
            <a:off x="2298743" y="5650755"/>
            <a:ext cx="4415768" cy="477054"/>
          </a:xfrm>
          <a:prstGeom prst="rect">
            <a:avLst/>
          </a:prstGeom>
          <a:noFill/>
        </p:spPr>
        <p:txBody>
          <a:bodyPr wrap="square" rtlCol="0">
            <a:spAutoFit/>
          </a:bodyPr>
          <a:lstStyle/>
          <a:p>
            <a:pPr algn="ctr"/>
            <a:r>
              <a:rPr lang="zh-CN" altLang="en-US" sz="2500" b="1" dirty="0">
                <a:solidFill>
                  <a:schemeClr val="tx1">
                    <a:lumMod val="85000"/>
                    <a:lumOff val="15000"/>
                  </a:schemeClr>
                </a:solidFill>
                <a:latin typeface="思源黑体 CN Light" panose="020B0300000000000000" pitchFamily="34" charset="-122"/>
                <a:ea typeface="思源黑体 CN Light" panose="020B0300000000000000" pitchFamily="34" charset="-122"/>
              </a:rPr>
              <a:t>研发背景</a:t>
            </a:r>
            <a:endParaRPr lang="zh-CN" altLang="en-US" sz="2500" b="1"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6378531" y="3588552"/>
            <a:ext cx="4415768" cy="1951880"/>
            <a:chOff x="2673397" y="3429000"/>
            <a:chExt cx="4415768" cy="1951880"/>
          </a:xfrm>
        </p:grpSpPr>
        <p:cxnSp>
          <p:nvCxnSpPr>
            <p:cNvPr id="13" name="直接连接符 12"/>
            <p:cNvCxnSpPr/>
            <p:nvPr/>
          </p:nvCxnSpPr>
          <p:spPr>
            <a:xfrm flipV="1">
              <a:off x="4881280" y="3429000"/>
              <a:ext cx="0" cy="1110727"/>
            </a:xfrm>
            <a:prstGeom prst="line">
              <a:avLst/>
            </a:prstGeom>
            <a:ln w="3683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397186" y="3883510"/>
              <a:ext cx="968188" cy="968188"/>
            </a:xfrm>
            <a:prstGeom prst="ellipse">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400" b="1" dirty="0">
                  <a:solidFill>
                    <a:schemeClr val="bg1"/>
                  </a:solidFill>
                  <a:latin typeface="思源黑体 CN Light" panose="020B0300000000000000" pitchFamily="34" charset="-122"/>
                  <a:ea typeface="思源黑体 CN Light" panose="020B0300000000000000" pitchFamily="34" charset="-122"/>
                </a:rPr>
                <a:t>2</a:t>
              </a:r>
              <a:endParaRPr lang="zh-CN" altLang="en-US" sz="3400" b="1" dirty="0">
                <a:solidFill>
                  <a:schemeClr val="bg1"/>
                </a:solidFill>
                <a:latin typeface="思源黑体 CN Light" panose="020B0300000000000000" pitchFamily="34" charset="-122"/>
                <a:ea typeface="思源黑体 CN Light" panose="020B0300000000000000" pitchFamily="34" charset="-122"/>
              </a:endParaRPr>
            </a:p>
          </p:txBody>
        </p:sp>
        <p:sp>
          <p:nvSpPr>
            <p:cNvPr id="19" name="文本框 18"/>
            <p:cNvSpPr txBox="1"/>
            <p:nvPr/>
          </p:nvSpPr>
          <p:spPr>
            <a:xfrm>
              <a:off x="2673397" y="4903826"/>
              <a:ext cx="4415768" cy="477054"/>
            </a:xfrm>
            <a:prstGeom prst="rect">
              <a:avLst/>
            </a:prstGeom>
            <a:noFill/>
          </p:spPr>
          <p:txBody>
            <a:bodyPr wrap="square" rtlCol="0">
              <a:spAutoFit/>
            </a:bodyPr>
            <a:lstStyle/>
            <a:p>
              <a:pPr algn="ctr"/>
              <a:r>
                <a:rPr lang="zh-CN" altLang="en-US" sz="2500" b="1" dirty="0">
                  <a:solidFill>
                    <a:schemeClr val="tx1">
                      <a:lumMod val="85000"/>
                      <a:lumOff val="15000"/>
                    </a:schemeClr>
                  </a:solidFill>
                  <a:latin typeface="思源黑体 CN Light" panose="020B0300000000000000" pitchFamily="34" charset="-122"/>
                  <a:ea typeface="思源黑体 CN Light" panose="020B0300000000000000" pitchFamily="34" charset="-122"/>
                </a:rPr>
                <a:t>产品剖析</a:t>
              </a:r>
              <a:endParaRPr lang="zh-CN" altLang="en-US" sz="2500" b="1"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159872" y="2630855"/>
            <a:ext cx="3781755" cy="2072005"/>
            <a:chOff x="11884" y="3191"/>
            <a:chExt cx="2026" cy="3263"/>
          </a:xfrm>
        </p:grpSpPr>
        <p:sp>
          <p:nvSpPr>
            <p:cNvPr id="40" name="文本框 39"/>
            <p:cNvSpPr txBox="1"/>
            <p:nvPr/>
          </p:nvSpPr>
          <p:spPr>
            <a:xfrm>
              <a:off x="11884" y="3744"/>
              <a:ext cx="2026" cy="2710"/>
            </a:xfrm>
            <a:prstGeom prst="rect">
              <a:avLst/>
            </a:prstGeom>
            <a:noFill/>
          </p:spPr>
          <p:txBody>
            <a:bodyPr wrap="square" rtlCol="0">
              <a:spAutoFit/>
            </a:bodyPr>
            <a:lstStyle/>
            <a:p>
              <a:pPr marL="342900" indent="-342900" algn="just">
                <a:lnSpc>
                  <a:spcPct val="200000"/>
                </a:lnSpc>
                <a:buFont typeface="Wingdings" panose="05000000000000000000" charset="0"/>
                <a:buChar char="p"/>
              </a:pPr>
              <a:r>
                <a:rPr lang="zh-CN" altLang="zh-CN" sz="1200" dirty="0">
                  <a:ln w="6350">
                    <a:noFill/>
                  </a:ln>
                  <a:solidFill>
                    <a:schemeClr val="tx1">
                      <a:lumMod val="75000"/>
                      <a:lumOff val="25000"/>
                    </a:schemeClr>
                  </a:solidFill>
                  <a:latin typeface="Impact" panose="020B0806030902050204" pitchFamily="34" charset="0"/>
                  <a:ea typeface="微软雅黑" panose="020B0503020204020204" charset="-122"/>
                </a:rPr>
                <a:t>如何快速查找自己的错题？</a:t>
              </a:r>
              <a:endParaRPr lang="en-US" altLang="zh-CN" sz="1200" dirty="0">
                <a:ln w="6350">
                  <a:noFill/>
                </a:ln>
                <a:solidFill>
                  <a:schemeClr val="tx1">
                    <a:lumMod val="75000"/>
                    <a:lumOff val="25000"/>
                  </a:schemeClr>
                </a:solidFill>
                <a:latin typeface="Impact" panose="020B0806030902050204" pitchFamily="34" charset="0"/>
                <a:ea typeface="微软雅黑" panose="020B0503020204020204" charset="-122"/>
              </a:endParaRPr>
            </a:p>
            <a:p>
              <a:pPr marL="342900" indent="-342900" algn="just">
                <a:lnSpc>
                  <a:spcPct val="200000"/>
                </a:lnSpc>
                <a:buFont typeface="Wingdings" panose="05000000000000000000" charset="0"/>
                <a:buChar char="p"/>
              </a:pPr>
              <a:r>
                <a:rPr lang="zh-CN" altLang="en-US" sz="1200" dirty="0">
                  <a:ln w="6350">
                    <a:noFill/>
                  </a:ln>
                  <a:solidFill>
                    <a:schemeClr val="tx1">
                      <a:lumMod val="75000"/>
                      <a:lumOff val="25000"/>
                    </a:schemeClr>
                  </a:solidFill>
                  <a:latin typeface="Impact" panose="020B0806030902050204" pitchFamily="34" charset="0"/>
                  <a:ea typeface="微软雅黑" panose="020B0503020204020204" charset="-122"/>
                </a:rPr>
                <a:t>如何从错题中找到自己的知识漏洞？</a:t>
              </a:r>
              <a:endParaRPr lang="en-US" altLang="zh-CN" sz="1200" dirty="0">
                <a:ln w="6350">
                  <a:noFill/>
                </a:ln>
                <a:solidFill>
                  <a:schemeClr val="tx1">
                    <a:lumMod val="75000"/>
                    <a:lumOff val="25000"/>
                  </a:schemeClr>
                </a:solidFill>
                <a:latin typeface="Impact" panose="020B0806030902050204" pitchFamily="34" charset="0"/>
                <a:ea typeface="微软雅黑" panose="020B0503020204020204" charset="-122"/>
              </a:endParaRPr>
            </a:p>
            <a:p>
              <a:pPr marL="342900" indent="-342900" algn="just">
                <a:lnSpc>
                  <a:spcPct val="200000"/>
                </a:lnSpc>
                <a:buFont typeface="Wingdings" panose="05000000000000000000" charset="0"/>
                <a:buChar char="p"/>
              </a:pPr>
              <a:r>
                <a:rPr lang="zh-CN" altLang="en-US" sz="1200" dirty="0">
                  <a:ln w="6350">
                    <a:noFill/>
                  </a:ln>
                  <a:solidFill>
                    <a:schemeClr val="tx1">
                      <a:lumMod val="75000"/>
                      <a:lumOff val="25000"/>
                    </a:schemeClr>
                  </a:solidFill>
                  <a:latin typeface="Impact" panose="020B0806030902050204" pitchFamily="34" charset="0"/>
                  <a:ea typeface="微软雅黑" panose="020B0503020204020204" charset="-122"/>
                </a:rPr>
                <a:t>如何检验错题中的知识点是否完全掌握？</a:t>
              </a:r>
              <a:endParaRPr lang="zh-CN" altLang="zh-CN" sz="1200" dirty="0">
                <a:ln w="6350">
                  <a:noFill/>
                </a:ln>
                <a:solidFill>
                  <a:schemeClr val="tx1">
                    <a:lumMod val="75000"/>
                    <a:lumOff val="25000"/>
                  </a:schemeClr>
                </a:solidFill>
                <a:latin typeface="Impact" panose="020B0806030902050204" pitchFamily="34" charset="0"/>
                <a:ea typeface="微软雅黑" panose="020B0503020204020204" charset="-122"/>
              </a:endParaRPr>
            </a:p>
            <a:p>
              <a:pPr marL="342900" indent="-342900" algn="just">
                <a:lnSpc>
                  <a:spcPct val="150000"/>
                </a:lnSpc>
                <a:buFont typeface="Wingdings" panose="05000000000000000000" charset="0"/>
                <a:buChar char="p"/>
              </a:pPr>
              <a:r>
                <a:rPr lang="zh-CN" altLang="zh-CN" sz="1200" dirty="0">
                  <a:ln w="6350">
                    <a:noFill/>
                  </a:ln>
                  <a:solidFill>
                    <a:schemeClr val="tx1">
                      <a:lumMod val="75000"/>
                      <a:lumOff val="25000"/>
                    </a:schemeClr>
                  </a:solidFill>
                  <a:latin typeface="Impact" panose="020B0806030902050204" pitchFamily="34" charset="0"/>
                  <a:ea typeface="微软雅黑" panose="020B0503020204020204" charset="-122"/>
                </a:rPr>
                <a:t>如何强化自己对于错误试题的消化与</a:t>
              </a:r>
              <a:r>
                <a:rPr lang="zh-CN" altLang="en-US" sz="1200" dirty="0">
                  <a:ln w="6350">
                    <a:noFill/>
                  </a:ln>
                  <a:solidFill>
                    <a:schemeClr val="tx1">
                      <a:lumMod val="75000"/>
                      <a:lumOff val="25000"/>
                    </a:schemeClr>
                  </a:solidFill>
                  <a:latin typeface="Impact" panose="020B0806030902050204" pitchFamily="34" charset="0"/>
                  <a:ea typeface="微软雅黑" panose="020B0503020204020204" charset="-122"/>
                </a:rPr>
                <a:t>理解</a:t>
              </a:r>
              <a:r>
                <a:rPr lang="zh-CN" altLang="zh-CN" sz="1200" dirty="0">
                  <a:ln w="6350">
                    <a:noFill/>
                  </a:ln>
                  <a:solidFill>
                    <a:schemeClr val="tx1">
                      <a:lumMod val="75000"/>
                      <a:lumOff val="25000"/>
                    </a:schemeClr>
                  </a:solidFill>
                  <a:latin typeface="Impact" panose="020B0806030902050204" pitchFamily="34" charset="0"/>
                  <a:ea typeface="微软雅黑" panose="020B0503020204020204" charset="-122"/>
                </a:rPr>
                <a:t>能力？</a:t>
              </a:r>
              <a:endParaRPr lang="zh-CN" altLang="zh-CN" sz="1200" dirty="0">
                <a:ln w="6350">
                  <a:noFill/>
                </a:ln>
                <a:solidFill>
                  <a:schemeClr val="tx1">
                    <a:lumMod val="75000"/>
                    <a:lumOff val="25000"/>
                  </a:schemeClr>
                </a:solidFill>
                <a:latin typeface="Impact" panose="020B0806030902050204" pitchFamily="34" charset="0"/>
                <a:ea typeface="微软雅黑" panose="020B0503020204020204" charset="-122"/>
              </a:endParaRPr>
            </a:p>
            <a:p>
              <a:pPr marL="342900" indent="-342900" algn="just">
                <a:lnSpc>
                  <a:spcPct val="150000"/>
                </a:lnSpc>
                <a:buFont typeface="Wingdings" panose="05000000000000000000" charset="0"/>
                <a:buChar char="p"/>
              </a:pPr>
              <a:r>
                <a:rPr lang="zh-CN" altLang="zh-CN" sz="1200" dirty="0">
                  <a:ln w="6350">
                    <a:noFill/>
                  </a:ln>
                  <a:solidFill>
                    <a:schemeClr val="tx1">
                      <a:lumMod val="75000"/>
                      <a:lumOff val="25000"/>
                    </a:schemeClr>
                  </a:solidFill>
                  <a:latin typeface="Impact" panose="020B0806030902050204" pitchFamily="34" charset="0"/>
                  <a:ea typeface="微软雅黑" panose="020B0503020204020204" charset="-122"/>
                  <a:sym typeface="+mn-ea"/>
                </a:rPr>
                <a:t>如何做到举一反三，分析自己的学习效果？</a:t>
              </a:r>
              <a:endParaRPr lang="zh-CN" altLang="zh-CN" sz="1200" dirty="0">
                <a:ln w="6350">
                  <a:noFill/>
                </a:ln>
                <a:solidFill>
                  <a:schemeClr val="tx1">
                    <a:lumMod val="75000"/>
                    <a:lumOff val="25000"/>
                  </a:schemeClr>
                </a:solidFill>
                <a:latin typeface="Impact" panose="020B0806030902050204" pitchFamily="34" charset="0"/>
                <a:ea typeface="微软雅黑" panose="020B0503020204020204" charset="-122"/>
              </a:endParaRPr>
            </a:p>
          </p:txBody>
        </p:sp>
        <p:sp>
          <p:nvSpPr>
            <p:cNvPr id="41" name="TextBox 76"/>
            <p:cNvSpPr txBox="1"/>
            <p:nvPr/>
          </p:nvSpPr>
          <p:spPr>
            <a:xfrm>
              <a:off x="11884" y="3191"/>
              <a:ext cx="1639" cy="580"/>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rPr>
                <a:t>学习场景</a:t>
              </a:r>
              <a:endParaRPr lang="zh-CN" altLang="en-US" b="1"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42" name="组合 41"/>
          <p:cNvGrpSpPr/>
          <p:nvPr/>
        </p:nvGrpSpPr>
        <p:grpSpPr>
          <a:xfrm>
            <a:off x="7250377" y="3084126"/>
            <a:ext cx="4538784" cy="3361055"/>
            <a:chOff x="11884" y="3162"/>
            <a:chExt cx="2828" cy="5293"/>
          </a:xfrm>
        </p:grpSpPr>
        <p:sp>
          <p:nvSpPr>
            <p:cNvPr id="43" name="文本框 42"/>
            <p:cNvSpPr txBox="1"/>
            <p:nvPr/>
          </p:nvSpPr>
          <p:spPr>
            <a:xfrm>
              <a:off x="11884" y="3744"/>
              <a:ext cx="2828" cy="4711"/>
            </a:xfrm>
            <a:prstGeom prst="rect">
              <a:avLst/>
            </a:prstGeom>
            <a:noFill/>
          </p:spPr>
          <p:txBody>
            <a:bodyPr wrap="square" rtlCol="0">
              <a:spAutoFit/>
            </a:bodyPr>
            <a:lstStyle/>
            <a:p>
              <a:pPr marL="171450" indent="-171450" algn="just">
                <a:lnSpc>
                  <a:spcPct val="200000"/>
                </a:lnSpc>
                <a:buFont typeface="Wingdings" panose="05000000000000000000" pitchFamily="2" charset="2"/>
                <a:buChar char="ü"/>
              </a:pPr>
              <a:r>
                <a:rPr lang="zh-CN" altLang="en-US" sz="1200" b="1" dirty="0">
                  <a:ln w="6350">
                    <a:noFill/>
                  </a:ln>
                  <a:latin typeface="微软雅黑" panose="020B0503020204020204" charset="-122"/>
                  <a:ea typeface="微软雅黑" panose="020B0503020204020204" charset="-122"/>
                </a:rPr>
                <a:t>错题记录</a:t>
              </a:r>
              <a:r>
                <a:rPr lang="en-US" altLang="zh-CN" sz="1200" dirty="0">
                  <a:ln w="6350">
                    <a:noFill/>
                  </a:ln>
                  <a:solidFill>
                    <a:schemeClr val="tx1">
                      <a:lumMod val="75000"/>
                      <a:lumOff val="25000"/>
                    </a:schemeClr>
                  </a:solidFill>
                  <a:latin typeface="微软雅黑" panose="020B0503020204020204" charset="-122"/>
                  <a:ea typeface="微软雅黑" panose="020B0503020204020204" charset="-122"/>
                </a:rPr>
                <a:t>——</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学生在使用</a:t>
              </a:r>
              <a:r>
                <a:rPr lang="en-US" altLang="zh-CN" sz="1200" dirty="0" err="1">
                  <a:ln w="6350">
                    <a:noFill/>
                  </a:ln>
                  <a:solidFill>
                    <a:schemeClr val="tx1">
                      <a:lumMod val="75000"/>
                      <a:lumOff val="25000"/>
                    </a:schemeClr>
                  </a:solidFill>
                  <a:latin typeface="微软雅黑" panose="020B0503020204020204" charset="-122"/>
                  <a:ea typeface="微软雅黑" panose="020B0503020204020204" charset="-122"/>
                </a:rPr>
                <a:t>UMajor</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数据库进行答卷练习的过程中，凡是做错的试题都将被自动保存到“</a:t>
              </a:r>
              <a:r>
                <a:rPr lang="zh-CN" altLang="en-US" sz="1200" b="1" dirty="0">
                  <a:ln w="6350">
                    <a:noFill/>
                  </a:ln>
                  <a:solidFill>
                    <a:srgbClr val="FF0000"/>
                  </a:solidFill>
                  <a:latin typeface="微软雅黑" panose="020B0503020204020204" charset="-122"/>
                  <a:ea typeface="微软雅黑" panose="020B0503020204020204" charset="-122"/>
                </a:rPr>
                <a:t>错题记录</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”中，可以随时查看自己以往答错的试题以及知识点解析，便于日后进行分析总结和强化记忆。</a:t>
              </a:r>
              <a:endParaRPr lang="en-US" altLang="zh-CN" sz="1200" dirty="0">
                <a:ln w="6350">
                  <a:noFill/>
                </a:ln>
                <a:solidFill>
                  <a:schemeClr val="tx1">
                    <a:lumMod val="75000"/>
                    <a:lumOff val="25000"/>
                  </a:schemeClr>
                </a:solidFill>
                <a:latin typeface="微软雅黑" panose="020B0503020204020204" charset="-122"/>
                <a:ea typeface="微软雅黑" panose="020B0503020204020204" charset="-122"/>
              </a:endParaRPr>
            </a:p>
            <a:p>
              <a:pPr marL="171450" indent="-171450" algn="just">
                <a:lnSpc>
                  <a:spcPct val="200000"/>
                </a:lnSpc>
                <a:buFont typeface="Wingdings" panose="05000000000000000000" pitchFamily="2" charset="2"/>
                <a:buChar char="ü"/>
              </a:pPr>
              <a:r>
                <a:rPr lang="zh-CN" altLang="en-US" sz="1200" b="1" dirty="0">
                  <a:ln w="6350">
                    <a:noFill/>
                  </a:ln>
                  <a:solidFill>
                    <a:schemeClr val="tx1">
                      <a:lumMod val="75000"/>
                      <a:lumOff val="25000"/>
                    </a:schemeClr>
                  </a:solidFill>
                  <a:latin typeface="微软雅黑" panose="020B0503020204020204" charset="-122"/>
                  <a:ea typeface="微软雅黑" panose="020B0503020204020204" charset="-122"/>
                </a:rPr>
                <a:t>错题组卷</a:t>
              </a:r>
              <a:r>
                <a:rPr lang="en-US" altLang="zh-CN" sz="1200" dirty="0">
                  <a:ln w="6350">
                    <a:noFill/>
                  </a:ln>
                  <a:solidFill>
                    <a:schemeClr val="tx1">
                      <a:lumMod val="75000"/>
                      <a:lumOff val="25000"/>
                    </a:schemeClr>
                  </a:solidFill>
                  <a:latin typeface="微软雅黑" panose="020B0503020204020204" charset="-122"/>
                  <a:ea typeface="微软雅黑" panose="020B0503020204020204" charset="-122"/>
                </a:rPr>
                <a:t>——</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在“错题组卷”功能模块中，学生可以分</a:t>
              </a:r>
              <a:r>
                <a:rPr lang="zh-CN" altLang="en-US" sz="1200" b="1" dirty="0">
                  <a:ln w="6350">
                    <a:noFill/>
                  </a:ln>
                  <a:solidFill>
                    <a:srgbClr val="FF0000"/>
                  </a:solidFill>
                  <a:latin typeface="微软雅黑" panose="020B0503020204020204" charset="-122"/>
                  <a:ea typeface="微软雅黑" panose="020B0503020204020204" charset="-122"/>
                </a:rPr>
                <a:t>学科</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、分</a:t>
              </a:r>
              <a:r>
                <a:rPr lang="zh-CN" altLang="en-US" sz="1200" b="1" dirty="0">
                  <a:ln w="6350">
                    <a:noFill/>
                  </a:ln>
                  <a:solidFill>
                    <a:srgbClr val="FF0000"/>
                  </a:solidFill>
                  <a:latin typeface="微软雅黑" panose="020B0503020204020204" charset="-122"/>
                  <a:ea typeface="微软雅黑" panose="020B0503020204020204" charset="-122"/>
                </a:rPr>
                <a:t>题型</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查看自己全部做错的试题及其分布情况，并可以抽选某一学科下的错题重新组成一套试卷供自己练习。该功能对于检验学生对知识点的掌握程度、</a:t>
              </a:r>
              <a:r>
                <a:rPr lang="zh-CN" altLang="en-US" sz="1200" b="1" dirty="0">
                  <a:ln w="6350">
                    <a:noFill/>
                  </a:ln>
                  <a:solidFill>
                    <a:srgbClr val="FF0000"/>
                  </a:solidFill>
                  <a:latin typeface="微软雅黑" panose="020B0503020204020204" charset="-122"/>
                  <a:ea typeface="微软雅黑" panose="020B0503020204020204" charset="-122"/>
                </a:rPr>
                <a:t>验证学习效果</a:t>
              </a:r>
              <a:r>
                <a:rPr lang="zh-CN" altLang="en-US" sz="1200" dirty="0">
                  <a:ln w="6350">
                    <a:noFill/>
                  </a:ln>
                  <a:solidFill>
                    <a:schemeClr val="tx1">
                      <a:lumMod val="75000"/>
                      <a:lumOff val="25000"/>
                    </a:schemeClr>
                  </a:solidFill>
                  <a:latin typeface="微软雅黑" panose="020B0503020204020204" charset="-122"/>
                  <a:ea typeface="微软雅黑" panose="020B0503020204020204" charset="-122"/>
                </a:rPr>
                <a:t>将会有极大帮助。 </a:t>
              </a:r>
              <a:endParaRPr lang="zh-CN" altLang="en-US" sz="1200" dirty="0">
                <a:ln w="6350">
                  <a:noFill/>
                </a:ln>
                <a:solidFill>
                  <a:schemeClr val="tx1">
                    <a:lumMod val="75000"/>
                    <a:lumOff val="25000"/>
                  </a:schemeClr>
                </a:solidFill>
                <a:latin typeface="微软雅黑" panose="020B0503020204020204" charset="-122"/>
                <a:ea typeface="微软雅黑" panose="020B0503020204020204" charset="-122"/>
              </a:endParaRPr>
            </a:p>
          </p:txBody>
        </p:sp>
        <p:sp>
          <p:nvSpPr>
            <p:cNvPr id="44" name="TextBox 76"/>
            <p:cNvSpPr txBox="1"/>
            <p:nvPr/>
          </p:nvSpPr>
          <p:spPr>
            <a:xfrm>
              <a:off x="11977" y="3162"/>
              <a:ext cx="1639" cy="582"/>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rPr>
                <a:t>错题记录</a:t>
              </a:r>
              <a:r>
                <a:rPr lang="en-US" altLang="zh-CN" b="1" dirty="0">
                  <a:solidFill>
                    <a:schemeClr val="tx1">
                      <a:lumMod val="85000"/>
                      <a:lumOff val="15000"/>
                    </a:schemeClr>
                  </a:solidFill>
                  <a:latin typeface="微软雅黑" panose="020B0503020204020204" charset="-122"/>
                  <a:ea typeface="微软雅黑" panose="020B0503020204020204" charset="-122"/>
                </a:rPr>
                <a:t>&amp;</a:t>
              </a:r>
              <a:r>
                <a:rPr lang="zh-CN" altLang="en-US" b="1" dirty="0">
                  <a:solidFill>
                    <a:schemeClr val="tx1">
                      <a:lumMod val="85000"/>
                      <a:lumOff val="15000"/>
                    </a:schemeClr>
                  </a:solidFill>
                  <a:latin typeface="微软雅黑" panose="020B0503020204020204" charset="-122"/>
                  <a:ea typeface="微软雅黑" panose="020B0503020204020204" charset="-122"/>
                </a:rPr>
                <a:t>错题组卷</a:t>
              </a:r>
              <a:endParaRPr lang="zh-CN" altLang="en-US" b="1"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22" name="组合 21"/>
          <p:cNvGrpSpPr/>
          <p:nvPr/>
        </p:nvGrpSpPr>
        <p:grpSpPr>
          <a:xfrm>
            <a:off x="0" y="0"/>
            <a:ext cx="12192000" cy="641021"/>
            <a:chOff x="0" y="0"/>
            <a:chExt cx="12192000" cy="641021"/>
          </a:xfrm>
        </p:grpSpPr>
        <p:grpSp>
          <p:nvGrpSpPr>
            <p:cNvPr id="23" name="组合 22"/>
            <p:cNvGrpSpPr/>
            <p:nvPr/>
          </p:nvGrpSpPr>
          <p:grpSpPr>
            <a:xfrm>
              <a:off x="0" y="0"/>
              <a:ext cx="12192000" cy="641021"/>
              <a:chOff x="0" y="0"/>
              <a:chExt cx="12192000" cy="641021"/>
            </a:xfrm>
          </p:grpSpPr>
          <p:sp>
            <p:nvSpPr>
              <p:cNvPr id="25" name="矩形 24"/>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场景与功能</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24" name="矩形 23"/>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PA_库_组合 1"/>
          <p:cNvGrpSpPr/>
          <p:nvPr>
            <p:custDataLst>
              <p:tags r:id="rId1"/>
            </p:custDataLst>
          </p:nvPr>
        </p:nvGrpSpPr>
        <p:grpSpPr>
          <a:xfrm>
            <a:off x="1160751" y="1173594"/>
            <a:ext cx="4799953" cy="2133791"/>
            <a:chOff x="1160751" y="1173594"/>
            <a:chExt cx="4799953" cy="2133791"/>
          </a:xfrm>
        </p:grpSpPr>
        <p:grpSp>
          <p:nvGrpSpPr>
            <p:cNvPr id="33" name="组合 32"/>
            <p:cNvGrpSpPr/>
            <p:nvPr/>
          </p:nvGrpSpPr>
          <p:grpSpPr>
            <a:xfrm flipH="1">
              <a:off x="4135714" y="1173594"/>
              <a:ext cx="1824990" cy="2133791"/>
              <a:chOff x="6610350" y="1809750"/>
              <a:chExt cx="1562100" cy="1826418"/>
            </a:xfrm>
            <a:solidFill>
              <a:schemeClr val="accent2"/>
            </a:solidFill>
          </p:grpSpPr>
          <p:sp>
            <p:nvSpPr>
              <p:cNvPr id="37" name="椭圆 36"/>
              <p:cNvSpPr/>
              <p:nvPr/>
            </p:nvSpPr>
            <p:spPr>
              <a:xfrm>
                <a:off x="6610350" y="1809750"/>
                <a:ext cx="1562100" cy="1562100"/>
              </a:xfrm>
              <a:prstGeom prst="ellipse">
                <a:avLst/>
              </a:prstGeom>
              <a:solidFill>
                <a:srgbClr val="FB5B4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498B9C"/>
                  </a:solidFill>
                </a:endParaRPr>
              </a:p>
            </p:txBody>
          </p:sp>
          <p:sp>
            <p:nvSpPr>
              <p:cNvPr id="38" name="任意多边形: 形状 37"/>
              <p:cNvSpPr/>
              <p:nvPr/>
            </p:nvSpPr>
            <p:spPr>
              <a:xfrm>
                <a:off x="6610438" y="2609849"/>
                <a:ext cx="488862" cy="1026319"/>
              </a:xfrm>
              <a:custGeom>
                <a:avLst/>
                <a:gdLst>
                  <a:gd name="connsiteX0" fmla="*/ 0 w 488862"/>
                  <a:gd name="connsiteY0" fmla="*/ 0 h 890586"/>
                  <a:gd name="connsiteX1" fmla="*/ 488862 w 488862"/>
                  <a:gd name="connsiteY1" fmla="*/ 0 h 890586"/>
                  <a:gd name="connsiteX2" fmla="*/ 488862 w 488862"/>
                  <a:gd name="connsiteY2" fmla="*/ 890586 h 890586"/>
                  <a:gd name="connsiteX3" fmla="*/ 414261 w 488862"/>
                  <a:gd name="connsiteY3" fmla="*/ 841557 h 890586"/>
                  <a:gd name="connsiteX4" fmla="*/ 7463 w 488862"/>
                  <a:gd name="connsiteY4" fmla="*/ 127989 h 890586"/>
                  <a:gd name="connsiteX5" fmla="*/ 0 w 488862"/>
                  <a:gd name="connsiteY5" fmla="*/ 0 h 8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62" h="890586">
                    <a:moveTo>
                      <a:pt x="0" y="0"/>
                    </a:moveTo>
                    <a:lnTo>
                      <a:pt x="488862" y="0"/>
                    </a:lnTo>
                    <a:lnTo>
                      <a:pt x="488862" y="890586"/>
                    </a:lnTo>
                    <a:lnTo>
                      <a:pt x="414261" y="841557"/>
                    </a:lnTo>
                    <a:cubicBezTo>
                      <a:pt x="195521" y="681689"/>
                      <a:pt x="42340" y="424812"/>
                      <a:pt x="7463" y="127989"/>
                    </a:cubicBezTo>
                    <a:lnTo>
                      <a:pt x="0" y="0"/>
                    </a:lnTo>
                    <a:close/>
                  </a:path>
                </a:pathLst>
              </a:custGeom>
              <a:solidFill>
                <a:srgbClr val="FB5B4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498B9C"/>
                  </a:solidFill>
                </a:endParaRPr>
              </a:p>
            </p:txBody>
          </p:sp>
        </p:grpSp>
        <p:cxnSp>
          <p:nvCxnSpPr>
            <p:cNvPr id="34" name="直接连接符 33"/>
            <p:cNvCxnSpPr/>
            <p:nvPr/>
          </p:nvCxnSpPr>
          <p:spPr>
            <a:xfrm>
              <a:off x="1160751" y="2490160"/>
              <a:ext cx="3631623" cy="0"/>
            </a:xfrm>
            <a:prstGeom prst="line">
              <a:avLst/>
            </a:prstGeom>
            <a:ln w="19050">
              <a:solidFill>
                <a:srgbClr val="FB5B4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任意多边形: 形状 34"/>
            <p:cNvSpPr>
              <a:spLocks noChangeAspect="1"/>
            </p:cNvSpPr>
            <p:nvPr/>
          </p:nvSpPr>
          <p:spPr bwMode="auto">
            <a:xfrm>
              <a:off x="4708839" y="1730340"/>
              <a:ext cx="653386" cy="65270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solidFill>
                  <a:srgbClr val="498B9C"/>
                </a:solidFill>
              </a:endParaRPr>
            </a:p>
          </p:txBody>
        </p:sp>
      </p:grpSp>
      <p:grpSp>
        <p:nvGrpSpPr>
          <p:cNvPr id="45" name="PA_库_组合 35"/>
          <p:cNvGrpSpPr/>
          <p:nvPr>
            <p:custDataLst>
              <p:tags r:id="rId2"/>
            </p:custDataLst>
          </p:nvPr>
        </p:nvGrpSpPr>
        <p:grpSpPr>
          <a:xfrm>
            <a:off x="6015085" y="1840440"/>
            <a:ext cx="5016164" cy="1826418"/>
            <a:chOff x="6015085" y="1840440"/>
            <a:chExt cx="5016164" cy="1826418"/>
          </a:xfrm>
        </p:grpSpPr>
        <p:grpSp>
          <p:nvGrpSpPr>
            <p:cNvPr id="46" name="组合 45"/>
            <p:cNvGrpSpPr/>
            <p:nvPr/>
          </p:nvGrpSpPr>
          <p:grpSpPr>
            <a:xfrm>
              <a:off x="6015085" y="1840440"/>
              <a:ext cx="1562100" cy="1826418"/>
              <a:chOff x="6610350" y="1809750"/>
              <a:chExt cx="1562100" cy="1826418"/>
            </a:xfrm>
          </p:grpSpPr>
          <p:sp>
            <p:nvSpPr>
              <p:cNvPr id="49" name="椭圆 48"/>
              <p:cNvSpPr/>
              <p:nvPr/>
            </p:nvSpPr>
            <p:spPr>
              <a:xfrm>
                <a:off x="6610350" y="1809750"/>
                <a:ext cx="1562100" cy="1562100"/>
              </a:xfrm>
              <a:prstGeom prst="ellipse">
                <a:avLst/>
              </a:prstGeom>
              <a:solidFill>
                <a:srgbClr val="498B9C"/>
              </a:solidFill>
              <a:ln w="76200">
                <a:solidFill>
                  <a:srgbClr val="498B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0" name="任意多边形: 形状 49"/>
              <p:cNvSpPr/>
              <p:nvPr/>
            </p:nvSpPr>
            <p:spPr>
              <a:xfrm>
                <a:off x="6610438" y="2609849"/>
                <a:ext cx="488862" cy="1026319"/>
              </a:xfrm>
              <a:custGeom>
                <a:avLst/>
                <a:gdLst>
                  <a:gd name="connsiteX0" fmla="*/ 0 w 488862"/>
                  <a:gd name="connsiteY0" fmla="*/ 0 h 890586"/>
                  <a:gd name="connsiteX1" fmla="*/ 488862 w 488862"/>
                  <a:gd name="connsiteY1" fmla="*/ 0 h 890586"/>
                  <a:gd name="connsiteX2" fmla="*/ 488862 w 488862"/>
                  <a:gd name="connsiteY2" fmla="*/ 890586 h 890586"/>
                  <a:gd name="connsiteX3" fmla="*/ 414261 w 488862"/>
                  <a:gd name="connsiteY3" fmla="*/ 841557 h 890586"/>
                  <a:gd name="connsiteX4" fmla="*/ 7463 w 488862"/>
                  <a:gd name="connsiteY4" fmla="*/ 127989 h 890586"/>
                  <a:gd name="connsiteX5" fmla="*/ 0 w 488862"/>
                  <a:gd name="connsiteY5" fmla="*/ 0 h 8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62" h="890586">
                    <a:moveTo>
                      <a:pt x="0" y="0"/>
                    </a:moveTo>
                    <a:lnTo>
                      <a:pt x="488862" y="0"/>
                    </a:lnTo>
                    <a:lnTo>
                      <a:pt x="488862" y="890586"/>
                    </a:lnTo>
                    <a:lnTo>
                      <a:pt x="414261" y="841557"/>
                    </a:lnTo>
                    <a:cubicBezTo>
                      <a:pt x="195521" y="681689"/>
                      <a:pt x="42340" y="424812"/>
                      <a:pt x="7463" y="127989"/>
                    </a:cubicBezTo>
                    <a:lnTo>
                      <a:pt x="0" y="0"/>
                    </a:lnTo>
                    <a:close/>
                  </a:path>
                </a:pathLst>
              </a:custGeom>
              <a:solidFill>
                <a:srgbClr val="498B9C"/>
              </a:solidFill>
              <a:ln w="76200">
                <a:solidFill>
                  <a:srgbClr val="498B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cxnSp>
          <p:nvCxnSpPr>
            <p:cNvPr id="47" name="直接连接符 46"/>
            <p:cNvCxnSpPr/>
            <p:nvPr/>
          </p:nvCxnSpPr>
          <p:spPr>
            <a:xfrm>
              <a:off x="7399626" y="2861635"/>
              <a:ext cx="3631623" cy="0"/>
            </a:xfrm>
            <a:prstGeom prst="line">
              <a:avLst/>
            </a:prstGeom>
            <a:ln w="19050">
              <a:solidFill>
                <a:srgbClr val="498B9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任意多边形: 形状 47"/>
            <p:cNvSpPr/>
            <p:nvPr/>
          </p:nvSpPr>
          <p:spPr bwMode="auto">
            <a:xfrm>
              <a:off x="6527895" y="2348227"/>
              <a:ext cx="624648" cy="513408"/>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solidFill>
                <a:srgbClr val="498B9C"/>
              </a:solidFill>
            </a:ln>
          </p:spPr>
          <p:txBody>
            <a:bodyPr anchor="ctr"/>
            <a:lstStyle/>
            <a:p>
              <a:pPr algn="ctr"/>
            </a:p>
          </p:txBody>
        </p:sp>
      </p:grpSp>
    </p:spTree>
  </p:cSld>
  <p:clrMapOvr>
    <a:masterClrMapping/>
  </p:clrMapOvr>
  <p:transition spd="slow" advClick="0" advTm="0">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41021"/>
            <a:chOff x="0" y="0"/>
            <a:chExt cx="12192000" cy="641021"/>
          </a:xfrm>
        </p:grpSpPr>
        <p:grpSp>
          <p:nvGrpSpPr>
            <p:cNvPr id="4" name="组合 3"/>
            <p:cNvGrpSpPr/>
            <p:nvPr/>
          </p:nvGrpSpPr>
          <p:grpSpPr>
            <a:xfrm>
              <a:off x="0" y="0"/>
              <a:ext cx="12192000" cy="641021"/>
              <a:chOff x="0" y="0"/>
              <a:chExt cx="12192000" cy="641021"/>
            </a:xfrm>
          </p:grpSpPr>
          <p:sp>
            <p:nvSpPr>
              <p:cNvPr id="6" name="矩形 5"/>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场景与功能</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5" name="矩形 4"/>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7975021" y="1730812"/>
            <a:ext cx="1832553" cy="584775"/>
          </a:xfrm>
          <a:prstGeom prst="rect">
            <a:avLst/>
          </a:prstGeom>
        </p:spPr>
        <p:txBody>
          <a:bodyPr wrap="none">
            <a:spAutoFit/>
          </a:bodyPr>
          <a:lstStyle/>
          <a:p>
            <a:r>
              <a:rPr lang="zh-CN" altLang="en-US" sz="3200" b="1" dirty="0">
                <a:solidFill>
                  <a:srgbClr val="498B9C"/>
                </a:solidFill>
                <a:latin typeface="做字网改造文鼎简体颜体" pitchFamily="1" charset="-122"/>
                <a:ea typeface="长城美黑体" panose="02010609000101010101" pitchFamily="49" charset="-122"/>
              </a:rPr>
              <a:t>错题组卷</a:t>
            </a:r>
            <a:endParaRPr lang="zh-CN" altLang="en-US" sz="3200" b="1" dirty="0">
              <a:solidFill>
                <a:srgbClr val="498B9C"/>
              </a:solidFill>
              <a:latin typeface="做字网改造文鼎简体颜体" pitchFamily="1" charset="-122"/>
              <a:ea typeface="长城美黑体" panose="02010609000101010101" pitchFamily="49" charset="-122"/>
            </a:endParaRPr>
          </a:p>
        </p:txBody>
      </p:sp>
      <p:pic>
        <p:nvPicPr>
          <p:cNvPr id="10" name="图片 9"/>
          <p:cNvPicPr>
            <a:picLocks noChangeAspect="1"/>
          </p:cNvPicPr>
          <p:nvPr/>
        </p:nvPicPr>
        <p:blipFill rotWithShape="1">
          <a:blip r:embed="rId1"/>
          <a:srcRect t="1196"/>
          <a:stretch>
            <a:fillRect/>
          </a:stretch>
        </p:blipFill>
        <p:spPr>
          <a:xfrm>
            <a:off x="131975" y="1831462"/>
            <a:ext cx="5860335" cy="4089442"/>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a:xfrm>
            <a:off x="2145865" y="1015691"/>
            <a:ext cx="1832553" cy="584775"/>
          </a:xfrm>
          <a:prstGeom prst="rect">
            <a:avLst/>
          </a:prstGeom>
        </p:spPr>
        <p:txBody>
          <a:bodyPr wrap="none">
            <a:spAutoFit/>
          </a:bodyPr>
          <a:lstStyle/>
          <a:p>
            <a:r>
              <a:rPr lang="zh-CN" altLang="en-US" sz="3200" b="1" dirty="0">
                <a:solidFill>
                  <a:srgbClr val="498B9C"/>
                </a:solidFill>
                <a:latin typeface="做字网改造文鼎简体颜体" pitchFamily="1" charset="-122"/>
                <a:ea typeface="长城美黑体" panose="02010609000101010101" pitchFamily="49" charset="-122"/>
              </a:rPr>
              <a:t>错题记录</a:t>
            </a:r>
            <a:endParaRPr lang="zh-CN" altLang="en-US" sz="3200" b="1" dirty="0">
              <a:solidFill>
                <a:srgbClr val="498B9C"/>
              </a:solidFill>
              <a:latin typeface="做字网改造文鼎简体颜体" pitchFamily="1" charset="-122"/>
              <a:ea typeface="长城美黑体" panose="02010609000101010101" pitchFamily="49" charset="-122"/>
            </a:endParaRPr>
          </a:p>
        </p:txBody>
      </p:sp>
      <p:pic>
        <p:nvPicPr>
          <p:cNvPr id="12" name="图片 11"/>
          <p:cNvPicPr>
            <a:picLocks noChangeAspect="1"/>
          </p:cNvPicPr>
          <p:nvPr/>
        </p:nvPicPr>
        <p:blipFill>
          <a:blip r:embed="rId2"/>
          <a:stretch>
            <a:fillRect/>
          </a:stretch>
        </p:blipFill>
        <p:spPr>
          <a:xfrm>
            <a:off x="5722571" y="2484638"/>
            <a:ext cx="6337454" cy="29748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2000">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011444" y="2770407"/>
            <a:ext cx="3780930" cy="1242060"/>
            <a:chOff x="11884" y="3191"/>
            <a:chExt cx="2714" cy="1956"/>
          </a:xfrm>
        </p:grpSpPr>
        <p:sp>
          <p:nvSpPr>
            <p:cNvPr id="40" name="文本框 39"/>
            <p:cNvSpPr txBox="1"/>
            <p:nvPr/>
          </p:nvSpPr>
          <p:spPr>
            <a:xfrm>
              <a:off x="11884" y="3744"/>
              <a:ext cx="2714" cy="1403"/>
            </a:xfrm>
            <a:prstGeom prst="rect">
              <a:avLst/>
            </a:prstGeom>
            <a:noFill/>
          </p:spPr>
          <p:txBody>
            <a:bodyPr wrap="square" rtlCol="0">
              <a:spAutoFit/>
            </a:bodyPr>
            <a:lstStyle/>
            <a:p>
              <a:pPr marL="342900" indent="-342900" algn="just">
                <a:lnSpc>
                  <a:spcPct val="150000"/>
                </a:lnSpc>
                <a:buFont typeface="Wingdings" panose="05000000000000000000" charset="0"/>
                <a:buChar char="p"/>
              </a:pPr>
              <a:r>
                <a:rPr lang="zh-CN" altLang="zh-CN" sz="1200" dirty="0">
                  <a:latin typeface="微软雅黑" panose="020B0503020204020204" charset="-122"/>
                  <a:ea typeface="微软雅黑" panose="020B0503020204020204" charset="-122"/>
                </a:rPr>
                <a:t>如何</a:t>
              </a:r>
              <a:r>
                <a:rPr lang="zh-CN" altLang="en-US" sz="1200" dirty="0">
                  <a:latin typeface="微软雅黑" panose="020B0503020204020204" charset="-122"/>
                  <a:ea typeface="微软雅黑" panose="020B0503020204020204" charset="-122"/>
                </a:rPr>
                <a:t>合理安排学习时间？</a:t>
              </a:r>
              <a:endParaRPr lang="en-US" altLang="zh-CN" sz="1200" dirty="0">
                <a:latin typeface="微软雅黑" panose="020B0503020204020204" charset="-122"/>
                <a:ea typeface="微软雅黑" panose="020B0503020204020204" charset="-122"/>
              </a:endParaRPr>
            </a:p>
            <a:p>
              <a:pPr marL="342900" indent="-342900" algn="just">
                <a:lnSpc>
                  <a:spcPct val="150000"/>
                </a:lnSpc>
                <a:buFont typeface="Wingdings" panose="05000000000000000000" charset="0"/>
                <a:buChar char="p"/>
              </a:pPr>
              <a:r>
                <a:rPr lang="zh-CN" altLang="en-US" sz="1200" dirty="0">
                  <a:latin typeface="微软雅黑" panose="020B0503020204020204" charset="-122"/>
                  <a:ea typeface="微软雅黑" panose="020B0503020204020204" charset="-122"/>
                </a:rPr>
                <a:t>如何整理学习思路？</a:t>
              </a:r>
              <a:endParaRPr lang="en-US" altLang="zh-CN" sz="1200" dirty="0">
                <a:latin typeface="微软雅黑" panose="020B0503020204020204" charset="-122"/>
                <a:ea typeface="微软雅黑" panose="020B0503020204020204" charset="-122"/>
              </a:endParaRPr>
            </a:p>
            <a:p>
              <a:pPr marL="342900" indent="-342900" algn="just">
                <a:lnSpc>
                  <a:spcPct val="150000"/>
                </a:lnSpc>
                <a:buFont typeface="Wingdings" panose="05000000000000000000" charset="0"/>
                <a:buChar char="p"/>
              </a:pPr>
              <a:r>
                <a:rPr lang="zh-CN" altLang="en-US" sz="1200" dirty="0">
                  <a:latin typeface="微软雅黑" panose="020B0503020204020204" charset="-122"/>
                  <a:ea typeface="微软雅黑" panose="020B0503020204020204" charset="-122"/>
                </a:rPr>
                <a:t>如何掌握学习进度？</a:t>
              </a:r>
              <a:endParaRPr lang="zh-CN" altLang="zh-CN" sz="1200" dirty="0">
                <a:latin typeface="微软雅黑" panose="020B0503020204020204" charset="-122"/>
                <a:ea typeface="微软雅黑" panose="020B0503020204020204" charset="-122"/>
              </a:endParaRPr>
            </a:p>
          </p:txBody>
        </p:sp>
        <p:sp>
          <p:nvSpPr>
            <p:cNvPr id="41" name="TextBox 76"/>
            <p:cNvSpPr txBox="1"/>
            <p:nvPr/>
          </p:nvSpPr>
          <p:spPr>
            <a:xfrm>
              <a:off x="11884" y="3191"/>
              <a:ext cx="1639" cy="580"/>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rPr>
                <a:t>学习场景</a:t>
              </a:r>
              <a:endParaRPr lang="zh-CN" altLang="en-US" b="1"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42" name="组合 41"/>
          <p:cNvGrpSpPr/>
          <p:nvPr/>
        </p:nvGrpSpPr>
        <p:grpSpPr>
          <a:xfrm>
            <a:off x="7491473" y="3153699"/>
            <a:ext cx="4342973" cy="3308692"/>
            <a:chOff x="11884" y="3191"/>
            <a:chExt cx="1639" cy="8755"/>
          </a:xfrm>
        </p:grpSpPr>
        <p:sp>
          <p:nvSpPr>
            <p:cNvPr id="43" name="文本框 42"/>
            <p:cNvSpPr txBox="1"/>
            <p:nvPr/>
          </p:nvSpPr>
          <p:spPr>
            <a:xfrm>
              <a:off x="11884" y="4025"/>
              <a:ext cx="1615" cy="7921"/>
            </a:xfrm>
            <a:prstGeom prst="rect">
              <a:avLst/>
            </a:prstGeom>
            <a:noFill/>
          </p:spPr>
          <p:txBody>
            <a:bodyPr wrap="square" rtlCol="0">
              <a:spAutoFit/>
            </a:bodyPr>
            <a:lstStyle/>
            <a:p>
              <a:pPr marL="171450" indent="-171450" algn="just">
                <a:lnSpc>
                  <a:spcPct val="200000"/>
                </a:lnSpc>
                <a:buFont typeface="Wingdings" panose="05000000000000000000" pitchFamily="2" charset="2"/>
                <a:buChar char="ü"/>
              </a:pPr>
              <a:r>
                <a:rPr lang="zh-CN" altLang="en-US" sz="1200" b="1" dirty="0">
                  <a:ln w="6350">
                    <a:noFill/>
                  </a:ln>
                  <a:solidFill>
                    <a:schemeClr val="tx1">
                      <a:lumMod val="75000"/>
                      <a:lumOff val="25000"/>
                    </a:schemeClr>
                  </a:solidFill>
                  <a:latin typeface="微软雅黑" panose="020B0503020204020204" charset="-122"/>
                  <a:ea typeface="微软雅黑" panose="020B0503020204020204" charset="-122"/>
                </a:rPr>
                <a:t>学习计划</a:t>
              </a:r>
              <a:r>
                <a:rPr lang="en-US" altLang="zh-CN" sz="1200" dirty="0">
                  <a:ln w="6350">
                    <a:noFill/>
                  </a:ln>
                  <a:solidFill>
                    <a:schemeClr val="tx1">
                      <a:lumMod val="75000"/>
                      <a:lumOff val="25000"/>
                    </a:schemeClr>
                  </a:solidFill>
                  <a:latin typeface="微软雅黑" panose="020B0503020204020204" charset="-122"/>
                  <a:ea typeface="微软雅黑" panose="020B0503020204020204" charset="-122"/>
                </a:rPr>
                <a:t>——</a:t>
              </a: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rPr>
                <a:t>通过</a:t>
              </a:r>
              <a:r>
                <a:rPr lang="en-US" altLang="zh-CN" sz="1200" dirty="0" err="1">
                  <a:ln w="6350">
                    <a:noFill/>
                  </a:ln>
                  <a:solidFill>
                    <a:schemeClr val="tx1">
                      <a:lumMod val="75000"/>
                      <a:lumOff val="25000"/>
                    </a:schemeClr>
                  </a:solidFill>
                  <a:latin typeface="微软雅黑" panose="020B0503020204020204" charset="-122"/>
                  <a:ea typeface="微软雅黑" panose="020B0503020204020204" charset="-122"/>
                </a:rPr>
                <a:t>UMajor</a:t>
              </a: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rPr>
                <a:t>“学习计划”功能，学生可以制定未来一段时间内的学习计划，从而科学复习、高效备考。</a:t>
              </a:r>
              <a:endParaRPr lang="en-US" altLang="zh-CN" sz="1200" dirty="0">
                <a:ln w="6350">
                  <a:noFill/>
                </a:ln>
                <a:solidFill>
                  <a:schemeClr val="tx1">
                    <a:lumMod val="75000"/>
                    <a:lumOff val="25000"/>
                  </a:schemeClr>
                </a:solidFill>
                <a:latin typeface="微软雅黑" panose="020B0503020204020204" charset="-122"/>
                <a:ea typeface="微软雅黑" panose="020B0503020204020204" charset="-122"/>
              </a:endParaRPr>
            </a:p>
            <a:p>
              <a:pPr marL="171450" indent="-171450" algn="just">
                <a:lnSpc>
                  <a:spcPct val="200000"/>
                </a:lnSpc>
                <a:buFont typeface="Wingdings" panose="05000000000000000000" pitchFamily="2" charset="2"/>
                <a:buChar char="ü"/>
              </a:pPr>
              <a:r>
                <a:rPr lang="zh-CN" altLang="en-US" sz="1200" b="1" dirty="0">
                  <a:ln w="6350">
                    <a:noFill/>
                  </a:ln>
                  <a:solidFill>
                    <a:schemeClr val="tx1">
                      <a:lumMod val="75000"/>
                      <a:lumOff val="25000"/>
                    </a:schemeClr>
                  </a:solidFill>
                  <a:latin typeface="微软雅黑" panose="020B0503020204020204" charset="-122"/>
                  <a:ea typeface="微软雅黑" panose="020B0503020204020204" charset="-122"/>
                </a:rPr>
                <a:t>学习进展</a:t>
              </a:r>
              <a:r>
                <a:rPr lang="en-US" altLang="zh-CN" sz="1200" dirty="0">
                  <a:ln w="6350">
                    <a:noFill/>
                  </a:ln>
                  <a:solidFill>
                    <a:schemeClr val="tx1">
                      <a:lumMod val="75000"/>
                      <a:lumOff val="25000"/>
                    </a:schemeClr>
                  </a:solidFill>
                  <a:latin typeface="微软雅黑" panose="020B0503020204020204" charset="-122"/>
                  <a:ea typeface="微软雅黑" panose="020B0503020204020204" charset="-122"/>
                </a:rPr>
                <a:t>——</a:t>
              </a:r>
              <a:r>
                <a:rPr lang="en-US" altLang="zh-CN" sz="1200" dirty="0" err="1">
                  <a:ln w="6350">
                    <a:noFill/>
                  </a:ln>
                  <a:solidFill>
                    <a:schemeClr val="tx1">
                      <a:lumMod val="75000"/>
                      <a:lumOff val="25000"/>
                    </a:schemeClr>
                  </a:solidFill>
                  <a:latin typeface="微软雅黑" panose="020B0503020204020204" charset="-122"/>
                  <a:ea typeface="微软雅黑" panose="020B0503020204020204" charset="-122"/>
                </a:rPr>
                <a:t>UMajor</a:t>
              </a: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rPr>
                <a:t>数据库根据学生的学习目标与进度，统计分析学生的学习行为、学习进展、时间分配、成绩曲线等数据，</a:t>
              </a:r>
              <a:r>
                <a:rPr lang="zh-CN" altLang="zh-CN" sz="1200" b="1" dirty="0">
                  <a:ln w="6350">
                    <a:noFill/>
                  </a:ln>
                  <a:solidFill>
                    <a:srgbClr val="C00000"/>
                  </a:solidFill>
                  <a:latin typeface="微软雅黑" panose="020B0503020204020204" charset="-122"/>
                  <a:ea typeface="微软雅黑" panose="020B0503020204020204" charset="-122"/>
                </a:rPr>
                <a:t>智能化推荐</a:t>
              </a:r>
              <a:r>
                <a:rPr lang="zh-CN" altLang="zh-CN" sz="1200" dirty="0">
                  <a:ln w="6350">
                    <a:noFill/>
                  </a:ln>
                  <a:solidFill>
                    <a:schemeClr val="tx1">
                      <a:lumMod val="75000"/>
                      <a:lumOff val="25000"/>
                    </a:schemeClr>
                  </a:solidFill>
                  <a:latin typeface="微软雅黑" panose="020B0503020204020204" charset="-122"/>
                  <a:ea typeface="微软雅黑" panose="020B0503020204020204" charset="-122"/>
                </a:rPr>
                <a:t>视频课程、配套习题、相关专业课知识点，并通过用户行为模式与数据分析，帮助学生查缺补漏、量化了解自身学习进展，并最终形成系统化、全面化的知识体系。</a:t>
              </a:r>
              <a:endParaRPr lang="zh-CN" altLang="zh-CN" sz="1200" dirty="0">
                <a:ln w="6350">
                  <a:noFill/>
                </a:ln>
                <a:solidFill>
                  <a:schemeClr val="tx1">
                    <a:lumMod val="75000"/>
                    <a:lumOff val="25000"/>
                  </a:schemeClr>
                </a:solidFill>
                <a:latin typeface="微软雅黑" panose="020B0503020204020204" charset="-122"/>
                <a:ea typeface="微软雅黑" panose="020B0503020204020204" charset="-122"/>
              </a:endParaRPr>
            </a:p>
          </p:txBody>
        </p:sp>
        <p:sp>
          <p:nvSpPr>
            <p:cNvPr id="44" name="TextBox 76"/>
            <p:cNvSpPr txBox="1"/>
            <p:nvPr/>
          </p:nvSpPr>
          <p:spPr>
            <a:xfrm>
              <a:off x="11884" y="3191"/>
              <a:ext cx="1639" cy="977"/>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rPr>
                <a:t>学习计划</a:t>
              </a:r>
              <a:r>
                <a:rPr lang="en-US" altLang="zh-CN" b="1" dirty="0">
                  <a:solidFill>
                    <a:schemeClr val="tx1">
                      <a:lumMod val="85000"/>
                      <a:lumOff val="15000"/>
                    </a:schemeClr>
                  </a:solidFill>
                  <a:latin typeface="微软雅黑" panose="020B0503020204020204" charset="-122"/>
                  <a:ea typeface="微软雅黑" panose="020B0503020204020204" charset="-122"/>
                </a:rPr>
                <a:t>&amp;</a:t>
              </a:r>
              <a:r>
                <a:rPr lang="zh-CN" altLang="en-US" b="1" dirty="0">
                  <a:solidFill>
                    <a:schemeClr val="tx1">
                      <a:lumMod val="85000"/>
                      <a:lumOff val="15000"/>
                    </a:schemeClr>
                  </a:solidFill>
                  <a:latin typeface="微软雅黑" panose="020B0503020204020204" charset="-122"/>
                  <a:ea typeface="微软雅黑" panose="020B0503020204020204" charset="-122"/>
                </a:rPr>
                <a:t>学习进展</a:t>
              </a:r>
              <a:endParaRPr lang="zh-CN" altLang="en-US" b="1"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22" name="组合 21"/>
          <p:cNvGrpSpPr/>
          <p:nvPr/>
        </p:nvGrpSpPr>
        <p:grpSpPr>
          <a:xfrm>
            <a:off x="26023" y="47421"/>
            <a:ext cx="12192000" cy="641021"/>
            <a:chOff x="0" y="0"/>
            <a:chExt cx="12192000" cy="641021"/>
          </a:xfrm>
        </p:grpSpPr>
        <p:grpSp>
          <p:nvGrpSpPr>
            <p:cNvPr id="23" name="组合 22"/>
            <p:cNvGrpSpPr/>
            <p:nvPr/>
          </p:nvGrpSpPr>
          <p:grpSpPr>
            <a:xfrm>
              <a:off x="0" y="0"/>
              <a:ext cx="12192000" cy="641021"/>
              <a:chOff x="0" y="0"/>
              <a:chExt cx="12192000" cy="641021"/>
            </a:xfrm>
          </p:grpSpPr>
          <p:sp>
            <p:nvSpPr>
              <p:cNvPr id="25" name="矩形 24"/>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场景与功能</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24" name="矩形 23"/>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PA_库_组合 1"/>
          <p:cNvGrpSpPr/>
          <p:nvPr>
            <p:custDataLst>
              <p:tags r:id="rId1"/>
            </p:custDataLst>
          </p:nvPr>
        </p:nvGrpSpPr>
        <p:grpSpPr>
          <a:xfrm>
            <a:off x="1160751" y="1173594"/>
            <a:ext cx="4799953" cy="2133791"/>
            <a:chOff x="1160751" y="1173594"/>
            <a:chExt cx="4799953" cy="2133791"/>
          </a:xfrm>
        </p:grpSpPr>
        <p:grpSp>
          <p:nvGrpSpPr>
            <p:cNvPr id="33" name="组合 32"/>
            <p:cNvGrpSpPr/>
            <p:nvPr/>
          </p:nvGrpSpPr>
          <p:grpSpPr>
            <a:xfrm flipH="1">
              <a:off x="4135714" y="1173594"/>
              <a:ext cx="1824990" cy="2133791"/>
              <a:chOff x="6610350" y="1809750"/>
              <a:chExt cx="1562100" cy="1826418"/>
            </a:xfrm>
            <a:solidFill>
              <a:schemeClr val="accent2"/>
            </a:solidFill>
          </p:grpSpPr>
          <p:sp>
            <p:nvSpPr>
              <p:cNvPr id="37" name="椭圆 36"/>
              <p:cNvSpPr/>
              <p:nvPr/>
            </p:nvSpPr>
            <p:spPr>
              <a:xfrm>
                <a:off x="6610350" y="1809750"/>
                <a:ext cx="1562100" cy="1562100"/>
              </a:xfrm>
              <a:prstGeom prst="ellipse">
                <a:avLst/>
              </a:prstGeom>
              <a:solidFill>
                <a:srgbClr val="498B9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498B9C"/>
                  </a:solidFill>
                </a:endParaRPr>
              </a:p>
            </p:txBody>
          </p:sp>
          <p:sp>
            <p:nvSpPr>
              <p:cNvPr id="38" name="任意多边形: 形状 37"/>
              <p:cNvSpPr/>
              <p:nvPr/>
            </p:nvSpPr>
            <p:spPr>
              <a:xfrm>
                <a:off x="6610438" y="2609849"/>
                <a:ext cx="488862" cy="1026319"/>
              </a:xfrm>
              <a:custGeom>
                <a:avLst/>
                <a:gdLst>
                  <a:gd name="connsiteX0" fmla="*/ 0 w 488862"/>
                  <a:gd name="connsiteY0" fmla="*/ 0 h 890586"/>
                  <a:gd name="connsiteX1" fmla="*/ 488862 w 488862"/>
                  <a:gd name="connsiteY1" fmla="*/ 0 h 890586"/>
                  <a:gd name="connsiteX2" fmla="*/ 488862 w 488862"/>
                  <a:gd name="connsiteY2" fmla="*/ 890586 h 890586"/>
                  <a:gd name="connsiteX3" fmla="*/ 414261 w 488862"/>
                  <a:gd name="connsiteY3" fmla="*/ 841557 h 890586"/>
                  <a:gd name="connsiteX4" fmla="*/ 7463 w 488862"/>
                  <a:gd name="connsiteY4" fmla="*/ 127989 h 890586"/>
                  <a:gd name="connsiteX5" fmla="*/ 0 w 488862"/>
                  <a:gd name="connsiteY5" fmla="*/ 0 h 8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62" h="890586">
                    <a:moveTo>
                      <a:pt x="0" y="0"/>
                    </a:moveTo>
                    <a:lnTo>
                      <a:pt x="488862" y="0"/>
                    </a:lnTo>
                    <a:lnTo>
                      <a:pt x="488862" y="890586"/>
                    </a:lnTo>
                    <a:lnTo>
                      <a:pt x="414261" y="841557"/>
                    </a:lnTo>
                    <a:cubicBezTo>
                      <a:pt x="195521" y="681689"/>
                      <a:pt x="42340" y="424812"/>
                      <a:pt x="7463" y="127989"/>
                    </a:cubicBezTo>
                    <a:lnTo>
                      <a:pt x="0" y="0"/>
                    </a:lnTo>
                    <a:close/>
                  </a:path>
                </a:pathLst>
              </a:custGeom>
              <a:solidFill>
                <a:srgbClr val="498B9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498B9C"/>
                  </a:solidFill>
                </a:endParaRPr>
              </a:p>
            </p:txBody>
          </p:sp>
        </p:grpSp>
        <p:cxnSp>
          <p:nvCxnSpPr>
            <p:cNvPr id="34" name="直接连接符 33"/>
            <p:cNvCxnSpPr/>
            <p:nvPr/>
          </p:nvCxnSpPr>
          <p:spPr>
            <a:xfrm>
              <a:off x="1160751" y="2490160"/>
              <a:ext cx="3631623" cy="0"/>
            </a:xfrm>
            <a:prstGeom prst="line">
              <a:avLst/>
            </a:prstGeom>
            <a:ln w="19050">
              <a:solidFill>
                <a:srgbClr val="498B9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任意多边形: 形状 34"/>
            <p:cNvSpPr>
              <a:spLocks noChangeAspect="1"/>
            </p:cNvSpPr>
            <p:nvPr/>
          </p:nvSpPr>
          <p:spPr bwMode="auto">
            <a:xfrm>
              <a:off x="4708839" y="1730340"/>
              <a:ext cx="653386" cy="65270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solidFill>
                  <a:srgbClr val="498B9C"/>
                </a:solidFill>
              </a:endParaRPr>
            </a:p>
          </p:txBody>
        </p:sp>
      </p:grpSp>
      <p:grpSp>
        <p:nvGrpSpPr>
          <p:cNvPr id="45" name="PA_库_组合 35"/>
          <p:cNvGrpSpPr/>
          <p:nvPr>
            <p:custDataLst>
              <p:tags r:id="rId2"/>
            </p:custDataLst>
          </p:nvPr>
        </p:nvGrpSpPr>
        <p:grpSpPr>
          <a:xfrm>
            <a:off x="6015085" y="1840440"/>
            <a:ext cx="5016164" cy="1826418"/>
            <a:chOff x="6015085" y="1840440"/>
            <a:chExt cx="5016164" cy="1826418"/>
          </a:xfrm>
        </p:grpSpPr>
        <p:grpSp>
          <p:nvGrpSpPr>
            <p:cNvPr id="46" name="组合 45"/>
            <p:cNvGrpSpPr/>
            <p:nvPr/>
          </p:nvGrpSpPr>
          <p:grpSpPr>
            <a:xfrm>
              <a:off x="6015085" y="1840440"/>
              <a:ext cx="1562100" cy="1826418"/>
              <a:chOff x="6610350" y="1809750"/>
              <a:chExt cx="1562100" cy="1826418"/>
            </a:xfrm>
          </p:grpSpPr>
          <p:sp>
            <p:nvSpPr>
              <p:cNvPr id="49" name="椭圆 48"/>
              <p:cNvSpPr/>
              <p:nvPr/>
            </p:nvSpPr>
            <p:spPr>
              <a:xfrm>
                <a:off x="6610350" y="1809750"/>
                <a:ext cx="1562100" cy="1562100"/>
              </a:xfrm>
              <a:prstGeom prst="ellipse">
                <a:avLst/>
              </a:prstGeom>
              <a:solidFill>
                <a:srgbClr val="FB5B49"/>
              </a:solidFill>
              <a:ln w="76200">
                <a:solidFill>
                  <a:srgbClr val="FB5B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0" name="任意多边形: 形状 49"/>
              <p:cNvSpPr/>
              <p:nvPr/>
            </p:nvSpPr>
            <p:spPr>
              <a:xfrm>
                <a:off x="6610438" y="2609849"/>
                <a:ext cx="488862" cy="1026319"/>
              </a:xfrm>
              <a:custGeom>
                <a:avLst/>
                <a:gdLst>
                  <a:gd name="connsiteX0" fmla="*/ 0 w 488862"/>
                  <a:gd name="connsiteY0" fmla="*/ 0 h 890586"/>
                  <a:gd name="connsiteX1" fmla="*/ 488862 w 488862"/>
                  <a:gd name="connsiteY1" fmla="*/ 0 h 890586"/>
                  <a:gd name="connsiteX2" fmla="*/ 488862 w 488862"/>
                  <a:gd name="connsiteY2" fmla="*/ 890586 h 890586"/>
                  <a:gd name="connsiteX3" fmla="*/ 414261 w 488862"/>
                  <a:gd name="connsiteY3" fmla="*/ 841557 h 890586"/>
                  <a:gd name="connsiteX4" fmla="*/ 7463 w 488862"/>
                  <a:gd name="connsiteY4" fmla="*/ 127989 h 890586"/>
                  <a:gd name="connsiteX5" fmla="*/ 0 w 488862"/>
                  <a:gd name="connsiteY5" fmla="*/ 0 h 8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62" h="890586">
                    <a:moveTo>
                      <a:pt x="0" y="0"/>
                    </a:moveTo>
                    <a:lnTo>
                      <a:pt x="488862" y="0"/>
                    </a:lnTo>
                    <a:lnTo>
                      <a:pt x="488862" y="890586"/>
                    </a:lnTo>
                    <a:lnTo>
                      <a:pt x="414261" y="841557"/>
                    </a:lnTo>
                    <a:cubicBezTo>
                      <a:pt x="195521" y="681689"/>
                      <a:pt x="42340" y="424812"/>
                      <a:pt x="7463" y="127989"/>
                    </a:cubicBezTo>
                    <a:lnTo>
                      <a:pt x="0" y="0"/>
                    </a:lnTo>
                    <a:close/>
                  </a:path>
                </a:pathLst>
              </a:custGeom>
              <a:solidFill>
                <a:srgbClr val="FB5B49"/>
              </a:solidFill>
              <a:ln w="76200">
                <a:solidFill>
                  <a:srgbClr val="FB5B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cxnSp>
          <p:nvCxnSpPr>
            <p:cNvPr id="47" name="直接连接符 46"/>
            <p:cNvCxnSpPr/>
            <p:nvPr/>
          </p:nvCxnSpPr>
          <p:spPr>
            <a:xfrm>
              <a:off x="7399626" y="2861635"/>
              <a:ext cx="3631623" cy="0"/>
            </a:xfrm>
            <a:prstGeom prst="line">
              <a:avLst/>
            </a:prstGeom>
            <a:ln w="19050">
              <a:solidFill>
                <a:srgbClr val="FB5B4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任意多边形: 形状 47"/>
            <p:cNvSpPr/>
            <p:nvPr/>
          </p:nvSpPr>
          <p:spPr bwMode="auto">
            <a:xfrm>
              <a:off x="6527895" y="2348227"/>
              <a:ext cx="624648" cy="513408"/>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solidFill>
                <a:srgbClr val="FB5B49"/>
              </a:solidFill>
            </a:ln>
          </p:spPr>
          <p:txBody>
            <a:bodyPr anchor="ctr"/>
            <a:lstStyle/>
            <a:p>
              <a:pPr algn="ctr"/>
            </a:p>
          </p:txBody>
        </p:sp>
      </p:grpSp>
    </p:spTree>
  </p:cSld>
  <p:clrMapOvr>
    <a:masterClrMapping/>
  </p:clrMapOvr>
  <p:transition spd="slow" advClick="0" advTm="0">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39697" y="1384466"/>
            <a:ext cx="5557421" cy="3706554"/>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2"/>
          <a:stretch>
            <a:fillRect/>
          </a:stretch>
        </p:blipFill>
        <p:spPr>
          <a:xfrm>
            <a:off x="6096000" y="3045699"/>
            <a:ext cx="5767016" cy="3550410"/>
          </a:xfrm>
          <a:prstGeom prst="rect">
            <a:avLst/>
          </a:prstGeom>
          <a:ln>
            <a:noFill/>
          </a:ln>
          <a:effectLst>
            <a:outerShdw blurRad="292100" dist="139700" dir="2700000" algn="tl" rotWithShape="0">
              <a:srgbClr val="333333">
                <a:alpha val="65000"/>
              </a:srgbClr>
            </a:outerShdw>
          </a:effectLst>
        </p:spPr>
      </p:pic>
      <p:grpSp>
        <p:nvGrpSpPr>
          <p:cNvPr id="4" name="组合 3"/>
          <p:cNvGrpSpPr/>
          <p:nvPr/>
        </p:nvGrpSpPr>
        <p:grpSpPr>
          <a:xfrm>
            <a:off x="26023" y="47421"/>
            <a:ext cx="12192000" cy="641021"/>
            <a:chOff x="0" y="0"/>
            <a:chExt cx="12192000" cy="641021"/>
          </a:xfrm>
        </p:grpSpPr>
        <p:grpSp>
          <p:nvGrpSpPr>
            <p:cNvPr id="5" name="组合 4"/>
            <p:cNvGrpSpPr/>
            <p:nvPr/>
          </p:nvGrpSpPr>
          <p:grpSpPr>
            <a:xfrm>
              <a:off x="0" y="0"/>
              <a:ext cx="12192000" cy="641021"/>
              <a:chOff x="0" y="0"/>
              <a:chExt cx="12192000" cy="641021"/>
            </a:xfrm>
          </p:grpSpPr>
          <p:sp>
            <p:nvSpPr>
              <p:cNvPr id="7" name="矩形 6"/>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场景与功能</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6" name="矩形 5"/>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409907" y="847369"/>
            <a:ext cx="1217000" cy="400110"/>
          </a:xfrm>
          <a:prstGeom prst="rect">
            <a:avLst/>
          </a:prstGeom>
        </p:spPr>
        <p:txBody>
          <a:bodyPr wrap="none">
            <a:spAutoFit/>
          </a:bodyPr>
          <a:lstStyle/>
          <a:p>
            <a:r>
              <a:rPr lang="zh-CN" altLang="en-US" sz="2000" b="1" dirty="0">
                <a:solidFill>
                  <a:srgbClr val="498B9C"/>
                </a:solidFill>
                <a:latin typeface="做字网改造文鼎简体颜体" pitchFamily="1" charset="-122"/>
                <a:ea typeface="长城美黑体" panose="02010609000101010101" pitchFamily="49" charset="-122"/>
              </a:rPr>
              <a:t>学习计划</a:t>
            </a:r>
            <a:endParaRPr lang="zh-CN" altLang="en-US" sz="2000" dirty="0"/>
          </a:p>
        </p:txBody>
      </p:sp>
      <p:sp>
        <p:nvSpPr>
          <p:cNvPr id="11" name="矩形 10"/>
          <p:cNvSpPr/>
          <p:nvPr/>
        </p:nvSpPr>
        <p:spPr>
          <a:xfrm>
            <a:off x="8371008" y="2463100"/>
            <a:ext cx="1217000" cy="400110"/>
          </a:xfrm>
          <a:prstGeom prst="rect">
            <a:avLst/>
          </a:prstGeom>
        </p:spPr>
        <p:txBody>
          <a:bodyPr wrap="none">
            <a:spAutoFit/>
          </a:bodyPr>
          <a:lstStyle/>
          <a:p>
            <a:r>
              <a:rPr lang="zh-CN" altLang="en-US" sz="2000" b="1" dirty="0">
                <a:solidFill>
                  <a:srgbClr val="498B9C"/>
                </a:solidFill>
                <a:latin typeface="做字网改造文鼎简体颜体" pitchFamily="1" charset="-122"/>
                <a:ea typeface="长城美黑体" panose="02010609000101010101" pitchFamily="49" charset="-122"/>
              </a:rPr>
              <a:t>学习进展</a:t>
            </a:r>
            <a:endParaRPr lang="zh-CN" altLang="en-US" sz="2000" b="1" dirty="0">
              <a:solidFill>
                <a:srgbClr val="498B9C"/>
              </a:solidFill>
              <a:latin typeface="做字网改造文鼎简体颜体" pitchFamily="1" charset="-122"/>
              <a:ea typeface="长城美黑体" panose="02010609000101010101" pitchFamily="49" charset="-122"/>
            </a:endParaRPr>
          </a:p>
        </p:txBody>
      </p:sp>
    </p:spTree>
  </p:cSld>
  <p:clrMapOvr>
    <a:masterClrMapping/>
  </p:clrMapOvr>
  <p:transition spd="slow" advClick="0" advTm="2000">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1934634" y="2469093"/>
            <a:ext cx="1299633" cy="1301751"/>
          </a:xfrm>
          <a:prstGeom prst="ellipse">
            <a:avLst/>
          </a:prstGeom>
          <a:solidFill>
            <a:srgbClr val="E4402F"/>
          </a:solidFill>
          <a:ln>
            <a:solidFill>
              <a:srgbClr val="CBAB89"/>
            </a:solidFill>
          </a:ln>
        </p:spPr>
        <p:txBody>
          <a:bodyPr/>
          <a:lstStyle/>
          <a:p>
            <a:endParaRPr lang="zh-CN" altLang="en-US" sz="2400"/>
          </a:p>
        </p:txBody>
      </p:sp>
      <p:sp>
        <p:nvSpPr>
          <p:cNvPr id="21507" name="Freeform 3"/>
          <p:cNvSpPr/>
          <p:nvPr/>
        </p:nvSpPr>
        <p:spPr bwMode="auto">
          <a:xfrm>
            <a:off x="2592918" y="2193925"/>
            <a:ext cx="918633" cy="924984"/>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21508" name="Oval 4"/>
          <p:cNvSpPr>
            <a:spLocks noChangeArrowheads="1"/>
          </p:cNvSpPr>
          <p:nvPr/>
        </p:nvSpPr>
        <p:spPr bwMode="auto">
          <a:xfrm>
            <a:off x="6671733" y="2469093"/>
            <a:ext cx="1295400" cy="1301751"/>
          </a:xfrm>
          <a:prstGeom prst="ellipse">
            <a:avLst/>
          </a:prstGeom>
          <a:solidFill>
            <a:srgbClr val="E4402F"/>
          </a:solidFill>
          <a:ln>
            <a:solidFill>
              <a:srgbClr val="CBAB89"/>
            </a:solidFill>
          </a:ln>
        </p:spPr>
        <p:txBody>
          <a:bodyPr/>
          <a:lstStyle/>
          <a:p>
            <a:endParaRPr lang="zh-CN" altLang="en-US" sz="2400"/>
          </a:p>
        </p:txBody>
      </p:sp>
      <p:sp>
        <p:nvSpPr>
          <p:cNvPr id="21509" name="Freeform 5"/>
          <p:cNvSpPr/>
          <p:nvPr/>
        </p:nvSpPr>
        <p:spPr bwMode="auto">
          <a:xfrm>
            <a:off x="7332134" y="2193925"/>
            <a:ext cx="918633" cy="924984"/>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21510" name="Oval 6"/>
          <p:cNvSpPr>
            <a:spLocks noChangeArrowheads="1"/>
          </p:cNvSpPr>
          <p:nvPr/>
        </p:nvSpPr>
        <p:spPr bwMode="auto">
          <a:xfrm>
            <a:off x="4220634" y="3844926"/>
            <a:ext cx="1299633" cy="1299633"/>
          </a:xfrm>
          <a:prstGeom prst="ellipse">
            <a:avLst/>
          </a:prstGeom>
          <a:solidFill>
            <a:srgbClr val="E4402F"/>
          </a:solidFill>
          <a:ln>
            <a:solidFill>
              <a:srgbClr val="CBAB89"/>
            </a:solidFill>
          </a:ln>
        </p:spPr>
        <p:txBody>
          <a:bodyPr/>
          <a:lstStyle/>
          <a:p>
            <a:endParaRPr lang="zh-CN" altLang="en-US" sz="2400"/>
          </a:p>
        </p:txBody>
      </p:sp>
      <p:sp>
        <p:nvSpPr>
          <p:cNvPr id="21511" name="Freeform 7"/>
          <p:cNvSpPr/>
          <p:nvPr/>
        </p:nvSpPr>
        <p:spPr bwMode="auto">
          <a:xfrm>
            <a:off x="4878918" y="4494743"/>
            <a:ext cx="924983" cy="924983"/>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rgbClr val="A2897B"/>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21512" name="Oval 8"/>
          <p:cNvSpPr>
            <a:spLocks noChangeArrowheads="1"/>
          </p:cNvSpPr>
          <p:nvPr/>
        </p:nvSpPr>
        <p:spPr bwMode="auto">
          <a:xfrm>
            <a:off x="9038167" y="3844926"/>
            <a:ext cx="1301751" cy="1299633"/>
          </a:xfrm>
          <a:prstGeom prst="ellipse">
            <a:avLst/>
          </a:prstGeom>
          <a:solidFill>
            <a:srgbClr val="E4402F"/>
          </a:solidFill>
          <a:ln>
            <a:solidFill>
              <a:srgbClr val="CBAB89"/>
            </a:solidFill>
          </a:ln>
        </p:spPr>
        <p:txBody>
          <a:bodyPr/>
          <a:lstStyle/>
          <a:p>
            <a:endParaRPr lang="zh-CN" altLang="en-US" sz="2400"/>
          </a:p>
        </p:txBody>
      </p:sp>
      <p:sp>
        <p:nvSpPr>
          <p:cNvPr id="21513" name="Freeform 9"/>
          <p:cNvSpPr/>
          <p:nvPr/>
        </p:nvSpPr>
        <p:spPr bwMode="auto">
          <a:xfrm>
            <a:off x="9687984" y="4494743"/>
            <a:ext cx="920749" cy="924983"/>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rgbClr val="A2897B"/>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21514" name="Freeform 10"/>
          <p:cNvSpPr>
            <a:spLocks noEditPoints="1"/>
          </p:cNvSpPr>
          <p:nvPr/>
        </p:nvSpPr>
        <p:spPr bwMode="auto">
          <a:xfrm>
            <a:off x="9438218" y="4244976"/>
            <a:ext cx="501649" cy="499533"/>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nvGrpSpPr>
          <p:cNvPr id="21515" name="Group 11"/>
          <p:cNvGrpSpPr/>
          <p:nvPr/>
        </p:nvGrpSpPr>
        <p:grpSpPr bwMode="auto">
          <a:xfrm>
            <a:off x="4629151" y="4274609"/>
            <a:ext cx="499533" cy="440267"/>
            <a:chOff x="0" y="0"/>
            <a:chExt cx="236" cy="208"/>
          </a:xfrm>
        </p:grpSpPr>
        <p:sp>
          <p:nvSpPr>
            <p:cNvPr id="21516"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1517"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21518" name="Group 14"/>
          <p:cNvGrpSpPr/>
          <p:nvPr/>
        </p:nvGrpSpPr>
        <p:grpSpPr bwMode="auto">
          <a:xfrm>
            <a:off x="7076017" y="2869144"/>
            <a:ext cx="505883" cy="501649"/>
            <a:chOff x="0" y="0"/>
            <a:chExt cx="239" cy="237"/>
          </a:xfrm>
        </p:grpSpPr>
        <p:sp>
          <p:nvSpPr>
            <p:cNvPr id="21519"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1520"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1521"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1522"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21523" name="Group 19"/>
          <p:cNvGrpSpPr/>
          <p:nvPr/>
        </p:nvGrpSpPr>
        <p:grpSpPr bwMode="auto">
          <a:xfrm>
            <a:off x="2343151" y="2883959"/>
            <a:ext cx="499533" cy="501651"/>
            <a:chOff x="0" y="0"/>
            <a:chExt cx="236" cy="237"/>
          </a:xfrm>
        </p:grpSpPr>
        <p:sp>
          <p:nvSpPr>
            <p:cNvPr id="21524"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1525"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21526" name="Rectangle 22"/>
          <p:cNvSpPr>
            <a:spLocks noChangeArrowheads="1"/>
          </p:cNvSpPr>
          <p:nvPr/>
        </p:nvSpPr>
        <p:spPr bwMode="auto">
          <a:xfrm>
            <a:off x="3665221" y="1201632"/>
            <a:ext cx="2854113" cy="17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2000" b="1" dirty="0">
                <a:solidFill>
                  <a:srgbClr val="C00000"/>
                </a:solidFill>
                <a:latin typeface="做字网改造文鼎简体颜体" pitchFamily="1" charset="-122"/>
                <a:ea typeface="长城美黑体" panose="02010609000101010101" pitchFamily="49" charset="-122"/>
              </a:rPr>
              <a:t>页面友好 交互完善</a:t>
            </a:r>
            <a:endParaRPr lang="zh-CN" altLang="en-US" sz="2000" b="1" dirty="0">
              <a:solidFill>
                <a:srgbClr val="C00000"/>
              </a:solidFill>
              <a:latin typeface="做字网改造文鼎简体颜体" pitchFamily="1" charset="-122"/>
              <a:ea typeface="长城美黑体" panose="02010609000101010101" pitchFamily="49" charset="-122"/>
            </a:endParaRPr>
          </a:p>
          <a:p>
            <a:pPr algn="just">
              <a:lnSpc>
                <a:spcPct val="150000"/>
              </a:lnSpc>
            </a:pPr>
            <a:r>
              <a:rPr lang="zh-CN" altLang="en-US" sz="1400" dirty="0">
                <a:latin typeface="微软雅黑" panose="020B0503020204020204" charset="-122"/>
                <a:ea typeface="微软雅黑" panose="020B0503020204020204" charset="-122"/>
              </a:rPr>
              <a:t>采用</a:t>
            </a:r>
            <a:r>
              <a:rPr lang="zh-CN" altLang="en-US" sz="1400" b="1" dirty="0">
                <a:latin typeface="微软雅黑" panose="020B0503020204020204" charset="-122"/>
                <a:ea typeface="微软雅黑" panose="020B0503020204020204" charset="-122"/>
              </a:rPr>
              <a:t>扁平化</a:t>
            </a:r>
            <a:r>
              <a:rPr lang="zh-CN" altLang="en-US" sz="1400" dirty="0">
                <a:latin typeface="微软雅黑" panose="020B0503020204020204" charset="-122"/>
                <a:ea typeface="微软雅黑" panose="020B0503020204020204" charset="-122"/>
              </a:rPr>
              <a:t>设计理念，注重系统与终端用户的</a:t>
            </a:r>
            <a:r>
              <a:rPr lang="zh-CN" altLang="en-US" sz="1400" b="1" dirty="0">
                <a:latin typeface="微软雅黑" panose="020B0503020204020204" charset="-122"/>
                <a:ea typeface="微软雅黑" panose="020B0503020204020204" charset="-122"/>
              </a:rPr>
              <a:t>交互</a:t>
            </a:r>
            <a:r>
              <a:rPr lang="zh-CN" altLang="en-US" sz="1400" dirty="0">
                <a:latin typeface="微软雅黑" panose="020B0503020204020204" charset="-122"/>
                <a:ea typeface="微软雅黑" panose="020B0503020204020204" charset="-122"/>
              </a:rPr>
              <a:t>。页面与功能更加符合学生的学习偏好，寓教于乐，丰富学习体验。</a:t>
            </a:r>
            <a:endParaRPr lang="zh-CN" altLang="en-US" sz="1400" dirty="0">
              <a:latin typeface="微软雅黑" panose="020B0503020204020204" charset="-122"/>
              <a:ea typeface="微软雅黑" panose="020B0503020204020204" charset="-122"/>
            </a:endParaRPr>
          </a:p>
        </p:txBody>
      </p:sp>
      <p:sp>
        <p:nvSpPr>
          <p:cNvPr id="21527" name="Rectangle 23"/>
          <p:cNvSpPr>
            <a:spLocks noChangeArrowheads="1"/>
          </p:cNvSpPr>
          <p:nvPr/>
        </p:nvSpPr>
        <p:spPr bwMode="auto">
          <a:xfrm>
            <a:off x="737447" y="3771266"/>
            <a:ext cx="3175000" cy="203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2000" b="1" dirty="0">
                <a:solidFill>
                  <a:srgbClr val="C00000"/>
                </a:solidFill>
                <a:latin typeface="做字网改造文鼎简体颜体" pitchFamily="1" charset="-122"/>
                <a:ea typeface="长城美黑体" panose="02010609000101010101" pitchFamily="49" charset="-122"/>
              </a:rPr>
              <a:t>教辅资源全面升级</a:t>
            </a:r>
            <a:endParaRPr lang="zh-CN" altLang="en-US" sz="2000" b="1" dirty="0">
              <a:solidFill>
                <a:srgbClr val="C00000"/>
              </a:solidFill>
              <a:latin typeface="做字网改造文鼎简体颜体" pitchFamily="1" charset="-122"/>
              <a:ea typeface="长城美黑体" panose="02010609000101010101" pitchFamily="49" charset="-122"/>
            </a:endParaRPr>
          </a:p>
          <a:p>
            <a:pPr algn="just">
              <a:lnSpc>
                <a:spcPct val="150000"/>
              </a:lnSpc>
            </a:pPr>
            <a:r>
              <a:rPr lang="zh-CN" altLang="en-US" sz="1400" dirty="0">
                <a:latin typeface="微软雅黑" panose="020B0503020204020204" charset="-122"/>
                <a:ea typeface="微软雅黑" panose="020B0503020204020204" charset="-122"/>
                <a:cs typeface="微软雅黑" panose="020B0503020204020204" charset="-122"/>
              </a:rPr>
              <a:t>新增国内权威机构与讲师的精品专业课教学视频，采用</a:t>
            </a:r>
            <a:r>
              <a:rPr lang="en-US" altLang="zh-CN" sz="14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rPr>
              <a:t>视频指导</a:t>
            </a:r>
            <a:r>
              <a:rPr lang="en-US" altLang="zh-CN" sz="14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rPr>
              <a:t>试题巩固</a:t>
            </a:r>
            <a:r>
              <a:rPr lang="en-US" altLang="zh-CN" sz="14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rPr>
              <a:t>教材详解</a:t>
            </a:r>
            <a:r>
              <a:rPr lang="en-US" altLang="zh-CN" sz="14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1400" dirty="0">
                <a:latin typeface="微软雅黑" panose="020B0503020204020204" charset="-122"/>
                <a:ea typeface="微软雅黑" panose="020B0503020204020204" charset="-122"/>
              </a:rPr>
              <a:t>的</a:t>
            </a:r>
            <a:r>
              <a:rPr lang="zh-CN" altLang="en-US" sz="1400" b="1" dirty="0">
                <a:latin typeface="微软雅黑" panose="020B0503020204020204" charset="-122"/>
                <a:ea typeface="微软雅黑" panose="020B0503020204020204" charset="-122"/>
              </a:rPr>
              <a:t>混合教学模式</a:t>
            </a:r>
            <a:r>
              <a:rPr lang="zh-CN" altLang="en-US" sz="1400" dirty="0">
                <a:latin typeface="微软雅黑" panose="020B0503020204020204" charset="-122"/>
                <a:ea typeface="微软雅黑" panose="020B0503020204020204" charset="-122"/>
              </a:rPr>
              <a:t>，帮助学生全面攻克专业课学习与考试中的重难点知识。</a:t>
            </a:r>
            <a:endParaRPr lang="zh-CN" altLang="en-US" sz="1400" dirty="0">
              <a:latin typeface="微软雅黑" panose="020B0503020204020204" charset="-122"/>
              <a:ea typeface="微软雅黑" panose="020B0503020204020204" charset="-122"/>
            </a:endParaRPr>
          </a:p>
        </p:txBody>
      </p:sp>
      <p:sp>
        <p:nvSpPr>
          <p:cNvPr id="21528" name="Rectangle 24"/>
          <p:cNvSpPr>
            <a:spLocks noChangeArrowheads="1"/>
          </p:cNvSpPr>
          <p:nvPr/>
        </p:nvSpPr>
        <p:spPr bwMode="auto">
          <a:xfrm>
            <a:off x="6012180" y="3910119"/>
            <a:ext cx="2934547" cy="23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2000" b="1" dirty="0">
                <a:solidFill>
                  <a:srgbClr val="C00000"/>
                </a:solidFill>
                <a:latin typeface="做字网改造文鼎简体颜体" pitchFamily="1" charset="-122"/>
                <a:ea typeface="长城美黑体" panose="02010609000101010101" pitchFamily="49" charset="-122"/>
              </a:rPr>
              <a:t>学习管理功能升级</a:t>
            </a:r>
            <a:endParaRPr lang="zh-CN" altLang="en-US" sz="2000" b="1" dirty="0">
              <a:solidFill>
                <a:srgbClr val="C00000"/>
              </a:solidFill>
              <a:latin typeface="做字网改造文鼎简体颜体" pitchFamily="1" charset="-122"/>
              <a:ea typeface="长城美黑体" panose="02010609000101010101" pitchFamily="49" charset="-122"/>
            </a:endParaRPr>
          </a:p>
          <a:p>
            <a:pPr algn="just">
              <a:lnSpc>
                <a:spcPct val="150000"/>
              </a:lnSpc>
            </a:pPr>
            <a:r>
              <a:rPr lang="zh-CN" altLang="en-US" sz="1400" dirty="0">
                <a:latin typeface="微软雅黑" panose="020B0503020204020204" charset="-122"/>
                <a:ea typeface="微软雅黑" panose="020B0503020204020204" charset="-122"/>
              </a:rPr>
              <a:t>除原有学习曲线功能外，新增我的收藏、学习计划、学习进展等学习管理功能，通过学习行为追踪与数据分析，帮助学生查缺补漏，合理安排学习时间，最终形成系统化、全面化的知识体系。</a:t>
            </a:r>
            <a:endParaRPr lang="zh-CN" altLang="en-US" sz="1400" dirty="0">
              <a:latin typeface="微软雅黑" panose="020B0503020204020204" charset="-122"/>
              <a:ea typeface="微软雅黑" panose="020B0503020204020204" charset="-122"/>
            </a:endParaRPr>
          </a:p>
        </p:txBody>
      </p:sp>
      <p:sp>
        <p:nvSpPr>
          <p:cNvPr id="21529" name="Rectangle 25"/>
          <p:cNvSpPr>
            <a:spLocks noChangeArrowheads="1"/>
          </p:cNvSpPr>
          <p:nvPr/>
        </p:nvSpPr>
        <p:spPr bwMode="auto">
          <a:xfrm>
            <a:off x="8531860" y="1417532"/>
            <a:ext cx="3417483" cy="139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2000" b="1" dirty="0">
                <a:solidFill>
                  <a:srgbClr val="C00000"/>
                </a:solidFill>
                <a:latin typeface="做字网改造文鼎简体颜体" pitchFamily="1" charset="-122"/>
                <a:ea typeface="长城美黑体" panose="02010609000101010101" pitchFamily="49" charset="-122"/>
              </a:rPr>
              <a:t>服务模式全面便捷</a:t>
            </a:r>
            <a:endParaRPr lang="en-US" altLang="zh-CN" sz="2000" b="1" dirty="0">
              <a:solidFill>
                <a:srgbClr val="C00000"/>
              </a:solidFill>
              <a:latin typeface="做字网改造文鼎简体颜体" pitchFamily="1" charset="-122"/>
              <a:ea typeface="长城美黑体" panose="02010609000101010101" pitchFamily="49" charset="-122"/>
            </a:endParaRPr>
          </a:p>
          <a:p>
            <a:pPr algn="just">
              <a:lnSpc>
                <a:spcPct val="150000"/>
              </a:lnSpc>
            </a:pPr>
            <a:r>
              <a:rPr lang="zh-CN" altLang="en-US" sz="1400" dirty="0">
                <a:latin typeface="微软雅黑" panose="020B0503020204020204" charset="-122"/>
                <a:ea typeface="微软雅黑" panose="020B0503020204020204" charset="-122"/>
              </a:rPr>
              <a:t>实现</a:t>
            </a:r>
            <a:r>
              <a:rPr lang="zh-CN" altLang="en-US" sz="1400" b="1" dirty="0">
                <a:latin typeface="微软雅黑" panose="020B0503020204020204" charset="-122"/>
                <a:ea typeface="微软雅黑" panose="020B0503020204020204" charset="-122"/>
              </a:rPr>
              <a:t>W</a:t>
            </a:r>
            <a:r>
              <a:rPr lang="en-US" altLang="zh-CN" sz="1400" b="1" dirty="0">
                <a:latin typeface="微软雅黑" panose="020B0503020204020204" charset="-122"/>
                <a:ea typeface="微软雅黑" panose="020B0503020204020204" charset="-122"/>
              </a:rPr>
              <a:t>eb</a:t>
            </a:r>
            <a:r>
              <a:rPr lang="zh-CN" altLang="en-US" sz="1400" b="1" dirty="0">
                <a:latin typeface="微软雅黑" panose="020B0503020204020204" charset="-122"/>
                <a:ea typeface="微软雅黑" panose="020B0503020204020204" charset="-122"/>
              </a:rPr>
              <a:t>端</a:t>
            </a:r>
            <a:r>
              <a:rPr lang="zh-CN" altLang="en-US" sz="1400" dirty="0">
                <a:latin typeface="微软雅黑" panose="020B0503020204020204" charset="-122"/>
                <a:ea typeface="微软雅黑" panose="020B0503020204020204" charset="-122"/>
              </a:rPr>
              <a:t>、</a:t>
            </a:r>
            <a:r>
              <a:rPr lang="zh-CN" altLang="en-US" sz="1400" b="1" dirty="0">
                <a:latin typeface="微软雅黑" panose="020B0503020204020204" charset="-122"/>
                <a:ea typeface="微软雅黑" panose="020B0503020204020204" charset="-122"/>
              </a:rPr>
              <a:t>A</a:t>
            </a:r>
            <a:r>
              <a:rPr lang="en-US" altLang="zh-CN" sz="1400" b="1" dirty="0">
                <a:latin typeface="微软雅黑" panose="020B0503020204020204" charset="-122"/>
                <a:ea typeface="微软雅黑" panose="020B0503020204020204" charset="-122"/>
              </a:rPr>
              <a:t>pp</a:t>
            </a:r>
            <a:r>
              <a:rPr lang="zh-CN" altLang="en-US" sz="1400" b="1" dirty="0">
                <a:latin typeface="微软雅黑" panose="020B0503020204020204" charset="-122"/>
                <a:ea typeface="微软雅黑" panose="020B0503020204020204" charset="-122"/>
              </a:rPr>
              <a:t>端</a:t>
            </a:r>
            <a:r>
              <a:rPr lang="zh-CN" altLang="en-US" sz="1400" dirty="0">
                <a:latin typeface="微软雅黑" panose="020B0503020204020204" charset="-122"/>
                <a:ea typeface="微软雅黑" panose="020B0503020204020204" charset="-122"/>
              </a:rPr>
              <a:t>、</a:t>
            </a:r>
            <a:r>
              <a:rPr lang="zh-CN" altLang="en-US" sz="1400" b="1" dirty="0">
                <a:latin typeface="微软雅黑" panose="020B0503020204020204" charset="-122"/>
                <a:ea typeface="微软雅黑" panose="020B0503020204020204" charset="-122"/>
              </a:rPr>
              <a:t>微信端</a:t>
            </a:r>
            <a:r>
              <a:rPr lang="zh-CN" altLang="en-US" sz="1400" dirty="0">
                <a:latin typeface="微软雅黑" panose="020B0503020204020204" charset="-122"/>
                <a:ea typeface="微软雅黑" panose="020B0503020204020204" charset="-122"/>
              </a:rPr>
              <a:t>数据全面贯通，学习过程更加便捷，符合当前轻量化碎片化学习的趋势，真正做到随时随地学习。</a:t>
            </a:r>
            <a:endParaRPr lang="zh-CN" altLang="en-US" sz="1400" dirty="0">
              <a:latin typeface="微软雅黑" panose="020B0503020204020204" charset="-122"/>
              <a:ea typeface="微软雅黑" panose="020B0503020204020204" charset="-122"/>
            </a:endParaRPr>
          </a:p>
        </p:txBody>
      </p:sp>
      <p:grpSp>
        <p:nvGrpSpPr>
          <p:cNvPr id="27" name="组合 26"/>
          <p:cNvGrpSpPr/>
          <p:nvPr/>
        </p:nvGrpSpPr>
        <p:grpSpPr>
          <a:xfrm>
            <a:off x="26023" y="47421"/>
            <a:ext cx="12192000" cy="641021"/>
            <a:chOff x="0" y="0"/>
            <a:chExt cx="12192000" cy="641021"/>
          </a:xfrm>
        </p:grpSpPr>
        <p:grpSp>
          <p:nvGrpSpPr>
            <p:cNvPr id="28" name="组合 27"/>
            <p:cNvGrpSpPr/>
            <p:nvPr/>
          </p:nvGrpSpPr>
          <p:grpSpPr>
            <a:xfrm>
              <a:off x="0" y="0"/>
              <a:ext cx="12192000" cy="641021"/>
              <a:chOff x="0" y="0"/>
              <a:chExt cx="12192000" cy="641021"/>
            </a:xfrm>
          </p:grpSpPr>
          <p:sp>
            <p:nvSpPr>
              <p:cNvPr id="30" name="矩形 29"/>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版本更新</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29" name="矩形 28"/>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41021"/>
            <a:chOff x="0" y="0"/>
            <a:chExt cx="12192000" cy="641021"/>
          </a:xfrm>
        </p:grpSpPr>
        <p:grpSp>
          <p:nvGrpSpPr>
            <p:cNvPr id="10" name="组合 9"/>
            <p:cNvGrpSpPr/>
            <p:nvPr/>
          </p:nvGrpSpPr>
          <p:grpSpPr>
            <a:xfrm>
              <a:off x="0" y="0"/>
              <a:ext cx="12192000" cy="641021"/>
              <a:chOff x="0" y="0"/>
              <a:chExt cx="12192000" cy="641021"/>
            </a:xfrm>
          </p:grpSpPr>
          <p:sp>
            <p:nvSpPr>
              <p:cNvPr id="13" name="矩形 12"/>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产品演示</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11" name="矩形 10"/>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1"/>
          <a:stretch>
            <a:fillRect/>
          </a:stretch>
        </p:blipFill>
        <p:spPr>
          <a:xfrm>
            <a:off x="2865448" y="723006"/>
            <a:ext cx="6461104" cy="60234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2000">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3"/>
          <p:cNvSpPr>
            <a:spLocks noChangeArrowheads="1"/>
          </p:cNvSpPr>
          <p:nvPr/>
        </p:nvSpPr>
        <p:spPr bwMode="auto">
          <a:xfrm>
            <a:off x="5117273" y="4151317"/>
            <a:ext cx="2017328" cy="391330"/>
          </a:xfrm>
          <a:prstGeom prst="rect">
            <a:avLst/>
          </a:prstGeom>
          <a:solidFill>
            <a:srgbClr val="C00000"/>
          </a:solidFill>
          <a:ln>
            <a:noFill/>
          </a:ln>
        </p:spPr>
        <p:txBody>
          <a:bodyPr lIns="86683" tIns="43341" rIns="86683" bIns="43341">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a:lnSpc>
                <a:spcPct val="120000"/>
              </a:lnSpc>
              <a:buNone/>
            </a:pPr>
            <a:r>
              <a:rPr lang="zh-CN" altLang="en-US" sz="1800" b="1" dirty="0">
                <a:solidFill>
                  <a:schemeClr val="bg1"/>
                </a:solidFill>
                <a:latin typeface="Arial" panose="020B0604020202020204" pitchFamily="34" charset="0"/>
                <a:cs typeface="+mn-ea"/>
                <a:sym typeface="Arial" panose="020B0604020202020204" pitchFamily="34" charset="0"/>
              </a:rPr>
              <a:t>应用价值</a:t>
            </a:r>
            <a:endParaRPr lang="en-US" altLang="zh-CN" sz="1800" b="1" dirty="0">
              <a:solidFill>
                <a:schemeClr val="bg1"/>
              </a:solidFill>
              <a:latin typeface="Arial" panose="020B0604020202020204" pitchFamily="34" charset="0"/>
              <a:cs typeface="+mn-ea"/>
              <a:sym typeface="Arial" panose="020B0604020202020204" pitchFamily="34" charset="0"/>
            </a:endParaRPr>
          </a:p>
        </p:txBody>
      </p:sp>
      <p:grpSp>
        <p:nvGrpSpPr>
          <p:cNvPr id="11" name="组合 10"/>
          <p:cNvGrpSpPr/>
          <p:nvPr/>
        </p:nvGrpSpPr>
        <p:grpSpPr>
          <a:xfrm>
            <a:off x="1523522" y="2550083"/>
            <a:ext cx="9082115" cy="3670517"/>
            <a:chOff x="1560589" y="1706022"/>
            <a:chExt cx="9082115" cy="3670517"/>
          </a:xfrm>
        </p:grpSpPr>
        <p:grpSp>
          <p:nvGrpSpPr>
            <p:cNvPr id="10" name="组合 9"/>
            <p:cNvGrpSpPr/>
            <p:nvPr/>
          </p:nvGrpSpPr>
          <p:grpSpPr>
            <a:xfrm>
              <a:off x="4279743" y="1706022"/>
              <a:ext cx="3641353" cy="3602891"/>
              <a:chOff x="4512406" y="1799221"/>
              <a:chExt cx="3841675" cy="3799715"/>
            </a:xfrm>
          </p:grpSpPr>
          <p:sp>
            <p:nvSpPr>
              <p:cNvPr id="2" name="任意多边形 1"/>
              <p:cNvSpPr/>
              <p:nvPr/>
            </p:nvSpPr>
            <p:spPr>
              <a:xfrm rot="9257143">
                <a:off x="6221113" y="5062780"/>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3" name="任意多边形 2"/>
              <p:cNvSpPr/>
              <p:nvPr/>
            </p:nvSpPr>
            <p:spPr>
              <a:xfrm rot="12342857">
                <a:off x="4750179" y="5062780"/>
                <a:ext cx="1895196"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4" name="任意多边形 3"/>
              <p:cNvSpPr/>
              <p:nvPr/>
            </p:nvSpPr>
            <p:spPr>
              <a:xfrm rot="15428571">
                <a:off x="3832887"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5" name="任意多边形 4"/>
              <p:cNvSpPr/>
              <p:nvPr/>
            </p:nvSpPr>
            <p:spPr>
              <a:xfrm rot="18514286">
                <a:off x="4160409"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6" name="任意多边形 5"/>
              <p:cNvSpPr/>
              <p:nvPr/>
            </p:nvSpPr>
            <p:spPr>
              <a:xfrm>
                <a:off x="5486811" y="1838852"/>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7" name="任意多边形 6"/>
              <p:cNvSpPr/>
              <p:nvPr/>
            </p:nvSpPr>
            <p:spPr>
              <a:xfrm rot="3085714">
                <a:off x="6813215"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8" name="任意多边形 7"/>
              <p:cNvSpPr/>
              <p:nvPr/>
            </p:nvSpPr>
            <p:spPr>
              <a:xfrm rot="6171428">
                <a:off x="7138406"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grpSp>
        <p:sp>
          <p:nvSpPr>
            <p:cNvPr id="25" name="TextBox 170"/>
            <p:cNvSpPr txBox="1"/>
            <p:nvPr/>
          </p:nvSpPr>
          <p:spPr>
            <a:xfrm>
              <a:off x="1560589" y="1993104"/>
              <a:ext cx="2303505" cy="405278"/>
            </a:xfrm>
            <a:prstGeom prst="rect">
              <a:avLst/>
            </a:prstGeom>
            <a:noFill/>
          </p:spPr>
          <p:txBody>
            <a:bodyPr wrap="square" lIns="91414" tIns="45707" rIns="91414" bIns="45707" rtlCol="0">
              <a:spAutoFit/>
            </a:bodyPr>
            <a:lstStyle/>
            <a:p>
              <a:pPr algn="r">
                <a:lnSpc>
                  <a:spcPct val="120000"/>
                </a:lnSpc>
              </a:pPr>
              <a:r>
                <a:rPr lang="zh-CN" altLang="en-US"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海量学习试题</a:t>
              </a:r>
              <a:endParaRPr lang="en-US" altLang="zh-CN"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TextBox 170"/>
            <p:cNvSpPr txBox="1"/>
            <p:nvPr/>
          </p:nvSpPr>
          <p:spPr>
            <a:xfrm>
              <a:off x="7653398" y="3307987"/>
              <a:ext cx="2303505" cy="405278"/>
            </a:xfrm>
            <a:prstGeom prst="rect">
              <a:avLst/>
            </a:prstGeom>
            <a:noFill/>
          </p:spPr>
          <p:txBody>
            <a:bodyPr wrap="square" lIns="91414" tIns="45707" rIns="91414" bIns="45707" rtlCol="0">
              <a:spAutoFit/>
            </a:bodyPr>
            <a:lstStyle/>
            <a:p>
              <a:pPr algn="r">
                <a:lnSpc>
                  <a:spcPct val="120000"/>
                </a:lnSpc>
              </a:pPr>
              <a:r>
                <a:rPr lang="zh-CN" altLang="en-US"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学习工具实用</a:t>
              </a:r>
              <a:endParaRPr lang="en-US" altLang="zh-CN"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9" name="TextBox 170"/>
            <p:cNvSpPr txBox="1"/>
            <p:nvPr/>
          </p:nvSpPr>
          <p:spPr>
            <a:xfrm>
              <a:off x="7672397" y="1996117"/>
              <a:ext cx="2303505" cy="405278"/>
            </a:xfrm>
            <a:prstGeom prst="rect">
              <a:avLst/>
            </a:prstGeom>
            <a:noFill/>
          </p:spPr>
          <p:txBody>
            <a:bodyPr wrap="square" lIns="91414" tIns="45707" rIns="91414" bIns="45707" rtlCol="0">
              <a:spAutoFit/>
            </a:bodyPr>
            <a:lstStyle/>
            <a:p>
              <a:pPr algn="r">
                <a:lnSpc>
                  <a:spcPct val="120000"/>
                </a:lnSpc>
              </a:pPr>
              <a:r>
                <a:rPr lang="zh-CN" altLang="en-US"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精品教辅资源</a:t>
              </a:r>
              <a:endParaRPr lang="en-US" altLang="zh-CN"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1" name="TextBox 170"/>
            <p:cNvSpPr txBox="1"/>
            <p:nvPr/>
          </p:nvSpPr>
          <p:spPr>
            <a:xfrm>
              <a:off x="8339199" y="4971261"/>
              <a:ext cx="2303505" cy="405278"/>
            </a:xfrm>
            <a:prstGeom prst="rect">
              <a:avLst/>
            </a:prstGeom>
            <a:noFill/>
          </p:spPr>
          <p:txBody>
            <a:bodyPr wrap="square" lIns="91414" tIns="45707" rIns="91414" bIns="45707" rtlCol="0">
              <a:spAutoFit/>
            </a:bodyPr>
            <a:lstStyle/>
            <a:p>
              <a:pPr>
                <a:lnSpc>
                  <a:spcPct val="120000"/>
                </a:lnSpc>
              </a:pPr>
              <a:r>
                <a:rPr lang="zh-CN" altLang="en-US"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自主学习便捷</a:t>
              </a:r>
              <a:endParaRPr lang="en-US" altLang="zh-CN"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3" name="TextBox 170"/>
            <p:cNvSpPr txBox="1"/>
            <p:nvPr/>
          </p:nvSpPr>
          <p:spPr>
            <a:xfrm>
              <a:off x="2256755" y="4971261"/>
              <a:ext cx="2303505" cy="405278"/>
            </a:xfrm>
            <a:prstGeom prst="rect">
              <a:avLst/>
            </a:prstGeom>
            <a:noFill/>
          </p:spPr>
          <p:txBody>
            <a:bodyPr wrap="square" lIns="91414" tIns="45707" rIns="91414" bIns="45707" rtlCol="0">
              <a:spAutoFit/>
            </a:bodyPr>
            <a:lstStyle/>
            <a:p>
              <a:pPr>
                <a:lnSpc>
                  <a:spcPct val="120000"/>
                </a:lnSpc>
              </a:pPr>
              <a:r>
                <a:rPr lang="zh-CN" altLang="en-US"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使用方式多样</a:t>
              </a:r>
              <a:endParaRPr lang="en-US" altLang="zh-CN"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5" name="TextBox 170"/>
            <p:cNvSpPr txBox="1"/>
            <p:nvPr/>
          </p:nvSpPr>
          <p:spPr>
            <a:xfrm>
              <a:off x="2230975" y="3307256"/>
              <a:ext cx="2303505" cy="405278"/>
            </a:xfrm>
            <a:prstGeom prst="rect">
              <a:avLst/>
            </a:prstGeom>
            <a:noFill/>
          </p:spPr>
          <p:txBody>
            <a:bodyPr wrap="square" lIns="91414" tIns="45707" rIns="91414" bIns="45707" rtlCol="0">
              <a:spAutoFit/>
            </a:bodyPr>
            <a:lstStyle/>
            <a:p>
              <a:pPr>
                <a:lnSpc>
                  <a:spcPct val="120000"/>
                </a:lnSpc>
              </a:pPr>
              <a:r>
                <a:rPr lang="zh-CN" altLang="en-US"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学习功能丰富</a:t>
              </a:r>
              <a:endParaRPr lang="en-US" altLang="zh-CN" sz="1865"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23" name="文本框 22"/>
          <p:cNvSpPr txBox="1"/>
          <p:nvPr/>
        </p:nvSpPr>
        <p:spPr>
          <a:xfrm>
            <a:off x="518475" y="814119"/>
            <a:ext cx="10924841" cy="1495409"/>
          </a:xfrm>
          <a:prstGeom prst="rect">
            <a:avLst/>
          </a:prstGeom>
          <a:noFill/>
        </p:spPr>
        <p:txBody>
          <a:bodyPr wrap="square" rtlCol="0" anchor="t">
            <a:spAutoFit/>
          </a:bodyPr>
          <a:lstStyle/>
          <a:p>
            <a:pPr indent="406400" algn="just" fontAlgn="auto">
              <a:lnSpc>
                <a:spcPct val="200000"/>
              </a:lnSpc>
              <a:extLst>
                <a:ext uri="{35155182-B16C-46BC-9424-99874614C6A1}">
                  <wpsdc:indentchars xmlns:wpsdc="http://www.wps.cn/officeDocument/2017/drawingmlCustomData" val="200" checksum="1740828767"/>
                </a:ext>
              </a:extLst>
            </a:pPr>
            <a:r>
              <a:rPr lang="zh-CN" altLang="zh-CN" sz="1600" dirty="0">
                <a:solidFill>
                  <a:schemeClr val="tx1">
                    <a:lumMod val="65000"/>
                    <a:lumOff val="35000"/>
                  </a:schemeClr>
                </a:solidFill>
                <a:latin typeface="微软雅黑" panose="020B0503020204020204" charset="-122"/>
                <a:ea typeface="微软雅黑" panose="020B0503020204020204" charset="-122"/>
              </a:rPr>
              <a:t>通过</a:t>
            </a:r>
            <a:r>
              <a:rPr lang="en-US" altLang="zh-CN" sz="1600" dirty="0" err="1">
                <a:solidFill>
                  <a:schemeClr val="tx1">
                    <a:lumMod val="65000"/>
                    <a:lumOff val="35000"/>
                  </a:schemeClr>
                </a:solidFill>
                <a:latin typeface="微软雅黑" panose="020B0503020204020204" charset="-122"/>
                <a:ea typeface="微软雅黑" panose="020B0503020204020204" charset="-122"/>
              </a:rPr>
              <a:t>UMajor</a:t>
            </a:r>
            <a:r>
              <a:rPr lang="zh-CN" altLang="zh-CN" sz="1600" dirty="0">
                <a:solidFill>
                  <a:schemeClr val="tx1">
                    <a:lumMod val="65000"/>
                    <a:lumOff val="35000"/>
                  </a:schemeClr>
                </a:solidFill>
                <a:latin typeface="微软雅黑" panose="020B0503020204020204" charset="-122"/>
                <a:ea typeface="微软雅黑" panose="020B0503020204020204" charset="-122"/>
              </a:rPr>
              <a:t>数据库海量的专业课学习资源</a:t>
            </a:r>
            <a:r>
              <a:rPr lang="zh-CN" altLang="en-US" sz="1600" dirty="0">
                <a:solidFill>
                  <a:schemeClr val="tx1">
                    <a:lumMod val="65000"/>
                    <a:lumOff val="35000"/>
                  </a:schemeClr>
                </a:solidFill>
                <a:latin typeface="微软雅黑" panose="020B0503020204020204" charset="-122"/>
                <a:ea typeface="微软雅黑" panose="020B0503020204020204" charset="-122"/>
              </a:rPr>
              <a:t>与实用的学习</a:t>
            </a:r>
            <a:r>
              <a:rPr lang="zh-CN" altLang="zh-CN" sz="1600" dirty="0">
                <a:solidFill>
                  <a:schemeClr val="tx1">
                    <a:lumMod val="65000"/>
                    <a:lumOff val="35000"/>
                  </a:schemeClr>
                </a:solidFill>
                <a:latin typeface="微软雅黑" panose="020B0503020204020204" charset="-122"/>
                <a:ea typeface="微软雅黑" panose="020B0503020204020204" charset="-122"/>
              </a:rPr>
              <a:t>功能，学生不仅可以在平时根据自己的个性化需求来进行专业课的预习</a:t>
            </a:r>
            <a:r>
              <a:rPr lang="zh-CN" altLang="en-US" sz="1600" dirty="0">
                <a:solidFill>
                  <a:schemeClr val="tx1">
                    <a:lumMod val="65000"/>
                    <a:lumOff val="35000"/>
                  </a:schemeClr>
                </a:solidFill>
                <a:latin typeface="微软雅黑" panose="020B0503020204020204" charset="-122"/>
                <a:ea typeface="微软雅黑" panose="020B0503020204020204" charset="-122"/>
              </a:rPr>
              <a:t>与</a:t>
            </a:r>
            <a:r>
              <a:rPr lang="zh-CN" altLang="zh-CN" sz="1600" dirty="0">
                <a:solidFill>
                  <a:schemeClr val="tx1">
                    <a:lumMod val="65000"/>
                    <a:lumOff val="35000"/>
                  </a:schemeClr>
                </a:solidFill>
                <a:latin typeface="微软雅黑" panose="020B0503020204020204" charset="-122"/>
                <a:ea typeface="微软雅黑" panose="020B0503020204020204" charset="-122"/>
              </a:rPr>
              <a:t>巩固复习，同时也可以在考前进行专项强化练习和模拟</a:t>
            </a:r>
            <a:r>
              <a:rPr lang="zh-CN" altLang="en-US" sz="1600" dirty="0">
                <a:solidFill>
                  <a:schemeClr val="tx1">
                    <a:lumMod val="65000"/>
                    <a:lumOff val="35000"/>
                  </a:schemeClr>
                </a:solidFill>
                <a:latin typeface="微软雅黑" panose="020B0503020204020204" charset="-122"/>
                <a:ea typeface="微软雅黑" panose="020B0503020204020204" charset="-122"/>
              </a:rPr>
              <a:t>练习</a:t>
            </a:r>
            <a:r>
              <a:rPr lang="zh-CN" altLang="zh-CN" sz="1600" dirty="0">
                <a:solidFill>
                  <a:schemeClr val="tx1">
                    <a:lumMod val="65000"/>
                    <a:lumOff val="35000"/>
                  </a:schemeClr>
                </a:solidFill>
                <a:latin typeface="微软雅黑" panose="020B0503020204020204" charset="-122"/>
                <a:ea typeface="微软雅黑" panose="020B0503020204020204" charset="-122"/>
              </a:rPr>
              <a:t>，从而使学习重点更加突出、学习更加有针对性，进而夯实学习基础，提高学习效率和学习成绩。</a:t>
            </a:r>
            <a:endParaRPr lang="zh-CN" altLang="en-US" sz="1600" dirty="0">
              <a:solidFill>
                <a:schemeClr val="tx1">
                  <a:lumMod val="65000"/>
                  <a:lumOff val="35000"/>
                </a:schemeClr>
              </a:solidFill>
              <a:latin typeface="微软雅黑" panose="020B0503020204020204" charset="-122"/>
              <a:ea typeface="微软雅黑" panose="020B0503020204020204" charset="-122"/>
              <a:sym typeface="+mn-ea"/>
            </a:endParaRPr>
          </a:p>
        </p:txBody>
      </p:sp>
      <p:grpSp>
        <p:nvGrpSpPr>
          <p:cNvPr id="20" name="组合 19"/>
          <p:cNvGrpSpPr/>
          <p:nvPr/>
        </p:nvGrpSpPr>
        <p:grpSpPr>
          <a:xfrm>
            <a:off x="0" y="0"/>
            <a:ext cx="12192000" cy="641021"/>
            <a:chOff x="0" y="0"/>
            <a:chExt cx="12192000" cy="641021"/>
          </a:xfrm>
        </p:grpSpPr>
        <p:grpSp>
          <p:nvGrpSpPr>
            <p:cNvPr id="21" name="组合 20"/>
            <p:cNvGrpSpPr/>
            <p:nvPr/>
          </p:nvGrpSpPr>
          <p:grpSpPr>
            <a:xfrm>
              <a:off x="0" y="0"/>
              <a:ext cx="12192000" cy="641021"/>
              <a:chOff x="0" y="0"/>
              <a:chExt cx="12192000" cy="641021"/>
            </a:xfrm>
          </p:grpSpPr>
          <p:sp>
            <p:nvSpPr>
              <p:cNvPr id="26" name="矩形 25"/>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应用价值总结</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22" name="矩形 21"/>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095999" y="1548149"/>
            <a:ext cx="5414935" cy="3761702"/>
            <a:chOff x="5993820" y="2139734"/>
            <a:chExt cx="5711065" cy="3967421"/>
          </a:xfrm>
        </p:grpSpPr>
        <p:sp>
          <p:nvSpPr>
            <p:cNvPr id="5" name="任意多边形 4"/>
            <p:cNvSpPr/>
            <p:nvPr/>
          </p:nvSpPr>
          <p:spPr>
            <a:xfrm flipH="1">
              <a:off x="8018596" y="2964173"/>
              <a:ext cx="1430925" cy="2299587"/>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latin typeface="微软雅黑" panose="020B0503020204020204" charset="-122"/>
                  <a:ea typeface="微软雅黑" panose="020B0503020204020204" charset="-122"/>
                  <a:cs typeface="+mn-ea"/>
                  <a:sym typeface="+mn-lt"/>
                </a:rPr>
                <a:t>高效管理</a:t>
              </a:r>
              <a:endParaRPr lang="zh-CN" altLang="en-US" sz="3200" dirty="0">
                <a:latin typeface="微软雅黑" panose="020B0503020204020204" charset="-122"/>
                <a:ea typeface="微软雅黑" panose="020B0503020204020204" charset="-122"/>
                <a:cs typeface="+mn-ea"/>
                <a:sym typeface="+mn-lt"/>
              </a:endParaRPr>
            </a:p>
          </p:txBody>
        </p:sp>
        <p:sp>
          <p:nvSpPr>
            <p:cNvPr id="6" name="任意多边形 5"/>
            <p:cNvSpPr/>
            <p:nvPr/>
          </p:nvSpPr>
          <p:spPr>
            <a:xfrm flipH="1">
              <a:off x="6837213" y="3340067"/>
              <a:ext cx="965005" cy="1549379"/>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latin typeface="微软雅黑" panose="020B0503020204020204" charset="-122"/>
                  <a:ea typeface="微软雅黑" panose="020B0503020204020204" charset="-122"/>
                  <a:cs typeface="+mn-ea"/>
                  <a:sym typeface="+mn-lt"/>
                </a:rPr>
                <a:t>互动教学</a:t>
              </a:r>
              <a:endParaRPr lang="zh-CN" altLang="en-US" sz="2000" dirty="0">
                <a:latin typeface="微软雅黑" panose="020B0503020204020204" charset="-122"/>
                <a:ea typeface="微软雅黑" panose="020B0503020204020204" charset="-122"/>
                <a:cs typeface="+mn-ea"/>
                <a:sym typeface="+mn-lt"/>
              </a:endParaRPr>
            </a:p>
          </p:txBody>
        </p:sp>
        <p:sp>
          <p:nvSpPr>
            <p:cNvPr id="9" name="任意多边形 8"/>
            <p:cNvSpPr/>
            <p:nvPr/>
          </p:nvSpPr>
          <p:spPr>
            <a:xfrm flipH="1">
              <a:off x="5993822" y="3610143"/>
              <a:ext cx="627016" cy="1009228"/>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latin typeface="微软雅黑" panose="020B0503020204020204" charset="-122"/>
                  <a:ea typeface="微软雅黑" panose="020B0503020204020204" charset="-122"/>
                  <a:cs typeface="+mn-ea"/>
                  <a:sym typeface="+mn-lt"/>
                </a:rPr>
                <a:t>试题编写</a:t>
              </a:r>
              <a:endParaRPr lang="zh-CN" altLang="en-US" sz="1400" dirty="0">
                <a:latin typeface="微软雅黑" panose="020B0503020204020204" charset="-122"/>
                <a:ea typeface="微软雅黑" panose="020B0503020204020204" charset="-122"/>
                <a:cs typeface="+mn-ea"/>
                <a:sym typeface="+mn-lt"/>
              </a:endParaRPr>
            </a:p>
          </p:txBody>
        </p:sp>
        <p:sp>
          <p:nvSpPr>
            <p:cNvPr id="10" name="任意多边形 9"/>
            <p:cNvSpPr/>
            <p:nvPr/>
          </p:nvSpPr>
          <p:spPr>
            <a:xfrm flipH="1">
              <a:off x="9665896" y="2477722"/>
              <a:ext cx="2038989" cy="3274069"/>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400" dirty="0">
                  <a:latin typeface="微软雅黑" panose="020B0503020204020204" charset="-122"/>
                  <a:ea typeface="微软雅黑" panose="020B0503020204020204" charset="-122"/>
                  <a:cs typeface="+mn-ea"/>
                  <a:sym typeface="+mn-lt"/>
                </a:rPr>
                <a:t>教学</a:t>
              </a:r>
              <a:endParaRPr lang="en-US" altLang="zh-CN" sz="4400" dirty="0">
                <a:latin typeface="微软雅黑" panose="020B0503020204020204" charset="-122"/>
                <a:ea typeface="微软雅黑" panose="020B0503020204020204" charset="-122"/>
                <a:cs typeface="+mn-ea"/>
                <a:sym typeface="+mn-lt"/>
              </a:endParaRPr>
            </a:p>
            <a:p>
              <a:pPr algn="ctr">
                <a:defRPr/>
              </a:pPr>
              <a:r>
                <a:rPr lang="zh-CN" altLang="en-US" sz="4400" dirty="0">
                  <a:latin typeface="微软雅黑" panose="020B0503020204020204" charset="-122"/>
                  <a:ea typeface="微软雅黑" panose="020B0503020204020204" charset="-122"/>
                  <a:cs typeface="+mn-ea"/>
                  <a:sym typeface="+mn-lt"/>
                </a:rPr>
                <a:t>辅助</a:t>
              </a:r>
              <a:endParaRPr lang="zh-CN" altLang="en-US" sz="4400" dirty="0">
                <a:latin typeface="微软雅黑" panose="020B0503020204020204" charset="-122"/>
                <a:ea typeface="微软雅黑" panose="020B0503020204020204" charset="-122"/>
                <a:cs typeface="+mn-ea"/>
                <a:sym typeface="+mn-lt"/>
              </a:endParaRPr>
            </a:p>
          </p:txBody>
        </p:sp>
        <p:cxnSp>
          <p:nvCxnSpPr>
            <p:cNvPr id="11" name="直接连接符 10"/>
            <p:cNvCxnSpPr/>
            <p:nvPr/>
          </p:nvCxnSpPr>
          <p:spPr>
            <a:xfrm flipV="1">
              <a:off x="5993820" y="2139734"/>
              <a:ext cx="5711064" cy="14577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993820" y="4619372"/>
              <a:ext cx="5711064" cy="14877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59039" y="2480072"/>
            <a:ext cx="5531801" cy="1987852"/>
          </a:xfrm>
          <a:prstGeom prst="rect">
            <a:avLst/>
          </a:prstGeom>
        </p:spPr>
        <p:txBody>
          <a:bodyPr wrap="square">
            <a:spAutoFit/>
          </a:bodyPr>
          <a:lstStyle/>
          <a:p>
            <a:pPr indent="457200" algn="just">
              <a:lnSpc>
                <a:spcPct val="200000"/>
              </a:lnSpc>
            </a:pPr>
            <a:r>
              <a:rPr lang="zh-CN" altLang="zh-CN" sz="1600" dirty="0">
                <a:solidFill>
                  <a:schemeClr val="tx1">
                    <a:lumMod val="65000"/>
                    <a:lumOff val="35000"/>
                  </a:schemeClr>
                </a:solidFill>
                <a:latin typeface="微软雅黑" panose="020B0503020204020204" charset="-122"/>
                <a:ea typeface="微软雅黑" panose="020B0503020204020204" charset="-122"/>
              </a:rPr>
              <a:t>通过</a:t>
            </a:r>
            <a:r>
              <a:rPr lang="en-US" altLang="zh-CN" sz="1600" dirty="0" err="1">
                <a:solidFill>
                  <a:schemeClr val="tx1">
                    <a:lumMod val="65000"/>
                    <a:lumOff val="35000"/>
                  </a:schemeClr>
                </a:solidFill>
                <a:latin typeface="微软雅黑" panose="020B0503020204020204" charset="-122"/>
                <a:ea typeface="微软雅黑" panose="020B0503020204020204" charset="-122"/>
              </a:rPr>
              <a:t>UMajor</a:t>
            </a:r>
            <a:r>
              <a:rPr lang="zh-CN" altLang="zh-CN" sz="1600" dirty="0">
                <a:solidFill>
                  <a:schemeClr val="tx1">
                    <a:lumMod val="65000"/>
                    <a:lumOff val="35000"/>
                  </a:schemeClr>
                </a:solidFill>
                <a:latin typeface="微软雅黑" panose="020B0503020204020204" charset="-122"/>
                <a:ea typeface="微软雅黑" panose="020B0503020204020204" charset="-122"/>
              </a:rPr>
              <a:t>数据库的各种</a:t>
            </a:r>
            <a:r>
              <a:rPr lang="zh-CN" altLang="zh-CN" sz="1600" b="1" dirty="0">
                <a:solidFill>
                  <a:srgbClr val="C00000"/>
                </a:solidFill>
                <a:latin typeface="微软雅黑" panose="020B0503020204020204" charset="-122"/>
                <a:ea typeface="微软雅黑" panose="020B0503020204020204" charset="-122"/>
              </a:rPr>
              <a:t>辅助教学功能</a:t>
            </a:r>
            <a:r>
              <a:rPr lang="zh-CN" altLang="zh-CN" sz="1600" dirty="0">
                <a:solidFill>
                  <a:schemeClr val="tx1">
                    <a:lumMod val="65000"/>
                    <a:lumOff val="35000"/>
                  </a:schemeClr>
                </a:solidFill>
                <a:latin typeface="微软雅黑" panose="020B0503020204020204" charset="-122"/>
                <a:ea typeface="微软雅黑" panose="020B0503020204020204" charset="-122"/>
              </a:rPr>
              <a:t>，教师可以查找试题编写试卷、快速创建多媒体网络课程、组织在线无纸化考试、与学生互动教学，进而方便快捷地构建考试和教学平台系统，实现对教学、考试、学习的高效管理。</a:t>
            </a:r>
            <a:endParaRPr lang="zh-CN" altLang="en-US" sz="1600" dirty="0">
              <a:solidFill>
                <a:schemeClr val="tx1">
                  <a:lumMod val="65000"/>
                  <a:lumOff val="35000"/>
                </a:schemeClr>
              </a:solidFill>
              <a:latin typeface="微软雅黑" panose="020B0503020204020204" charset="-122"/>
              <a:ea typeface="微软雅黑" panose="020B0503020204020204" charset="-122"/>
            </a:endParaRPr>
          </a:p>
        </p:txBody>
      </p:sp>
      <p:grpSp>
        <p:nvGrpSpPr>
          <p:cNvPr id="13" name="组合 12"/>
          <p:cNvGrpSpPr/>
          <p:nvPr/>
        </p:nvGrpSpPr>
        <p:grpSpPr>
          <a:xfrm>
            <a:off x="0" y="0"/>
            <a:ext cx="12192000" cy="641021"/>
            <a:chOff x="0" y="0"/>
            <a:chExt cx="12192000" cy="641021"/>
          </a:xfrm>
        </p:grpSpPr>
        <p:grpSp>
          <p:nvGrpSpPr>
            <p:cNvPr id="15" name="组合 14"/>
            <p:cNvGrpSpPr/>
            <p:nvPr/>
          </p:nvGrpSpPr>
          <p:grpSpPr>
            <a:xfrm>
              <a:off x="0" y="0"/>
              <a:ext cx="12192000" cy="641021"/>
              <a:chOff x="0" y="0"/>
              <a:chExt cx="12192000" cy="641021"/>
            </a:xfrm>
          </p:grpSpPr>
          <p:sp>
            <p:nvSpPr>
              <p:cNvPr id="17" name="矩形 16"/>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应用价值总结</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16" name="矩形 15"/>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3000">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bwMode="auto">
          <a:xfrm>
            <a:off x="2964648" y="3223594"/>
            <a:ext cx="325711" cy="942648"/>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 name="直接连接符 2"/>
          <p:cNvCxnSpPr/>
          <p:nvPr/>
        </p:nvCxnSpPr>
        <p:spPr bwMode="auto">
          <a:xfrm flipV="1">
            <a:off x="2311301" y="2845062"/>
            <a:ext cx="2504007" cy="934725"/>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4" name="直接连接符 3"/>
          <p:cNvCxnSpPr/>
          <p:nvPr/>
        </p:nvCxnSpPr>
        <p:spPr bwMode="auto">
          <a:xfrm>
            <a:off x="3085735" y="3009813"/>
            <a:ext cx="1238272" cy="769973"/>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5" name="直接连接符 4"/>
          <p:cNvCxnSpPr/>
          <p:nvPr/>
        </p:nvCxnSpPr>
        <p:spPr bwMode="auto">
          <a:xfrm>
            <a:off x="4072742" y="2492989"/>
            <a:ext cx="602222" cy="123497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6" name="直接连接符 5"/>
          <p:cNvCxnSpPr/>
          <p:nvPr/>
        </p:nvCxnSpPr>
        <p:spPr bwMode="auto">
          <a:xfrm>
            <a:off x="1693996" y="2455374"/>
            <a:ext cx="791071" cy="171523"/>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7" name="直接连接符 6"/>
          <p:cNvCxnSpPr/>
          <p:nvPr/>
        </p:nvCxnSpPr>
        <p:spPr bwMode="auto">
          <a:xfrm>
            <a:off x="2475748" y="4166242"/>
            <a:ext cx="814610" cy="102156"/>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8" name="直接连接符 7"/>
          <p:cNvCxnSpPr/>
          <p:nvPr/>
        </p:nvCxnSpPr>
        <p:spPr bwMode="auto">
          <a:xfrm>
            <a:off x="1534559" y="2667779"/>
            <a:ext cx="199980" cy="812946"/>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5" name="Oval 12"/>
          <p:cNvSpPr>
            <a:spLocks noChangeArrowheads="1"/>
          </p:cNvSpPr>
          <p:nvPr/>
        </p:nvSpPr>
        <p:spPr bwMode="auto">
          <a:xfrm>
            <a:off x="1161374" y="2139411"/>
            <a:ext cx="699631" cy="705651"/>
          </a:xfrm>
          <a:prstGeom prst="ellipse">
            <a:avLst/>
          </a:prstGeom>
          <a:solidFill>
            <a:srgbClr val="59ACB4"/>
          </a:solidFill>
          <a:ln>
            <a:noFill/>
          </a:ln>
        </p:spPr>
        <p:txBody>
          <a:bodyPr/>
          <a:lstStyle>
            <a:lvl1pPr>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chemeClr val="bg1"/>
              </a:solidFill>
              <a:latin typeface="Calibri" panose="020F0502020204030204" pitchFamily="34" charset="0"/>
              <a:sym typeface="宋体" panose="02010600030101010101" pitchFamily="2" charset="-122"/>
            </a:endParaRPr>
          </a:p>
        </p:txBody>
      </p:sp>
      <p:sp>
        <p:nvSpPr>
          <p:cNvPr id="16" name="Freeform 97"/>
          <p:cNvSpPr>
            <a:spLocks noChangeArrowheads="1"/>
          </p:cNvSpPr>
          <p:nvPr/>
        </p:nvSpPr>
        <p:spPr bwMode="auto">
          <a:xfrm>
            <a:off x="1291497" y="2298369"/>
            <a:ext cx="443042" cy="369409"/>
          </a:xfrm>
          <a:custGeom>
            <a:avLst/>
            <a:gdLst>
              <a:gd name="T0" fmla="*/ 343388 w 192"/>
              <a:gd name="T1" fmla="*/ 146037 h 160"/>
              <a:gd name="T2" fmla="*/ 299551 w 192"/>
              <a:gd name="T3" fmla="*/ 146037 h 160"/>
              <a:gd name="T4" fmla="*/ 294072 w 192"/>
              <a:gd name="T5" fmla="*/ 149687 h 160"/>
              <a:gd name="T6" fmla="*/ 286765 w 192"/>
              <a:gd name="T7" fmla="*/ 160640 h 160"/>
              <a:gd name="T8" fmla="*/ 277633 w 192"/>
              <a:gd name="T9" fmla="*/ 122306 h 160"/>
              <a:gd name="T10" fmla="*/ 270327 w 192"/>
              <a:gd name="T11" fmla="*/ 116829 h 160"/>
              <a:gd name="T12" fmla="*/ 263021 w 192"/>
              <a:gd name="T13" fmla="*/ 122306 h 160"/>
              <a:gd name="T14" fmla="*/ 244755 w 192"/>
              <a:gd name="T15" fmla="*/ 178895 h 160"/>
              <a:gd name="T16" fmla="*/ 233796 w 192"/>
              <a:gd name="T17" fmla="*/ 93098 h 160"/>
              <a:gd name="T18" fmla="*/ 226490 w 192"/>
              <a:gd name="T19" fmla="*/ 87622 h 160"/>
              <a:gd name="T20" fmla="*/ 219184 w 192"/>
              <a:gd name="T21" fmla="*/ 93098 h 160"/>
              <a:gd name="T22" fmla="*/ 188133 w 192"/>
              <a:gd name="T23" fmla="*/ 231833 h 160"/>
              <a:gd name="T24" fmla="*/ 175347 w 192"/>
              <a:gd name="T25" fmla="*/ 7302 h 160"/>
              <a:gd name="T26" fmla="*/ 168041 w 192"/>
              <a:gd name="T27" fmla="*/ 0 h 160"/>
              <a:gd name="T28" fmla="*/ 160735 w 192"/>
              <a:gd name="T29" fmla="*/ 5476 h 160"/>
              <a:gd name="T30" fmla="*/ 126031 w 192"/>
              <a:gd name="T31" fmla="*/ 155164 h 160"/>
              <a:gd name="T32" fmla="*/ 116898 w 192"/>
              <a:gd name="T33" fmla="*/ 78495 h 160"/>
              <a:gd name="T34" fmla="*/ 111418 w 192"/>
              <a:gd name="T35" fmla="*/ 73018 h 160"/>
              <a:gd name="T36" fmla="*/ 102286 w 192"/>
              <a:gd name="T37" fmla="*/ 78495 h 160"/>
              <a:gd name="T38" fmla="*/ 82194 w 192"/>
              <a:gd name="T39" fmla="*/ 142386 h 160"/>
              <a:gd name="T40" fmla="*/ 73061 w 192"/>
              <a:gd name="T41" fmla="*/ 107702 h 160"/>
              <a:gd name="T42" fmla="*/ 67582 w 192"/>
              <a:gd name="T43" fmla="*/ 102226 h 160"/>
              <a:gd name="T44" fmla="*/ 60276 w 192"/>
              <a:gd name="T45" fmla="*/ 105876 h 160"/>
              <a:gd name="T46" fmla="*/ 47490 w 192"/>
              <a:gd name="T47" fmla="*/ 131433 h 160"/>
              <a:gd name="T48" fmla="*/ 7306 w 192"/>
              <a:gd name="T49" fmla="*/ 131433 h 160"/>
              <a:gd name="T50" fmla="*/ 0 w 192"/>
              <a:gd name="T51" fmla="*/ 138735 h 160"/>
              <a:gd name="T52" fmla="*/ 7306 w 192"/>
              <a:gd name="T53" fmla="*/ 146037 h 160"/>
              <a:gd name="T54" fmla="*/ 51143 w 192"/>
              <a:gd name="T55" fmla="*/ 146037 h 160"/>
              <a:gd name="T56" fmla="*/ 58449 w 192"/>
              <a:gd name="T57" fmla="*/ 142386 h 160"/>
              <a:gd name="T58" fmla="*/ 63929 w 192"/>
              <a:gd name="T59" fmla="*/ 129607 h 160"/>
              <a:gd name="T60" fmla="*/ 73061 w 192"/>
              <a:gd name="T61" fmla="*/ 169767 h 160"/>
              <a:gd name="T62" fmla="*/ 80367 w 192"/>
              <a:gd name="T63" fmla="*/ 175244 h 160"/>
              <a:gd name="T64" fmla="*/ 87674 w 192"/>
              <a:gd name="T65" fmla="*/ 169767 h 160"/>
              <a:gd name="T66" fmla="*/ 105939 w 192"/>
              <a:gd name="T67" fmla="*/ 113178 h 160"/>
              <a:gd name="T68" fmla="*/ 116898 w 192"/>
              <a:gd name="T69" fmla="*/ 197149 h 160"/>
              <a:gd name="T70" fmla="*/ 124204 w 192"/>
              <a:gd name="T71" fmla="*/ 204451 h 160"/>
              <a:gd name="T72" fmla="*/ 131510 w 192"/>
              <a:gd name="T73" fmla="*/ 198975 h 160"/>
              <a:gd name="T74" fmla="*/ 164388 w 192"/>
              <a:gd name="T75" fmla="*/ 58415 h 160"/>
              <a:gd name="T76" fmla="*/ 175347 w 192"/>
              <a:gd name="T77" fmla="*/ 284771 h 160"/>
              <a:gd name="T78" fmla="*/ 182653 w 192"/>
              <a:gd name="T79" fmla="*/ 292073 h 160"/>
              <a:gd name="T80" fmla="*/ 182653 w 192"/>
              <a:gd name="T81" fmla="*/ 292073 h 160"/>
              <a:gd name="T82" fmla="*/ 189959 w 192"/>
              <a:gd name="T83" fmla="*/ 286597 h 160"/>
              <a:gd name="T84" fmla="*/ 224663 w 192"/>
              <a:gd name="T85" fmla="*/ 136909 h 160"/>
              <a:gd name="T86" fmla="*/ 233796 w 192"/>
              <a:gd name="T87" fmla="*/ 211753 h 160"/>
              <a:gd name="T88" fmla="*/ 241102 w 192"/>
              <a:gd name="T89" fmla="*/ 219055 h 160"/>
              <a:gd name="T90" fmla="*/ 248408 w 192"/>
              <a:gd name="T91" fmla="*/ 213578 h 160"/>
              <a:gd name="T92" fmla="*/ 270327 w 192"/>
              <a:gd name="T93" fmla="*/ 149687 h 160"/>
              <a:gd name="T94" fmla="*/ 277633 w 192"/>
              <a:gd name="T95" fmla="*/ 184371 h 160"/>
              <a:gd name="T96" fmla="*/ 284939 w 192"/>
              <a:gd name="T97" fmla="*/ 189847 h 160"/>
              <a:gd name="T98" fmla="*/ 292245 w 192"/>
              <a:gd name="T99" fmla="*/ 186197 h 160"/>
              <a:gd name="T100" fmla="*/ 305031 w 192"/>
              <a:gd name="T101" fmla="*/ 160640 h 160"/>
              <a:gd name="T102" fmla="*/ 343388 w 192"/>
              <a:gd name="T103" fmla="*/ 160640 h 160"/>
              <a:gd name="T104" fmla="*/ 350694 w 192"/>
              <a:gd name="T105" fmla="*/ 153338 h 160"/>
              <a:gd name="T106" fmla="*/ 343388 w 192"/>
              <a:gd name="T107" fmla="*/ 146037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7" name="Oval 15"/>
          <p:cNvSpPr>
            <a:spLocks noChangeArrowheads="1"/>
          </p:cNvSpPr>
          <p:nvPr/>
        </p:nvSpPr>
        <p:spPr bwMode="auto">
          <a:xfrm>
            <a:off x="3800413" y="2158971"/>
            <a:ext cx="523595" cy="523595"/>
          </a:xfrm>
          <a:prstGeom prst="ellipse">
            <a:avLst/>
          </a:prstGeom>
          <a:solidFill>
            <a:srgbClr val="FB5B49"/>
          </a:solidFill>
          <a:ln>
            <a:noFill/>
          </a:ln>
        </p:spPr>
        <p:txBody>
          <a:bodyPr/>
          <a:lstStyle>
            <a:lvl1pPr>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chemeClr val="bg1"/>
              </a:solidFill>
              <a:latin typeface="Calibri" panose="020F0502020204030204" pitchFamily="34" charset="0"/>
              <a:sym typeface="宋体" panose="02010600030101010101" pitchFamily="2" charset="-122"/>
            </a:endParaRPr>
          </a:p>
        </p:txBody>
      </p:sp>
      <p:sp>
        <p:nvSpPr>
          <p:cNvPr id="18" name="Freeform 11"/>
          <p:cNvSpPr>
            <a:spLocks noEditPoints="1" noChangeArrowheads="1"/>
          </p:cNvSpPr>
          <p:nvPr/>
        </p:nvSpPr>
        <p:spPr bwMode="auto">
          <a:xfrm>
            <a:off x="3891403" y="2296080"/>
            <a:ext cx="341613" cy="256211"/>
          </a:xfrm>
          <a:custGeom>
            <a:avLst/>
            <a:gdLst>
              <a:gd name="T0" fmla="*/ 253008 w 192"/>
              <a:gd name="T1" fmla="*/ 0 h 144"/>
              <a:gd name="T2" fmla="*/ 16867 w 192"/>
              <a:gd name="T3" fmla="*/ 0 h 144"/>
              <a:gd name="T4" fmla="*/ 0 w 192"/>
              <a:gd name="T5" fmla="*/ 16867 h 144"/>
              <a:gd name="T6" fmla="*/ 0 w 192"/>
              <a:gd name="T7" fmla="*/ 163050 h 144"/>
              <a:gd name="T8" fmla="*/ 18273 w 192"/>
              <a:gd name="T9" fmla="*/ 179917 h 144"/>
              <a:gd name="T10" fmla="*/ 109637 w 192"/>
              <a:gd name="T11" fmla="*/ 179917 h 144"/>
              <a:gd name="T12" fmla="*/ 102609 w 192"/>
              <a:gd name="T13" fmla="*/ 193973 h 144"/>
              <a:gd name="T14" fmla="*/ 104014 w 192"/>
              <a:gd name="T15" fmla="*/ 201001 h 144"/>
              <a:gd name="T16" fmla="*/ 106826 w 192"/>
              <a:gd name="T17" fmla="*/ 202407 h 144"/>
              <a:gd name="T18" fmla="*/ 112448 w 192"/>
              <a:gd name="T19" fmla="*/ 199596 h 144"/>
              <a:gd name="T20" fmla="*/ 122287 w 192"/>
              <a:gd name="T21" fmla="*/ 179917 h 144"/>
              <a:gd name="T22" fmla="*/ 148993 w 192"/>
              <a:gd name="T23" fmla="*/ 179917 h 144"/>
              <a:gd name="T24" fmla="*/ 158833 w 192"/>
              <a:gd name="T25" fmla="*/ 199596 h 144"/>
              <a:gd name="T26" fmla="*/ 163049 w 192"/>
              <a:gd name="T27" fmla="*/ 202407 h 144"/>
              <a:gd name="T28" fmla="*/ 165861 w 192"/>
              <a:gd name="T29" fmla="*/ 201001 h 144"/>
              <a:gd name="T30" fmla="*/ 168672 w 192"/>
              <a:gd name="T31" fmla="*/ 193973 h 144"/>
              <a:gd name="T32" fmla="*/ 161644 w 192"/>
              <a:gd name="T33" fmla="*/ 179917 h 144"/>
              <a:gd name="T34" fmla="*/ 254413 w 192"/>
              <a:gd name="T35" fmla="*/ 179917 h 144"/>
              <a:gd name="T36" fmla="*/ 269875 w 192"/>
              <a:gd name="T37" fmla="*/ 163050 h 144"/>
              <a:gd name="T38" fmla="*/ 269875 w 192"/>
              <a:gd name="T39" fmla="*/ 16867 h 144"/>
              <a:gd name="T40" fmla="*/ 253008 w 192"/>
              <a:gd name="T41" fmla="*/ 0 h 144"/>
              <a:gd name="T42" fmla="*/ 247385 w 192"/>
              <a:gd name="T43" fmla="*/ 151805 h 144"/>
              <a:gd name="T44" fmla="*/ 241763 w 192"/>
              <a:gd name="T45" fmla="*/ 157428 h 144"/>
              <a:gd name="T46" fmla="*/ 28112 w 192"/>
              <a:gd name="T47" fmla="*/ 157428 h 144"/>
              <a:gd name="T48" fmla="*/ 22490 w 192"/>
              <a:gd name="T49" fmla="*/ 151805 h 144"/>
              <a:gd name="T50" fmla="*/ 22490 w 192"/>
              <a:gd name="T51" fmla="*/ 28112 h 144"/>
              <a:gd name="T52" fmla="*/ 28112 w 192"/>
              <a:gd name="T53" fmla="*/ 22490 h 144"/>
              <a:gd name="T54" fmla="*/ 241763 w 192"/>
              <a:gd name="T55" fmla="*/ 22490 h 144"/>
              <a:gd name="T56" fmla="*/ 247385 w 192"/>
              <a:gd name="T57" fmla="*/ 28112 h 144"/>
              <a:gd name="T58" fmla="*/ 247385 w 192"/>
              <a:gd name="T59" fmla="*/ 151805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noFill/>
          <a:ln w="9525">
            <a:solidFill>
              <a:schemeClr val="bg1"/>
            </a:solidFill>
            <a:bevel/>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sp>
        <p:nvSpPr>
          <p:cNvPr id="19" name="Oval 18"/>
          <p:cNvSpPr>
            <a:spLocks noChangeArrowheads="1"/>
          </p:cNvSpPr>
          <p:nvPr/>
        </p:nvSpPr>
        <p:spPr bwMode="auto">
          <a:xfrm>
            <a:off x="3088745" y="4060766"/>
            <a:ext cx="493503" cy="495008"/>
          </a:xfrm>
          <a:prstGeom prst="ellipse">
            <a:avLst/>
          </a:prstGeom>
          <a:solidFill>
            <a:srgbClr val="FB5B49"/>
          </a:solidFill>
          <a:ln>
            <a:noFill/>
          </a:ln>
        </p:spPr>
        <p:txBody>
          <a:bodyPr/>
          <a:lstStyle>
            <a:lvl1pPr>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chemeClr val="bg1"/>
              </a:solidFill>
              <a:latin typeface="Calibri" panose="020F0502020204030204" pitchFamily="34" charset="0"/>
              <a:sym typeface="宋体" panose="02010600030101010101" pitchFamily="2" charset="-122"/>
            </a:endParaRPr>
          </a:p>
        </p:txBody>
      </p:sp>
      <p:sp>
        <p:nvSpPr>
          <p:cNvPr id="20" name="Freeform 124"/>
          <p:cNvSpPr>
            <a:spLocks noEditPoints="1" noChangeArrowheads="1"/>
          </p:cNvSpPr>
          <p:nvPr/>
        </p:nvSpPr>
        <p:spPr bwMode="auto">
          <a:xfrm>
            <a:off x="3185069" y="4166242"/>
            <a:ext cx="348302" cy="287123"/>
          </a:xfrm>
          <a:custGeom>
            <a:avLst/>
            <a:gdLst>
              <a:gd name="T0" fmla="*/ 211386 w 258"/>
              <a:gd name="T1" fmla="*/ 171710 h 213"/>
              <a:gd name="T2" fmla="*/ 225265 w 258"/>
              <a:gd name="T3" fmla="*/ 178109 h 213"/>
              <a:gd name="T4" fmla="*/ 118505 w 258"/>
              <a:gd name="T5" fmla="*/ 227169 h 213"/>
              <a:gd name="T6" fmla="*/ 9608 w 258"/>
              <a:gd name="T7" fmla="*/ 175976 h 213"/>
              <a:gd name="T8" fmla="*/ 24555 w 258"/>
              <a:gd name="T9" fmla="*/ 169577 h 213"/>
              <a:gd name="T10" fmla="*/ 118505 w 258"/>
              <a:gd name="T11" fmla="*/ 211171 h 213"/>
              <a:gd name="T12" fmla="*/ 211386 w 258"/>
              <a:gd name="T13" fmla="*/ 171710 h 213"/>
              <a:gd name="T14" fmla="*/ 247685 w 258"/>
              <a:gd name="T15" fmla="*/ 70390 h 213"/>
              <a:gd name="T16" fmla="*/ 246618 w 258"/>
              <a:gd name="T17" fmla="*/ 86388 h 213"/>
              <a:gd name="T18" fmla="*/ 259429 w 258"/>
              <a:gd name="T19" fmla="*/ 104519 h 213"/>
              <a:gd name="T20" fmla="*/ 240212 w 258"/>
              <a:gd name="T21" fmla="*/ 124783 h 213"/>
              <a:gd name="T22" fmla="*/ 235941 w 258"/>
              <a:gd name="T23" fmla="*/ 123716 h 213"/>
              <a:gd name="T24" fmla="*/ 227401 w 258"/>
              <a:gd name="T25" fmla="*/ 137581 h 213"/>
              <a:gd name="T26" fmla="*/ 240212 w 258"/>
              <a:gd name="T27" fmla="*/ 139714 h 213"/>
              <a:gd name="T28" fmla="*/ 275443 w 258"/>
              <a:gd name="T29" fmla="*/ 104519 h 213"/>
              <a:gd name="T30" fmla="*/ 247685 w 258"/>
              <a:gd name="T31" fmla="*/ 70390 h 213"/>
              <a:gd name="T32" fmla="*/ 118505 w 258"/>
              <a:gd name="T33" fmla="*/ 22397 h 213"/>
              <a:gd name="T34" fmla="*/ 219927 w 258"/>
              <a:gd name="T35" fmla="*/ 56526 h 213"/>
              <a:gd name="T36" fmla="*/ 220995 w 258"/>
              <a:gd name="T37" fmla="*/ 49060 h 213"/>
              <a:gd name="T38" fmla="*/ 118505 w 258"/>
              <a:gd name="T39" fmla="*/ 0 h 213"/>
              <a:gd name="T40" fmla="*/ 14947 w 258"/>
              <a:gd name="T41" fmla="*/ 49060 h 213"/>
              <a:gd name="T42" fmla="*/ 16014 w 258"/>
              <a:gd name="T43" fmla="*/ 56526 h 213"/>
              <a:gd name="T44" fmla="*/ 118505 w 258"/>
              <a:gd name="T45" fmla="*/ 22397 h 213"/>
              <a:gd name="T46" fmla="*/ 118505 w 258"/>
              <a:gd name="T47" fmla="*/ 185575 h 213"/>
              <a:gd name="T48" fmla="*/ 235941 w 258"/>
              <a:gd name="T49" fmla="*/ 68257 h 213"/>
              <a:gd name="T50" fmla="*/ 233806 w 258"/>
              <a:gd name="T51" fmla="*/ 46927 h 213"/>
              <a:gd name="T52" fmla="*/ 233806 w 258"/>
              <a:gd name="T53" fmla="*/ 49060 h 213"/>
              <a:gd name="T54" fmla="*/ 118505 w 258"/>
              <a:gd name="T55" fmla="*/ 109852 h 213"/>
              <a:gd name="T56" fmla="*/ 2135 w 258"/>
              <a:gd name="T57" fmla="*/ 49060 h 213"/>
              <a:gd name="T58" fmla="*/ 2135 w 258"/>
              <a:gd name="T59" fmla="*/ 49060 h 213"/>
              <a:gd name="T60" fmla="*/ 0 w 258"/>
              <a:gd name="T61" fmla="*/ 68257 h 213"/>
              <a:gd name="T62" fmla="*/ 118505 w 258"/>
              <a:gd name="T63" fmla="*/ 185575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8" h="213">
                <a:moveTo>
                  <a:pt x="198" y="161"/>
                </a:moveTo>
                <a:cubicBezTo>
                  <a:pt x="211" y="167"/>
                  <a:pt x="211" y="167"/>
                  <a:pt x="211" y="167"/>
                </a:cubicBezTo>
                <a:cubicBezTo>
                  <a:pt x="198" y="195"/>
                  <a:pt x="157" y="213"/>
                  <a:pt x="111" y="213"/>
                </a:cubicBezTo>
                <a:cubicBezTo>
                  <a:pt x="63" y="213"/>
                  <a:pt x="21" y="193"/>
                  <a:pt x="9" y="165"/>
                </a:cubicBezTo>
                <a:cubicBezTo>
                  <a:pt x="23" y="159"/>
                  <a:pt x="23" y="159"/>
                  <a:pt x="23" y="159"/>
                </a:cubicBezTo>
                <a:cubicBezTo>
                  <a:pt x="32" y="182"/>
                  <a:pt x="69" y="198"/>
                  <a:pt x="111" y="198"/>
                </a:cubicBezTo>
                <a:cubicBezTo>
                  <a:pt x="151" y="198"/>
                  <a:pt x="187" y="183"/>
                  <a:pt x="198" y="161"/>
                </a:cubicBezTo>
                <a:close/>
                <a:moveTo>
                  <a:pt x="232" y="66"/>
                </a:moveTo>
                <a:cubicBezTo>
                  <a:pt x="232" y="72"/>
                  <a:pt x="232" y="77"/>
                  <a:pt x="231" y="81"/>
                </a:cubicBezTo>
                <a:cubicBezTo>
                  <a:pt x="238" y="84"/>
                  <a:pt x="243" y="91"/>
                  <a:pt x="243" y="98"/>
                </a:cubicBezTo>
                <a:cubicBezTo>
                  <a:pt x="243" y="108"/>
                  <a:pt x="235" y="117"/>
                  <a:pt x="225" y="117"/>
                </a:cubicBezTo>
                <a:cubicBezTo>
                  <a:pt x="224" y="117"/>
                  <a:pt x="222" y="116"/>
                  <a:pt x="221" y="116"/>
                </a:cubicBezTo>
                <a:cubicBezTo>
                  <a:pt x="219" y="120"/>
                  <a:pt x="216" y="125"/>
                  <a:pt x="213" y="129"/>
                </a:cubicBezTo>
                <a:cubicBezTo>
                  <a:pt x="217" y="131"/>
                  <a:pt x="221" y="131"/>
                  <a:pt x="225" y="131"/>
                </a:cubicBezTo>
                <a:cubicBezTo>
                  <a:pt x="243" y="131"/>
                  <a:pt x="258" y="117"/>
                  <a:pt x="258" y="98"/>
                </a:cubicBezTo>
                <a:cubicBezTo>
                  <a:pt x="258" y="83"/>
                  <a:pt x="247" y="70"/>
                  <a:pt x="232" y="66"/>
                </a:cubicBezTo>
                <a:close/>
                <a:moveTo>
                  <a:pt x="111" y="21"/>
                </a:moveTo>
                <a:cubicBezTo>
                  <a:pt x="154" y="21"/>
                  <a:pt x="191" y="34"/>
                  <a:pt x="206" y="53"/>
                </a:cubicBezTo>
                <a:cubicBezTo>
                  <a:pt x="207" y="51"/>
                  <a:pt x="207" y="49"/>
                  <a:pt x="207" y="46"/>
                </a:cubicBezTo>
                <a:cubicBezTo>
                  <a:pt x="207" y="21"/>
                  <a:pt x="163" y="0"/>
                  <a:pt x="111" y="0"/>
                </a:cubicBezTo>
                <a:cubicBezTo>
                  <a:pt x="58" y="0"/>
                  <a:pt x="14" y="21"/>
                  <a:pt x="14" y="46"/>
                </a:cubicBezTo>
                <a:cubicBezTo>
                  <a:pt x="14" y="49"/>
                  <a:pt x="14" y="51"/>
                  <a:pt x="15" y="53"/>
                </a:cubicBezTo>
                <a:cubicBezTo>
                  <a:pt x="30" y="34"/>
                  <a:pt x="67" y="21"/>
                  <a:pt x="111" y="21"/>
                </a:cubicBezTo>
                <a:close/>
                <a:moveTo>
                  <a:pt x="111" y="174"/>
                </a:moveTo>
                <a:cubicBezTo>
                  <a:pt x="172" y="174"/>
                  <a:pt x="221" y="125"/>
                  <a:pt x="221" y="64"/>
                </a:cubicBezTo>
                <a:cubicBezTo>
                  <a:pt x="221" y="56"/>
                  <a:pt x="220" y="49"/>
                  <a:pt x="219" y="44"/>
                </a:cubicBezTo>
                <a:cubicBezTo>
                  <a:pt x="219" y="45"/>
                  <a:pt x="219" y="45"/>
                  <a:pt x="219" y="46"/>
                </a:cubicBezTo>
                <a:cubicBezTo>
                  <a:pt x="219" y="78"/>
                  <a:pt x="171" y="103"/>
                  <a:pt x="111" y="103"/>
                </a:cubicBezTo>
                <a:cubicBezTo>
                  <a:pt x="50" y="103"/>
                  <a:pt x="2" y="78"/>
                  <a:pt x="2" y="46"/>
                </a:cubicBezTo>
                <a:cubicBezTo>
                  <a:pt x="2" y="46"/>
                  <a:pt x="2" y="46"/>
                  <a:pt x="2" y="46"/>
                </a:cubicBezTo>
                <a:cubicBezTo>
                  <a:pt x="1" y="51"/>
                  <a:pt x="0" y="57"/>
                  <a:pt x="0" y="64"/>
                </a:cubicBezTo>
                <a:cubicBezTo>
                  <a:pt x="0" y="125"/>
                  <a:pt x="50" y="174"/>
                  <a:pt x="111" y="174"/>
                </a:cubicBezTo>
                <a:close/>
              </a:path>
            </a:pathLst>
          </a:custGeom>
          <a:noFill/>
          <a:ln w="9525">
            <a:solidFill>
              <a:schemeClr val="bg1"/>
            </a:solidFill>
            <a:bevel/>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sp>
        <p:nvSpPr>
          <p:cNvPr id="21" name="Oval 14"/>
          <p:cNvSpPr>
            <a:spLocks noChangeArrowheads="1"/>
          </p:cNvSpPr>
          <p:nvPr/>
        </p:nvSpPr>
        <p:spPr bwMode="auto">
          <a:xfrm>
            <a:off x="2261224" y="2082237"/>
            <a:ext cx="1167557" cy="1170567"/>
          </a:xfrm>
          <a:prstGeom prst="ellipse">
            <a:avLst/>
          </a:prstGeom>
          <a:solidFill>
            <a:srgbClr val="59ACB4"/>
          </a:solidFill>
          <a:ln>
            <a:noFill/>
          </a:ln>
        </p:spPr>
        <p:txBody>
          <a:bodyPr/>
          <a:lstStyle>
            <a:lvl1pPr>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ctr"/>
            <a:r>
              <a:rPr lang="zh-CN" altLang="en-US" sz="2200" b="1" dirty="0">
                <a:solidFill>
                  <a:schemeClr val="bg1"/>
                </a:solidFill>
                <a:latin typeface="思源黑体 CN Light" panose="020B0300000000000000" pitchFamily="34" charset="-122"/>
                <a:ea typeface="思源黑体 CN Light" panose="020B0300000000000000" pitchFamily="34" charset="-122"/>
                <a:sym typeface="宋体" panose="02010600030101010101" pitchFamily="2" charset="-122"/>
              </a:rPr>
              <a:t>特色馆藏</a:t>
            </a:r>
            <a:endParaRPr lang="zh-CN" altLang="zh-CN" sz="2200" b="1" dirty="0">
              <a:solidFill>
                <a:schemeClr val="bg1"/>
              </a:solidFill>
              <a:latin typeface="思源黑体 CN Light" panose="020B0300000000000000" pitchFamily="34" charset="-122"/>
              <a:ea typeface="思源黑体 CN Light" panose="020B0300000000000000" pitchFamily="34" charset="-122"/>
              <a:sym typeface="宋体" panose="02010600030101010101" pitchFamily="2" charset="-122"/>
            </a:endParaRPr>
          </a:p>
        </p:txBody>
      </p:sp>
      <p:sp>
        <p:nvSpPr>
          <p:cNvPr id="23" name="Oval 17"/>
          <p:cNvSpPr>
            <a:spLocks noChangeArrowheads="1"/>
          </p:cNvSpPr>
          <p:nvPr/>
        </p:nvSpPr>
        <p:spPr bwMode="auto">
          <a:xfrm>
            <a:off x="4072742" y="3373170"/>
            <a:ext cx="1471483" cy="1474493"/>
          </a:xfrm>
          <a:prstGeom prst="ellipse">
            <a:avLst/>
          </a:prstGeom>
          <a:solidFill>
            <a:srgbClr val="59ACB4"/>
          </a:solidFill>
          <a:ln>
            <a:noFill/>
          </a:ln>
        </p:spPr>
        <p:txBody>
          <a:bodyPr/>
          <a:lstStyle>
            <a:lvl1pPr>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ctr"/>
            <a:r>
              <a:rPr lang="zh-CN" altLang="en-US" sz="3000" b="1" dirty="0">
                <a:solidFill>
                  <a:schemeClr val="bg1"/>
                </a:solidFill>
                <a:latin typeface="思源黑体 CN Light" panose="020B0300000000000000" pitchFamily="34" charset="-122"/>
                <a:ea typeface="思源黑体 CN Light" panose="020B0300000000000000" pitchFamily="34" charset="-122"/>
                <a:sym typeface="宋体" panose="02010600030101010101" pitchFamily="2" charset="-122"/>
              </a:rPr>
              <a:t>联动教学</a:t>
            </a:r>
            <a:endParaRPr lang="zh-CN" altLang="zh-CN" sz="3000" b="1" dirty="0">
              <a:solidFill>
                <a:schemeClr val="bg1"/>
              </a:solidFill>
              <a:latin typeface="思源黑体 CN Light" panose="020B0300000000000000" pitchFamily="34" charset="-122"/>
              <a:ea typeface="思源黑体 CN Light" panose="020B0300000000000000" pitchFamily="34" charset="-122"/>
              <a:sym typeface="宋体" panose="02010600030101010101" pitchFamily="2" charset="-122"/>
            </a:endParaRPr>
          </a:p>
        </p:txBody>
      </p:sp>
      <p:sp>
        <p:nvSpPr>
          <p:cNvPr id="25" name="Oval 16"/>
          <p:cNvSpPr>
            <a:spLocks noChangeArrowheads="1"/>
          </p:cNvSpPr>
          <p:nvPr/>
        </p:nvSpPr>
        <p:spPr bwMode="auto">
          <a:xfrm>
            <a:off x="1025961" y="3269355"/>
            <a:ext cx="1572289" cy="1578308"/>
          </a:xfrm>
          <a:prstGeom prst="ellipse">
            <a:avLst/>
          </a:prstGeom>
          <a:solidFill>
            <a:srgbClr val="FB5B49"/>
          </a:solidFill>
          <a:ln>
            <a:noFill/>
          </a:ln>
        </p:spPr>
        <p:txBody>
          <a:bodyPr/>
          <a:lstStyle>
            <a:lvl1pPr>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000" b="1" dirty="0">
                <a:solidFill>
                  <a:schemeClr val="bg1"/>
                </a:solidFill>
                <a:latin typeface="思源黑体 CN Light" panose="020B0300000000000000" pitchFamily="34" charset="-122"/>
                <a:ea typeface="思源黑体 CN Light" panose="020B0300000000000000" pitchFamily="34" charset="-122"/>
                <a:sym typeface="宋体" panose="02010600030101010101" pitchFamily="2" charset="-122"/>
              </a:rPr>
              <a:t>教育职能</a:t>
            </a:r>
            <a:endParaRPr lang="zh-CN" altLang="zh-CN" sz="3000" b="1" dirty="0">
              <a:solidFill>
                <a:schemeClr val="bg1"/>
              </a:solidFill>
              <a:latin typeface="思源黑体 CN Light" panose="020B0300000000000000" pitchFamily="34" charset="-122"/>
              <a:ea typeface="思源黑体 CN Light" panose="020B0300000000000000" pitchFamily="34" charset="-122"/>
              <a:sym typeface="宋体" panose="02010600030101010101" pitchFamily="2" charset="-122"/>
            </a:endParaRPr>
          </a:p>
        </p:txBody>
      </p:sp>
      <p:sp>
        <p:nvSpPr>
          <p:cNvPr id="27" name="Oval 13"/>
          <p:cNvSpPr>
            <a:spLocks noChangeArrowheads="1"/>
          </p:cNvSpPr>
          <p:nvPr/>
        </p:nvSpPr>
        <p:spPr bwMode="auto">
          <a:xfrm>
            <a:off x="4554209" y="2110825"/>
            <a:ext cx="899741" cy="902751"/>
          </a:xfrm>
          <a:prstGeom prst="ellipse">
            <a:avLst/>
          </a:prstGeom>
          <a:solidFill>
            <a:srgbClr val="FB5B49"/>
          </a:solidFill>
          <a:ln>
            <a:noFill/>
          </a:ln>
        </p:spPr>
        <p:txBody>
          <a:bodyPr/>
          <a:lstStyle>
            <a:lvl1pPr>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ctr"/>
            <a:r>
              <a:rPr lang="zh-CN" altLang="en-US" sz="1600" b="1" dirty="0">
                <a:solidFill>
                  <a:schemeClr val="bg1"/>
                </a:solidFill>
                <a:latin typeface="思源黑体 CN Light" panose="020B0300000000000000" pitchFamily="34" charset="-122"/>
                <a:ea typeface="思源黑体 CN Light" panose="020B0300000000000000" pitchFamily="34" charset="-122"/>
                <a:sym typeface="宋体" panose="02010600030101010101" pitchFamily="2" charset="-122"/>
              </a:rPr>
              <a:t>学科服务</a:t>
            </a:r>
            <a:endParaRPr lang="zh-CN" altLang="zh-CN" sz="1600" b="1" dirty="0">
              <a:solidFill>
                <a:schemeClr val="bg1"/>
              </a:solidFill>
              <a:latin typeface="思源黑体 CN Light" panose="020B0300000000000000" pitchFamily="34" charset="-122"/>
              <a:ea typeface="思源黑体 CN Light" panose="020B0300000000000000" pitchFamily="34" charset="-122"/>
              <a:sym typeface="宋体" panose="02010600030101010101" pitchFamily="2" charset="-122"/>
            </a:endParaRPr>
          </a:p>
        </p:txBody>
      </p:sp>
      <p:grpSp>
        <p:nvGrpSpPr>
          <p:cNvPr id="47" name="组合 46"/>
          <p:cNvGrpSpPr/>
          <p:nvPr/>
        </p:nvGrpSpPr>
        <p:grpSpPr>
          <a:xfrm>
            <a:off x="0" y="0"/>
            <a:ext cx="12192000" cy="641021"/>
            <a:chOff x="0" y="0"/>
            <a:chExt cx="12192000" cy="641021"/>
          </a:xfrm>
        </p:grpSpPr>
        <p:grpSp>
          <p:nvGrpSpPr>
            <p:cNvPr id="48" name="组合 47"/>
            <p:cNvGrpSpPr/>
            <p:nvPr/>
          </p:nvGrpSpPr>
          <p:grpSpPr>
            <a:xfrm>
              <a:off x="0" y="0"/>
              <a:ext cx="12192000" cy="641021"/>
              <a:chOff x="0" y="0"/>
              <a:chExt cx="12192000" cy="641021"/>
            </a:xfrm>
          </p:grpSpPr>
          <p:sp>
            <p:nvSpPr>
              <p:cNvPr id="50" name="矩形 49"/>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应用价值总结</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49" name="矩形 48"/>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6265095" y="2132231"/>
            <a:ext cx="5531622" cy="2480294"/>
          </a:xfrm>
          <a:prstGeom prst="rect">
            <a:avLst/>
          </a:prstGeom>
        </p:spPr>
        <p:txBody>
          <a:bodyPr wrap="square">
            <a:spAutoFit/>
          </a:bodyPr>
          <a:lstStyle/>
          <a:p>
            <a:pPr marL="285750" indent="-285750" algn="just">
              <a:lnSpc>
                <a:spcPct val="200000"/>
              </a:lnSpc>
              <a:buFont typeface="Wingdings" panose="05000000000000000000" pitchFamily="2" charset="2"/>
              <a:buChar char="u"/>
            </a:pPr>
            <a:r>
              <a:rPr lang="zh-CN" altLang="en-US" sz="1600" dirty="0">
                <a:solidFill>
                  <a:schemeClr val="tx1">
                    <a:lumMod val="65000"/>
                    <a:lumOff val="35000"/>
                  </a:schemeClr>
                </a:solidFill>
                <a:latin typeface="微软雅黑" panose="020B0503020204020204" charset="-122"/>
                <a:ea typeface="微软雅黑" panose="020B0503020204020204" charset="-122"/>
              </a:rPr>
              <a:t>建设</a:t>
            </a:r>
            <a:r>
              <a:rPr lang="zh-CN" altLang="zh-CN" sz="1600" dirty="0">
                <a:solidFill>
                  <a:schemeClr val="tx1">
                    <a:lumMod val="65000"/>
                    <a:lumOff val="35000"/>
                  </a:schemeClr>
                </a:solidFill>
                <a:latin typeface="微软雅黑" panose="020B0503020204020204" charset="-122"/>
                <a:ea typeface="微软雅黑" panose="020B0503020204020204" charset="-122"/>
              </a:rPr>
              <a:t>符合本校专业特色的学科知识仓库</a:t>
            </a:r>
            <a:r>
              <a:rPr lang="en-US" altLang="zh-CN" sz="1600" dirty="0">
                <a:solidFill>
                  <a:schemeClr val="tx1">
                    <a:lumMod val="65000"/>
                    <a:lumOff val="35000"/>
                  </a:schemeClr>
                </a:solidFill>
                <a:latin typeface="微软雅黑" panose="020B0503020204020204" charset="-122"/>
                <a:ea typeface="微软雅黑" panose="020B0503020204020204" charset="-122"/>
              </a:rPr>
              <a:t>——</a:t>
            </a:r>
            <a:r>
              <a:rPr lang="zh-CN" altLang="en-US" sz="1600" b="1" dirty="0">
                <a:solidFill>
                  <a:srgbClr val="C00000"/>
                </a:solidFill>
                <a:latin typeface="微软雅黑" panose="020B0503020204020204" charset="-122"/>
                <a:ea typeface="微软雅黑" panose="020B0503020204020204" charset="-122"/>
              </a:rPr>
              <a:t>机构知识库</a:t>
            </a:r>
            <a:endParaRPr lang="en-US" altLang="zh-CN" sz="1600" b="1" dirty="0">
              <a:solidFill>
                <a:srgbClr val="C00000"/>
              </a:solidFill>
              <a:latin typeface="微软雅黑" panose="020B0503020204020204" charset="-122"/>
              <a:ea typeface="微软雅黑" panose="020B0503020204020204" charset="-122"/>
            </a:endParaRPr>
          </a:p>
          <a:p>
            <a:pPr marL="285750" indent="-285750" algn="just">
              <a:lnSpc>
                <a:spcPct val="200000"/>
              </a:lnSpc>
              <a:buFont typeface="Wingdings" panose="05000000000000000000" pitchFamily="2" charset="2"/>
              <a:buChar char="u"/>
            </a:pPr>
            <a:r>
              <a:rPr lang="zh-CN" altLang="en-US" sz="1600" dirty="0">
                <a:solidFill>
                  <a:schemeClr val="tx1">
                    <a:lumMod val="65000"/>
                    <a:lumOff val="35000"/>
                  </a:schemeClr>
                </a:solidFill>
                <a:latin typeface="微软雅黑" panose="020B0503020204020204" charset="-122"/>
                <a:ea typeface="微软雅黑" panose="020B0503020204020204" charset="-122"/>
              </a:rPr>
              <a:t>为</a:t>
            </a:r>
            <a:r>
              <a:rPr lang="zh-CN" altLang="zh-CN" sz="1600" dirty="0">
                <a:solidFill>
                  <a:schemeClr val="tx1">
                    <a:lumMod val="65000"/>
                    <a:lumOff val="35000"/>
                  </a:schemeClr>
                </a:solidFill>
                <a:latin typeface="微软雅黑" panose="020B0503020204020204" charset="-122"/>
                <a:ea typeface="微软雅黑" panose="020B0503020204020204" charset="-122"/>
              </a:rPr>
              <a:t>学生进行自主性学习提供更加专业的学科化知识服务</a:t>
            </a:r>
            <a:r>
              <a:rPr lang="en-US" altLang="zh-CN" sz="1600" dirty="0">
                <a:solidFill>
                  <a:schemeClr val="tx1">
                    <a:lumMod val="65000"/>
                    <a:lumOff val="35000"/>
                  </a:schemeClr>
                </a:solidFill>
                <a:latin typeface="微软雅黑" panose="020B0503020204020204" charset="-122"/>
                <a:ea typeface="微软雅黑" panose="020B0503020204020204" charset="-122"/>
              </a:rPr>
              <a:t>——</a:t>
            </a:r>
            <a:r>
              <a:rPr lang="zh-CN" altLang="en-US" sz="1600" b="1" dirty="0">
                <a:solidFill>
                  <a:srgbClr val="C00000"/>
                </a:solidFill>
                <a:latin typeface="微软雅黑" panose="020B0503020204020204" charset="-122"/>
                <a:ea typeface="微软雅黑" panose="020B0503020204020204" charset="-122"/>
              </a:rPr>
              <a:t>学科服务</a:t>
            </a:r>
            <a:endParaRPr lang="en-US" altLang="zh-CN" sz="1600" b="1" dirty="0">
              <a:solidFill>
                <a:srgbClr val="C00000"/>
              </a:solidFill>
              <a:latin typeface="微软雅黑" panose="020B0503020204020204" charset="-122"/>
              <a:ea typeface="微软雅黑" panose="020B0503020204020204" charset="-122"/>
            </a:endParaRPr>
          </a:p>
          <a:p>
            <a:pPr marL="285750" indent="-285750" algn="just">
              <a:lnSpc>
                <a:spcPct val="200000"/>
              </a:lnSpc>
              <a:buFont typeface="Wingdings" panose="05000000000000000000" pitchFamily="2" charset="2"/>
              <a:buChar char="u"/>
            </a:pPr>
            <a:r>
              <a:rPr lang="zh-CN" altLang="zh-CN" sz="1600" dirty="0">
                <a:solidFill>
                  <a:schemeClr val="tx1">
                    <a:lumMod val="65000"/>
                    <a:lumOff val="35000"/>
                  </a:schemeClr>
                </a:solidFill>
                <a:latin typeface="微软雅黑" panose="020B0503020204020204" charset="-122"/>
                <a:ea typeface="微软雅黑" panose="020B0503020204020204" charset="-122"/>
              </a:rPr>
              <a:t>充分发挥出图书馆在知识传承和衍生创新的过程中，所承担的知识原料供应与催化的服务职能</a:t>
            </a:r>
            <a:r>
              <a:rPr lang="en-US" altLang="zh-CN" sz="1600" dirty="0">
                <a:solidFill>
                  <a:schemeClr val="tx1">
                    <a:lumMod val="65000"/>
                    <a:lumOff val="35000"/>
                  </a:schemeClr>
                </a:solidFill>
                <a:latin typeface="微软雅黑" panose="020B0503020204020204" charset="-122"/>
                <a:ea typeface="微软雅黑" panose="020B0503020204020204" charset="-122"/>
              </a:rPr>
              <a:t>——</a:t>
            </a:r>
            <a:r>
              <a:rPr lang="zh-CN" altLang="en-US" sz="1600" b="1" dirty="0">
                <a:solidFill>
                  <a:srgbClr val="C00000"/>
                </a:solidFill>
                <a:latin typeface="微软雅黑" panose="020B0503020204020204" charset="-122"/>
                <a:ea typeface="微软雅黑" panose="020B0503020204020204" charset="-122"/>
              </a:rPr>
              <a:t>教育职能</a:t>
            </a:r>
            <a:endParaRPr lang="zh-CN" altLang="en-US" sz="16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2000">
        <p15:prstTrans prst="prestig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3" grpId="0" animBg="1"/>
      <p:bldP spid="25"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 name="组合 705"/>
          <p:cNvGrpSpPr/>
          <p:nvPr/>
        </p:nvGrpSpPr>
        <p:grpSpPr>
          <a:xfrm>
            <a:off x="-26988" y="-30163"/>
            <a:ext cx="6119813" cy="6262688"/>
            <a:chOff x="-26988" y="-30163"/>
            <a:chExt cx="6119813" cy="6262688"/>
          </a:xfrm>
        </p:grpSpPr>
        <p:sp>
          <p:nvSpPr>
            <p:cNvPr id="5" name="Freeform 5"/>
            <p:cNvSpPr>
              <a:spLocks noChangeArrowheads="1"/>
            </p:cNvSpPr>
            <p:nvPr/>
          </p:nvSpPr>
          <p:spPr bwMode="auto">
            <a:xfrm flipH="1">
              <a:off x="-26987" y="-30163"/>
              <a:ext cx="5638799" cy="5689600"/>
            </a:xfrm>
            <a:custGeom>
              <a:avLst/>
              <a:gdLst>
                <a:gd name="T0" fmla="*/ 2147483647 w 2115"/>
                <a:gd name="T1" fmla="*/ 0 h 2018"/>
                <a:gd name="T2" fmla="*/ 2147483647 w 2115"/>
                <a:gd name="T3" fmla="*/ 2147483647 h 2018"/>
                <a:gd name="T4" fmla="*/ 2147483647 w 2115"/>
                <a:gd name="T5" fmla="*/ 2147483647 h 2018"/>
                <a:gd name="T6" fmla="*/ 0 w 2115"/>
                <a:gd name="T7" fmla="*/ 2147483647 h 2018"/>
                <a:gd name="T8" fmla="*/ 2147483647 w 2115"/>
                <a:gd name="T9" fmla="*/ 0 h 2018"/>
                <a:gd name="T10" fmla="*/ 2147483647 w 2115"/>
                <a:gd name="T11" fmla="*/ 0 h 2018"/>
                <a:gd name="T12" fmla="*/ 0 60000 65536"/>
                <a:gd name="T13" fmla="*/ 0 60000 65536"/>
                <a:gd name="T14" fmla="*/ 0 60000 65536"/>
                <a:gd name="T15" fmla="*/ 0 60000 65536"/>
                <a:gd name="T16" fmla="*/ 0 60000 65536"/>
                <a:gd name="T17" fmla="*/ 0 60000 65536"/>
                <a:gd name="T18" fmla="*/ 0 w 2115"/>
                <a:gd name="T19" fmla="*/ 0 h 2018"/>
                <a:gd name="T20" fmla="*/ 2115 w 2115"/>
                <a:gd name="T21" fmla="*/ 2018 h 2018"/>
              </a:gdLst>
              <a:ahLst/>
              <a:cxnLst>
                <a:cxn ang="T12">
                  <a:pos x="T0" y="T1"/>
                </a:cxn>
                <a:cxn ang="T13">
                  <a:pos x="T2" y="T3"/>
                </a:cxn>
                <a:cxn ang="T14">
                  <a:pos x="T4" y="T5"/>
                </a:cxn>
                <a:cxn ang="T15">
                  <a:pos x="T6" y="T7"/>
                </a:cxn>
                <a:cxn ang="T16">
                  <a:pos x="T8" y="T9"/>
                </a:cxn>
                <a:cxn ang="T17">
                  <a:pos x="T10" y="T11"/>
                </a:cxn>
              </a:cxnLst>
              <a:rect l="T18" t="T19" r="T20" b="T21"/>
              <a:pathLst>
                <a:path w="2115" h="2018">
                  <a:moveTo>
                    <a:pt x="2115" y="0"/>
                  </a:moveTo>
                  <a:cubicBezTo>
                    <a:pt x="2115" y="378"/>
                    <a:pt x="2115" y="1698"/>
                    <a:pt x="2115" y="1698"/>
                  </a:cubicBezTo>
                  <a:cubicBezTo>
                    <a:pt x="1891" y="1897"/>
                    <a:pt x="1595" y="2018"/>
                    <a:pt x="1271" y="2018"/>
                  </a:cubicBezTo>
                  <a:cubicBezTo>
                    <a:pt x="569" y="2018"/>
                    <a:pt x="0" y="1449"/>
                    <a:pt x="0" y="747"/>
                  </a:cubicBezTo>
                  <a:cubicBezTo>
                    <a:pt x="0" y="468"/>
                    <a:pt x="122" y="155"/>
                    <a:pt x="317" y="0"/>
                  </a:cubicBezTo>
                  <a:cubicBezTo>
                    <a:pt x="2115" y="0"/>
                    <a:pt x="2115" y="0"/>
                    <a:pt x="2115" y="0"/>
                  </a:cubicBezTo>
                </a:path>
              </a:pathLst>
            </a:custGeom>
            <a:solidFill>
              <a:srgbClr val="D7CFC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 name="Freeform 12"/>
            <p:cNvSpPr>
              <a:spLocks noChangeArrowheads="1"/>
            </p:cNvSpPr>
            <p:nvPr/>
          </p:nvSpPr>
          <p:spPr bwMode="auto">
            <a:xfrm flipH="1">
              <a:off x="-26987" y="-30163"/>
              <a:ext cx="5226049" cy="5275262"/>
            </a:xfrm>
            <a:custGeom>
              <a:avLst/>
              <a:gdLst>
                <a:gd name="T0" fmla="*/ 2147483647 w 1960"/>
                <a:gd name="T1" fmla="*/ 0 h 1871"/>
                <a:gd name="T2" fmla="*/ 2147483647 w 1960"/>
                <a:gd name="T3" fmla="*/ 2147483647 h 1871"/>
                <a:gd name="T4" fmla="*/ 2147483647 w 1960"/>
                <a:gd name="T5" fmla="*/ 2147483647 h 1871"/>
                <a:gd name="T6" fmla="*/ 0 w 1960"/>
                <a:gd name="T7" fmla="*/ 2147483647 h 1871"/>
                <a:gd name="T8" fmla="*/ 1599621913 w 1960"/>
                <a:gd name="T9" fmla="*/ 0 h 1871"/>
                <a:gd name="T10" fmla="*/ 2147483647 w 1960"/>
                <a:gd name="T11" fmla="*/ 0 h 1871"/>
                <a:gd name="T12" fmla="*/ 0 60000 65536"/>
                <a:gd name="T13" fmla="*/ 0 60000 65536"/>
                <a:gd name="T14" fmla="*/ 0 60000 65536"/>
                <a:gd name="T15" fmla="*/ 0 60000 65536"/>
                <a:gd name="T16" fmla="*/ 0 60000 65536"/>
                <a:gd name="T17" fmla="*/ 0 60000 65536"/>
                <a:gd name="T18" fmla="*/ 0 w 1960"/>
                <a:gd name="T19" fmla="*/ 0 h 1871"/>
                <a:gd name="T20" fmla="*/ 1960 w 1960"/>
                <a:gd name="T21" fmla="*/ 1871 h 1871"/>
              </a:gdLst>
              <a:ahLst/>
              <a:cxnLst>
                <a:cxn ang="T12">
                  <a:pos x="T0" y="T1"/>
                </a:cxn>
                <a:cxn ang="T13">
                  <a:pos x="T2" y="T3"/>
                </a:cxn>
                <a:cxn ang="T14">
                  <a:pos x="T4" y="T5"/>
                </a:cxn>
                <a:cxn ang="T15">
                  <a:pos x="T6" y="T7"/>
                </a:cxn>
                <a:cxn ang="T16">
                  <a:pos x="T8" y="T9"/>
                </a:cxn>
                <a:cxn ang="T17">
                  <a:pos x="T10" y="T11"/>
                </a:cxn>
              </a:cxnLst>
              <a:rect l="T18" t="T19" r="T20" b="T21"/>
              <a:pathLst>
                <a:path w="1960" h="1871">
                  <a:moveTo>
                    <a:pt x="1960" y="0"/>
                  </a:moveTo>
                  <a:cubicBezTo>
                    <a:pt x="1960" y="351"/>
                    <a:pt x="1960" y="1574"/>
                    <a:pt x="1960" y="1574"/>
                  </a:cubicBezTo>
                  <a:cubicBezTo>
                    <a:pt x="1752" y="1759"/>
                    <a:pt x="1478" y="1871"/>
                    <a:pt x="1178" y="1871"/>
                  </a:cubicBezTo>
                  <a:cubicBezTo>
                    <a:pt x="527" y="1871"/>
                    <a:pt x="0" y="1343"/>
                    <a:pt x="0" y="693"/>
                  </a:cubicBezTo>
                  <a:cubicBezTo>
                    <a:pt x="0" y="434"/>
                    <a:pt x="83" y="195"/>
                    <a:pt x="225" y="0"/>
                  </a:cubicBezTo>
                  <a:cubicBezTo>
                    <a:pt x="1960" y="0"/>
                    <a:pt x="1960" y="0"/>
                    <a:pt x="1960" y="0"/>
                  </a:cubicBezTo>
                </a:path>
              </a:pathLst>
            </a:custGeom>
            <a:solidFill>
              <a:srgbClr val="1D49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 name="Freeform 13"/>
            <p:cNvSpPr>
              <a:spLocks noChangeArrowheads="1"/>
            </p:cNvSpPr>
            <p:nvPr/>
          </p:nvSpPr>
          <p:spPr bwMode="auto">
            <a:xfrm flipH="1">
              <a:off x="-26987" y="-30163"/>
              <a:ext cx="5191124" cy="5208587"/>
            </a:xfrm>
            <a:custGeom>
              <a:avLst/>
              <a:gdLst>
                <a:gd name="T0" fmla="*/ 2147483647 w 1947"/>
                <a:gd name="T1" fmla="*/ 0 h 1847"/>
                <a:gd name="T2" fmla="*/ 2147483647 w 1947"/>
                <a:gd name="T3" fmla="*/ 2147483647 h 1847"/>
                <a:gd name="T4" fmla="*/ 2147483647 w 1947"/>
                <a:gd name="T5" fmla="*/ 2147483647 h 1847"/>
                <a:gd name="T6" fmla="*/ 0 w 1947"/>
                <a:gd name="T7" fmla="*/ 2147483647 h 1847"/>
                <a:gd name="T8" fmla="*/ 1521263581 w 1947"/>
                <a:gd name="T9" fmla="*/ 0 h 1847"/>
                <a:gd name="T10" fmla="*/ 2147483647 w 1947"/>
                <a:gd name="T11" fmla="*/ 0 h 1847"/>
                <a:gd name="T12" fmla="*/ 0 60000 65536"/>
                <a:gd name="T13" fmla="*/ 0 60000 65536"/>
                <a:gd name="T14" fmla="*/ 0 60000 65536"/>
                <a:gd name="T15" fmla="*/ 0 60000 65536"/>
                <a:gd name="T16" fmla="*/ 0 60000 65536"/>
                <a:gd name="T17" fmla="*/ 0 60000 65536"/>
                <a:gd name="T18" fmla="*/ 0 w 1947"/>
                <a:gd name="T19" fmla="*/ 0 h 1847"/>
                <a:gd name="T20" fmla="*/ 1947 w 1947"/>
                <a:gd name="T21" fmla="*/ 1847 h 1847"/>
              </a:gdLst>
              <a:ahLst/>
              <a:cxnLst>
                <a:cxn ang="T12">
                  <a:pos x="T0" y="T1"/>
                </a:cxn>
                <a:cxn ang="T13">
                  <a:pos x="T2" y="T3"/>
                </a:cxn>
                <a:cxn ang="T14">
                  <a:pos x="T4" y="T5"/>
                </a:cxn>
                <a:cxn ang="T15">
                  <a:pos x="T6" y="T7"/>
                </a:cxn>
                <a:cxn ang="T16">
                  <a:pos x="T8" y="T9"/>
                </a:cxn>
                <a:cxn ang="T17">
                  <a:pos x="T10" y="T11"/>
                </a:cxn>
              </a:cxnLst>
              <a:rect l="T18" t="T19" r="T20" b="T21"/>
              <a:pathLst>
                <a:path w="1947" h="1847">
                  <a:moveTo>
                    <a:pt x="1947" y="0"/>
                  </a:moveTo>
                  <a:cubicBezTo>
                    <a:pt x="1947" y="365"/>
                    <a:pt x="1947" y="1552"/>
                    <a:pt x="1947" y="1552"/>
                  </a:cubicBezTo>
                  <a:cubicBezTo>
                    <a:pt x="1740" y="1736"/>
                    <a:pt x="1470" y="1847"/>
                    <a:pt x="1171" y="1847"/>
                  </a:cubicBezTo>
                  <a:cubicBezTo>
                    <a:pt x="524" y="1847"/>
                    <a:pt x="0" y="1323"/>
                    <a:pt x="0" y="676"/>
                  </a:cubicBezTo>
                  <a:cubicBezTo>
                    <a:pt x="0" y="424"/>
                    <a:pt x="79" y="191"/>
                    <a:pt x="214" y="0"/>
                  </a:cubicBezTo>
                  <a:cubicBezTo>
                    <a:pt x="1947" y="0"/>
                    <a:pt x="1947" y="0"/>
                    <a:pt x="1947" y="0"/>
                  </a:cubicBezTo>
                </a:path>
              </a:pathLst>
            </a:custGeom>
            <a:solidFill>
              <a:srgbClr val="498B9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 name="Freeform 14"/>
            <p:cNvSpPr>
              <a:spLocks noChangeArrowheads="1"/>
            </p:cNvSpPr>
            <p:nvPr/>
          </p:nvSpPr>
          <p:spPr bwMode="auto">
            <a:xfrm flipH="1">
              <a:off x="-26988" y="-30163"/>
              <a:ext cx="3919537" cy="3759200"/>
            </a:xfrm>
            <a:custGeom>
              <a:avLst/>
              <a:gdLst>
                <a:gd name="T0" fmla="*/ 2147483647 w 1470"/>
                <a:gd name="T1" fmla="*/ 0 h 1333"/>
                <a:gd name="T2" fmla="*/ 2147483647 w 1470"/>
                <a:gd name="T3" fmla="*/ 2147483647 h 1333"/>
                <a:gd name="T4" fmla="*/ 2147483647 w 1470"/>
                <a:gd name="T5" fmla="*/ 2147483647 h 1333"/>
                <a:gd name="T6" fmla="*/ 0 w 1470"/>
                <a:gd name="T7" fmla="*/ 1280432366 h 1333"/>
                <a:gd name="T8" fmla="*/ 78204115 w 1470"/>
                <a:gd name="T9" fmla="*/ 0 h 1333"/>
                <a:gd name="T10" fmla="*/ 2147483647 w 1470"/>
                <a:gd name="T11" fmla="*/ 0 h 1333"/>
                <a:gd name="T12" fmla="*/ 0 60000 65536"/>
                <a:gd name="T13" fmla="*/ 0 60000 65536"/>
                <a:gd name="T14" fmla="*/ 0 60000 65536"/>
                <a:gd name="T15" fmla="*/ 0 60000 65536"/>
                <a:gd name="T16" fmla="*/ 0 60000 65536"/>
                <a:gd name="T17" fmla="*/ 0 60000 65536"/>
                <a:gd name="T18" fmla="*/ 0 w 1470"/>
                <a:gd name="T19" fmla="*/ 0 h 1333"/>
                <a:gd name="T20" fmla="*/ 1470 w 1470"/>
                <a:gd name="T21" fmla="*/ 1333 h 1333"/>
              </a:gdLst>
              <a:ahLst/>
              <a:cxnLst>
                <a:cxn ang="T12">
                  <a:pos x="T0" y="T1"/>
                </a:cxn>
                <a:cxn ang="T13">
                  <a:pos x="T2" y="T3"/>
                </a:cxn>
                <a:cxn ang="T14">
                  <a:pos x="T4" y="T5"/>
                </a:cxn>
                <a:cxn ang="T15">
                  <a:pos x="T6" y="T7"/>
                </a:cxn>
                <a:cxn ang="T16">
                  <a:pos x="T8" y="T9"/>
                </a:cxn>
                <a:cxn ang="T17">
                  <a:pos x="T10" y="T11"/>
                </a:cxn>
              </a:cxnLst>
              <a:rect l="T18" t="T19" r="T20" b="T21"/>
              <a:pathLst>
                <a:path w="1470" h="1333">
                  <a:moveTo>
                    <a:pt x="1470" y="0"/>
                  </a:moveTo>
                  <a:cubicBezTo>
                    <a:pt x="1470" y="365"/>
                    <a:pt x="1470" y="1294"/>
                    <a:pt x="1470" y="1294"/>
                  </a:cubicBezTo>
                  <a:cubicBezTo>
                    <a:pt x="1375" y="1319"/>
                    <a:pt x="1275" y="1333"/>
                    <a:pt x="1172" y="1333"/>
                  </a:cubicBezTo>
                  <a:cubicBezTo>
                    <a:pt x="525" y="1333"/>
                    <a:pt x="0" y="808"/>
                    <a:pt x="0" y="161"/>
                  </a:cubicBezTo>
                  <a:cubicBezTo>
                    <a:pt x="0" y="107"/>
                    <a:pt x="4" y="53"/>
                    <a:pt x="11" y="0"/>
                  </a:cubicBezTo>
                  <a:cubicBezTo>
                    <a:pt x="1470" y="0"/>
                    <a:pt x="1470" y="0"/>
                    <a:pt x="1470" y="0"/>
                  </a:cubicBezTo>
                </a:path>
              </a:pathLst>
            </a:custGeom>
            <a:solidFill>
              <a:srgbClr val="59ACB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9" name="Picture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2894012" y="2930525"/>
              <a:ext cx="13446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79787" y="366712"/>
              <a:ext cx="4635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4725" y="2868612"/>
              <a:ext cx="4556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74675" y="3708399"/>
              <a:ext cx="368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98462" y="2741612"/>
              <a:ext cx="8397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36613" y="2889250"/>
              <a:ext cx="368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078287" y="409575"/>
              <a:ext cx="4476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695575" y="727075"/>
              <a:ext cx="5429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221037" y="490537"/>
              <a:ext cx="3841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3349624" y="496887"/>
              <a:ext cx="3127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9"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2608263" y="5130799"/>
              <a:ext cx="25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0"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2578100" y="5051424"/>
              <a:ext cx="288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1"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2397125" y="4048124"/>
              <a:ext cx="4714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2"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333500" y="3971924"/>
              <a:ext cx="10318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3" name="Picture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H="1">
              <a:off x="5127624" y="2435225"/>
              <a:ext cx="9683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4" name="Picture 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5075237" y="2400300"/>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5" name="Picture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4438649" y="2133600"/>
              <a:ext cx="6953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6" name="Picture 3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4437062" y="2620962"/>
              <a:ext cx="311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7" name="Picture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flipH="1">
              <a:off x="1108075" y="2368550"/>
              <a:ext cx="7032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8" name="Picture 3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flipH="1">
              <a:off x="727075" y="3971924"/>
              <a:ext cx="360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9" name="Picture 3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785812" y="3706812"/>
              <a:ext cx="2809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0" name="Picture 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flipH="1">
              <a:off x="923925" y="3648074"/>
              <a:ext cx="1793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1" name="Picture 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flipH="1">
              <a:off x="5049837" y="919162"/>
              <a:ext cx="571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2" name="Picture 3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5019674" y="904875"/>
              <a:ext cx="793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3" name="Picture 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flipH="1">
              <a:off x="4283074" y="889000"/>
              <a:ext cx="800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4" name="Picture 4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flipH="1">
              <a:off x="3416299" y="711200"/>
              <a:ext cx="10890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5" name="Picture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flipH="1">
              <a:off x="3344861" y="709612"/>
              <a:ext cx="544513"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6" name="Picture 4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flipH="1">
              <a:off x="3616324" y="719137"/>
              <a:ext cx="204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7" name="Picture 4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flipH="1">
              <a:off x="3549649" y="869950"/>
              <a:ext cx="825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8" name="Picture 4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flipH="1">
              <a:off x="3586162" y="811212"/>
              <a:ext cx="666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9" name="Picture 4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flipH="1">
              <a:off x="3995737" y="2105025"/>
              <a:ext cx="5016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0" name="Picture 4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flipH="1">
              <a:off x="3924299" y="1114425"/>
              <a:ext cx="5111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1" name="Freeform 47"/>
            <p:cNvSpPr>
              <a:spLocks noChangeArrowheads="1"/>
            </p:cNvSpPr>
            <p:nvPr/>
          </p:nvSpPr>
          <p:spPr bwMode="auto">
            <a:xfrm flipH="1">
              <a:off x="3641724" y="3087687"/>
              <a:ext cx="58738" cy="63500"/>
            </a:xfrm>
            <a:custGeom>
              <a:avLst/>
              <a:gdLst>
                <a:gd name="T0" fmla="*/ 42843815 w 37"/>
                <a:gd name="T1" fmla="*/ 100806250 h 40"/>
                <a:gd name="T2" fmla="*/ 0 w 37"/>
                <a:gd name="T3" fmla="*/ 50403125 h 40"/>
                <a:gd name="T4" fmla="*/ 47884170 w 37"/>
                <a:gd name="T5" fmla="*/ 0 h 40"/>
                <a:gd name="T6" fmla="*/ 93247369 w 37"/>
                <a:gd name="T7" fmla="*/ 50403125 h 40"/>
                <a:gd name="T8" fmla="*/ 42843815 w 37"/>
                <a:gd name="T9" fmla="*/ 100806250 h 40"/>
                <a:gd name="T10" fmla="*/ 0 60000 65536"/>
                <a:gd name="T11" fmla="*/ 0 60000 65536"/>
                <a:gd name="T12" fmla="*/ 0 60000 65536"/>
                <a:gd name="T13" fmla="*/ 0 60000 65536"/>
                <a:gd name="T14" fmla="*/ 0 60000 65536"/>
                <a:gd name="T15" fmla="*/ 0 w 37"/>
                <a:gd name="T16" fmla="*/ 0 h 40"/>
                <a:gd name="T17" fmla="*/ 37 w 37"/>
                <a:gd name="T18" fmla="*/ 40 h 40"/>
              </a:gdLst>
              <a:ahLst/>
              <a:cxnLst>
                <a:cxn ang="T10">
                  <a:pos x="T0" y="T1"/>
                </a:cxn>
                <a:cxn ang="T11">
                  <a:pos x="T2" y="T3"/>
                </a:cxn>
                <a:cxn ang="T12">
                  <a:pos x="T4" y="T5"/>
                </a:cxn>
                <a:cxn ang="T13">
                  <a:pos x="T6" y="T7"/>
                </a:cxn>
                <a:cxn ang="T14">
                  <a:pos x="T8" y="T9"/>
                </a:cxn>
              </a:cxnLst>
              <a:rect l="T15" t="T16" r="T17" b="T18"/>
              <a:pathLst>
                <a:path w="37" h="40">
                  <a:moveTo>
                    <a:pt x="17" y="40"/>
                  </a:moveTo>
                  <a:lnTo>
                    <a:pt x="0" y="20"/>
                  </a:lnTo>
                  <a:lnTo>
                    <a:pt x="19" y="0"/>
                  </a:lnTo>
                  <a:lnTo>
                    <a:pt x="37" y="20"/>
                  </a:lnTo>
                  <a:lnTo>
                    <a:pt x="17" y="40"/>
                  </a:lnTo>
                  <a:close/>
                </a:path>
              </a:pathLst>
            </a:custGeom>
            <a:solidFill>
              <a:srgbClr val="D19C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48"/>
            <p:cNvSpPr>
              <a:spLocks noChangeArrowheads="1"/>
            </p:cNvSpPr>
            <p:nvPr/>
          </p:nvSpPr>
          <p:spPr bwMode="auto">
            <a:xfrm flipH="1">
              <a:off x="3670299" y="3087687"/>
              <a:ext cx="30163" cy="63500"/>
            </a:xfrm>
            <a:custGeom>
              <a:avLst/>
              <a:gdLst>
                <a:gd name="T0" fmla="*/ 42844160 w 19"/>
                <a:gd name="T1" fmla="*/ 100806250 h 40"/>
                <a:gd name="T2" fmla="*/ 0 w 19"/>
                <a:gd name="T3" fmla="*/ 50403125 h 40"/>
                <a:gd name="T4" fmla="*/ 47884556 w 19"/>
                <a:gd name="T5" fmla="*/ 0 h 40"/>
                <a:gd name="T6" fmla="*/ 42844160 w 19"/>
                <a:gd name="T7" fmla="*/ 100806250 h 40"/>
                <a:gd name="T8" fmla="*/ 0 60000 65536"/>
                <a:gd name="T9" fmla="*/ 0 60000 65536"/>
                <a:gd name="T10" fmla="*/ 0 60000 65536"/>
                <a:gd name="T11" fmla="*/ 0 60000 65536"/>
                <a:gd name="T12" fmla="*/ 0 w 19"/>
                <a:gd name="T13" fmla="*/ 0 h 40"/>
                <a:gd name="T14" fmla="*/ 19 w 19"/>
                <a:gd name="T15" fmla="*/ 40 h 40"/>
              </a:gdLst>
              <a:ahLst/>
              <a:cxnLst>
                <a:cxn ang="T8">
                  <a:pos x="T0" y="T1"/>
                </a:cxn>
                <a:cxn ang="T9">
                  <a:pos x="T2" y="T3"/>
                </a:cxn>
                <a:cxn ang="T10">
                  <a:pos x="T4" y="T5"/>
                </a:cxn>
                <a:cxn ang="T11">
                  <a:pos x="T6" y="T7"/>
                </a:cxn>
              </a:cxnLst>
              <a:rect l="T12" t="T13" r="T14" b="T15"/>
              <a:pathLst>
                <a:path w="19" h="40">
                  <a:moveTo>
                    <a:pt x="17" y="40"/>
                  </a:moveTo>
                  <a:lnTo>
                    <a:pt x="0" y="20"/>
                  </a:lnTo>
                  <a:lnTo>
                    <a:pt x="19" y="0"/>
                  </a:lnTo>
                  <a:lnTo>
                    <a:pt x="17" y="40"/>
                  </a:lnTo>
                  <a:close/>
                </a:path>
              </a:pathLst>
            </a:custGeom>
            <a:solidFill>
              <a:srgbClr val="AA9B8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 name="Freeform 49"/>
            <p:cNvSpPr>
              <a:spLocks noChangeArrowheads="1"/>
            </p:cNvSpPr>
            <p:nvPr/>
          </p:nvSpPr>
          <p:spPr bwMode="auto">
            <a:xfrm flipH="1">
              <a:off x="3657599" y="2978150"/>
              <a:ext cx="138113" cy="152400"/>
            </a:xfrm>
            <a:custGeom>
              <a:avLst/>
              <a:gdLst>
                <a:gd name="T0" fmla="*/ 143650220 w 87"/>
                <a:gd name="T1" fmla="*/ 241935000 h 96"/>
                <a:gd name="T2" fmla="*/ 0 w 87"/>
                <a:gd name="T3" fmla="*/ 73085325 h 96"/>
                <a:gd name="T4" fmla="*/ 70564630 w 87"/>
                <a:gd name="T5" fmla="*/ 0 h 96"/>
                <a:gd name="T6" fmla="*/ 219255181 w 87"/>
                <a:gd name="T7" fmla="*/ 171370625 h 96"/>
                <a:gd name="T8" fmla="*/ 143650220 w 87"/>
                <a:gd name="T9" fmla="*/ 241935000 h 96"/>
                <a:gd name="T10" fmla="*/ 0 60000 65536"/>
                <a:gd name="T11" fmla="*/ 0 60000 65536"/>
                <a:gd name="T12" fmla="*/ 0 60000 65536"/>
                <a:gd name="T13" fmla="*/ 0 60000 65536"/>
                <a:gd name="T14" fmla="*/ 0 60000 65536"/>
                <a:gd name="T15" fmla="*/ 0 w 87"/>
                <a:gd name="T16" fmla="*/ 0 h 96"/>
                <a:gd name="T17" fmla="*/ 87 w 87"/>
                <a:gd name="T18" fmla="*/ 96 h 96"/>
              </a:gdLst>
              <a:ahLst/>
              <a:cxnLst>
                <a:cxn ang="T10">
                  <a:pos x="T0" y="T1"/>
                </a:cxn>
                <a:cxn ang="T11">
                  <a:pos x="T2" y="T3"/>
                </a:cxn>
                <a:cxn ang="T12">
                  <a:pos x="T4" y="T5"/>
                </a:cxn>
                <a:cxn ang="T13">
                  <a:pos x="T6" y="T7"/>
                </a:cxn>
                <a:cxn ang="T14">
                  <a:pos x="T8" y="T9"/>
                </a:cxn>
              </a:cxnLst>
              <a:rect l="T15" t="T16" r="T17" b="T18"/>
              <a:pathLst>
                <a:path w="87" h="96">
                  <a:moveTo>
                    <a:pt x="57" y="96"/>
                  </a:moveTo>
                  <a:lnTo>
                    <a:pt x="0" y="29"/>
                  </a:lnTo>
                  <a:lnTo>
                    <a:pt x="28" y="0"/>
                  </a:lnTo>
                  <a:lnTo>
                    <a:pt x="87" y="68"/>
                  </a:lnTo>
                  <a:lnTo>
                    <a:pt x="57" y="96"/>
                  </a:lnTo>
                  <a:close/>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 name="Freeform 50"/>
            <p:cNvSpPr>
              <a:spLocks noChangeArrowheads="1"/>
            </p:cNvSpPr>
            <p:nvPr/>
          </p:nvSpPr>
          <p:spPr bwMode="auto">
            <a:xfrm flipH="1">
              <a:off x="3705224" y="2978150"/>
              <a:ext cx="90488" cy="152400"/>
            </a:xfrm>
            <a:custGeom>
              <a:avLst/>
              <a:gdLst>
                <a:gd name="T0" fmla="*/ 143650494 w 57"/>
                <a:gd name="T1" fmla="*/ 241935000 h 96"/>
                <a:gd name="T2" fmla="*/ 0 w 57"/>
                <a:gd name="T3" fmla="*/ 73085325 h 96"/>
                <a:gd name="T4" fmla="*/ 70564765 w 57"/>
                <a:gd name="T5" fmla="*/ 0 h 96"/>
                <a:gd name="T6" fmla="*/ 143650494 w 57"/>
                <a:gd name="T7" fmla="*/ 241935000 h 96"/>
                <a:gd name="T8" fmla="*/ 0 60000 65536"/>
                <a:gd name="T9" fmla="*/ 0 60000 65536"/>
                <a:gd name="T10" fmla="*/ 0 60000 65536"/>
                <a:gd name="T11" fmla="*/ 0 60000 65536"/>
                <a:gd name="T12" fmla="*/ 0 w 57"/>
                <a:gd name="T13" fmla="*/ 0 h 96"/>
                <a:gd name="T14" fmla="*/ 57 w 57"/>
                <a:gd name="T15" fmla="*/ 96 h 96"/>
              </a:gdLst>
              <a:ahLst/>
              <a:cxnLst>
                <a:cxn ang="T8">
                  <a:pos x="T0" y="T1"/>
                </a:cxn>
                <a:cxn ang="T9">
                  <a:pos x="T2" y="T3"/>
                </a:cxn>
                <a:cxn ang="T10">
                  <a:pos x="T4" y="T5"/>
                </a:cxn>
                <a:cxn ang="T11">
                  <a:pos x="T6" y="T7"/>
                </a:cxn>
              </a:cxnLst>
              <a:rect l="T12" t="T13" r="T14" b="T15"/>
              <a:pathLst>
                <a:path w="57" h="96">
                  <a:moveTo>
                    <a:pt x="57" y="96"/>
                  </a:moveTo>
                  <a:lnTo>
                    <a:pt x="0" y="29"/>
                  </a:lnTo>
                  <a:lnTo>
                    <a:pt x="28" y="0"/>
                  </a:lnTo>
                  <a:lnTo>
                    <a:pt x="57" y="96"/>
                  </a:ln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51"/>
            <p:cNvSpPr>
              <a:spLocks noChangeArrowheads="1"/>
            </p:cNvSpPr>
            <p:nvPr/>
          </p:nvSpPr>
          <p:spPr bwMode="auto">
            <a:xfrm flipH="1">
              <a:off x="3746499" y="2973387"/>
              <a:ext cx="55563" cy="58738"/>
            </a:xfrm>
            <a:custGeom>
              <a:avLst/>
              <a:gdLst>
                <a:gd name="T0" fmla="*/ 98007840 w 21"/>
                <a:gd name="T1" fmla="*/ 109529588 h 21"/>
                <a:gd name="T2" fmla="*/ 14001876 w 21"/>
                <a:gd name="T3" fmla="*/ 140822956 h 21"/>
                <a:gd name="T4" fmla="*/ 49003920 w 21"/>
                <a:gd name="T5" fmla="*/ 46940053 h 21"/>
                <a:gd name="T6" fmla="*/ 133009884 w 21"/>
                <a:gd name="T7" fmla="*/ 15646684 h 21"/>
                <a:gd name="T8" fmla="*/ 98007840 w 21"/>
                <a:gd name="T9" fmla="*/ 109529588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4" y="14"/>
                  </a:moveTo>
                  <a:cubicBezTo>
                    <a:pt x="9" y="19"/>
                    <a:pt x="4" y="21"/>
                    <a:pt x="2" y="18"/>
                  </a:cubicBezTo>
                  <a:cubicBezTo>
                    <a:pt x="0" y="16"/>
                    <a:pt x="2" y="11"/>
                    <a:pt x="7" y="6"/>
                  </a:cubicBezTo>
                  <a:cubicBezTo>
                    <a:pt x="11" y="2"/>
                    <a:pt x="17" y="0"/>
                    <a:pt x="19" y="2"/>
                  </a:cubicBezTo>
                  <a:cubicBezTo>
                    <a:pt x="21" y="5"/>
                    <a:pt x="19" y="10"/>
                    <a:pt x="14" y="14"/>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52"/>
            <p:cNvSpPr>
              <a:spLocks noChangeArrowheads="1"/>
            </p:cNvSpPr>
            <p:nvPr/>
          </p:nvSpPr>
          <p:spPr bwMode="auto">
            <a:xfrm flipH="1">
              <a:off x="3763961" y="2987675"/>
              <a:ext cx="23813" cy="25400"/>
            </a:xfrm>
            <a:custGeom>
              <a:avLst/>
              <a:gdLst>
                <a:gd name="T0" fmla="*/ 21003066 w 9"/>
                <a:gd name="T1" fmla="*/ 63720133 h 9"/>
                <a:gd name="T2" fmla="*/ 7001022 w 9"/>
                <a:gd name="T3" fmla="*/ 63720133 h 9"/>
                <a:gd name="T4" fmla="*/ 7001022 w 9"/>
                <a:gd name="T5" fmla="*/ 47788689 h 9"/>
                <a:gd name="T6" fmla="*/ 42003486 w 9"/>
                <a:gd name="T7" fmla="*/ 7964311 h 9"/>
                <a:gd name="T8" fmla="*/ 56005530 w 9"/>
                <a:gd name="T9" fmla="*/ 7964311 h 9"/>
                <a:gd name="T10" fmla="*/ 56005530 w 9"/>
                <a:gd name="T11" fmla="*/ 23895756 h 9"/>
                <a:gd name="T12" fmla="*/ 21003066 w 9"/>
                <a:gd name="T13" fmla="*/ 63720133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3" y="8"/>
                  </a:moveTo>
                  <a:cubicBezTo>
                    <a:pt x="2" y="9"/>
                    <a:pt x="1" y="9"/>
                    <a:pt x="1" y="8"/>
                  </a:cubicBezTo>
                  <a:cubicBezTo>
                    <a:pt x="0" y="7"/>
                    <a:pt x="0" y="7"/>
                    <a:pt x="1" y="6"/>
                  </a:cubicBezTo>
                  <a:cubicBezTo>
                    <a:pt x="6" y="1"/>
                    <a:pt x="6" y="1"/>
                    <a:pt x="6" y="1"/>
                  </a:cubicBezTo>
                  <a:cubicBezTo>
                    <a:pt x="7" y="0"/>
                    <a:pt x="8" y="0"/>
                    <a:pt x="8" y="1"/>
                  </a:cubicBezTo>
                  <a:cubicBezTo>
                    <a:pt x="9" y="1"/>
                    <a:pt x="9" y="2"/>
                    <a:pt x="8" y="3"/>
                  </a:cubicBezTo>
                  <a:lnTo>
                    <a:pt x="3" y="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53"/>
            <p:cNvSpPr>
              <a:spLocks noChangeArrowheads="1"/>
            </p:cNvSpPr>
            <p:nvPr/>
          </p:nvSpPr>
          <p:spPr bwMode="auto">
            <a:xfrm flipH="1">
              <a:off x="3697287" y="3025775"/>
              <a:ext cx="57150" cy="61913"/>
            </a:xfrm>
            <a:custGeom>
              <a:avLst/>
              <a:gdLst>
                <a:gd name="T0" fmla="*/ 29625471 w 21"/>
                <a:gd name="T1" fmla="*/ 15838471 h 22"/>
                <a:gd name="T2" fmla="*/ 74060957 w 21"/>
                <a:gd name="T3" fmla="*/ 15838471 h 22"/>
                <a:gd name="T4" fmla="*/ 140716907 w 21"/>
                <a:gd name="T5" fmla="*/ 95039269 h 22"/>
                <a:gd name="T6" fmla="*/ 140716907 w 21"/>
                <a:gd name="T7" fmla="*/ 142557497 h 22"/>
                <a:gd name="T8" fmla="*/ 125904171 w 21"/>
                <a:gd name="T9" fmla="*/ 158398782 h 22"/>
                <a:gd name="T10" fmla="*/ 81468686 w 21"/>
                <a:gd name="T11" fmla="*/ 158398782 h 22"/>
                <a:gd name="T12" fmla="*/ 7405007 w 21"/>
                <a:gd name="T13" fmla="*/ 71278748 h 22"/>
                <a:gd name="T14" fmla="*/ 14812736 w 21"/>
                <a:gd name="T15" fmla="*/ 31679756 h 22"/>
                <a:gd name="T16" fmla="*/ 29625471 w 21"/>
                <a:gd name="T17" fmla="*/ 1583847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4" y="2"/>
                  </a:moveTo>
                  <a:cubicBezTo>
                    <a:pt x="6" y="0"/>
                    <a:pt x="8" y="0"/>
                    <a:pt x="10" y="2"/>
                  </a:cubicBezTo>
                  <a:cubicBezTo>
                    <a:pt x="19" y="12"/>
                    <a:pt x="19" y="12"/>
                    <a:pt x="19" y="12"/>
                  </a:cubicBezTo>
                  <a:cubicBezTo>
                    <a:pt x="21" y="14"/>
                    <a:pt x="21" y="16"/>
                    <a:pt x="19" y="18"/>
                  </a:cubicBezTo>
                  <a:cubicBezTo>
                    <a:pt x="17" y="20"/>
                    <a:pt x="17" y="20"/>
                    <a:pt x="17" y="20"/>
                  </a:cubicBezTo>
                  <a:cubicBezTo>
                    <a:pt x="15" y="22"/>
                    <a:pt x="13" y="22"/>
                    <a:pt x="11" y="20"/>
                  </a:cubicBezTo>
                  <a:cubicBezTo>
                    <a:pt x="1" y="9"/>
                    <a:pt x="1" y="9"/>
                    <a:pt x="1" y="9"/>
                  </a:cubicBezTo>
                  <a:cubicBezTo>
                    <a:pt x="0" y="8"/>
                    <a:pt x="0" y="5"/>
                    <a:pt x="2" y="4"/>
                  </a:cubicBezTo>
                  <a:lnTo>
                    <a:pt x="4" y="2"/>
                  </a:ln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54"/>
            <p:cNvSpPr>
              <a:spLocks noChangeArrowheads="1"/>
            </p:cNvSpPr>
            <p:nvPr/>
          </p:nvSpPr>
          <p:spPr bwMode="auto">
            <a:xfrm flipH="1">
              <a:off x="3697286" y="3025775"/>
              <a:ext cx="46038" cy="50800"/>
            </a:xfrm>
            <a:custGeom>
              <a:avLst/>
              <a:gdLst>
                <a:gd name="T0" fmla="*/ 0 w 17"/>
                <a:gd name="T1" fmla="*/ 15928622 h 18"/>
                <a:gd name="T2" fmla="*/ 44004204 w 17"/>
                <a:gd name="T3" fmla="*/ 15928622 h 18"/>
                <a:gd name="T4" fmla="*/ 110009155 w 17"/>
                <a:gd name="T5" fmla="*/ 95580200 h 18"/>
                <a:gd name="T6" fmla="*/ 110009155 w 17"/>
                <a:gd name="T7" fmla="*/ 143368889 h 18"/>
                <a:gd name="T8" fmla="*/ 0 w 17"/>
                <a:gd name="T9" fmla="*/ 15928622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2"/>
                  </a:moveTo>
                  <a:cubicBezTo>
                    <a:pt x="2" y="0"/>
                    <a:pt x="4" y="0"/>
                    <a:pt x="6" y="2"/>
                  </a:cubicBezTo>
                  <a:cubicBezTo>
                    <a:pt x="15" y="12"/>
                    <a:pt x="15" y="12"/>
                    <a:pt x="15" y="12"/>
                  </a:cubicBezTo>
                  <a:cubicBezTo>
                    <a:pt x="17" y="14"/>
                    <a:pt x="17" y="16"/>
                    <a:pt x="15" y="18"/>
                  </a:cubicBezTo>
                  <a:lnTo>
                    <a:pt x="0" y="2"/>
                  </a:lnTo>
                  <a:close/>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55"/>
            <p:cNvSpPr>
              <a:spLocks noChangeArrowheads="1"/>
            </p:cNvSpPr>
            <p:nvPr/>
          </p:nvSpPr>
          <p:spPr bwMode="auto">
            <a:xfrm flipH="1">
              <a:off x="2566987" y="2738437"/>
              <a:ext cx="992188" cy="1068388"/>
            </a:xfrm>
            <a:custGeom>
              <a:avLst/>
              <a:gdLst>
                <a:gd name="T0" fmla="*/ 2147483647 w 372"/>
                <a:gd name="T1" fmla="*/ 2147483647 h 379"/>
                <a:gd name="T2" fmla="*/ 1764224952 w 372"/>
                <a:gd name="T3" fmla="*/ 1684673100 h 379"/>
                <a:gd name="T4" fmla="*/ 1173777074 w 372"/>
                <a:gd name="T5" fmla="*/ 1009215091 h 379"/>
                <a:gd name="T6" fmla="*/ 313008642 w 372"/>
                <a:gd name="T7" fmla="*/ 15893329 h 379"/>
                <a:gd name="T8" fmla="*/ 248983177 w 372"/>
                <a:gd name="T9" fmla="*/ 15893329 h 379"/>
                <a:gd name="T10" fmla="*/ 192073728 w 372"/>
                <a:gd name="T11" fmla="*/ 79466643 h 379"/>
                <a:gd name="T12" fmla="*/ 14226696 w 372"/>
                <a:gd name="T13" fmla="*/ 739031324 h 379"/>
                <a:gd name="T14" fmla="*/ 28456059 w 372"/>
                <a:gd name="T15" fmla="*/ 810551302 h 379"/>
                <a:gd name="T16" fmla="*/ 675810719 w 372"/>
                <a:gd name="T17" fmla="*/ 1549579807 h 379"/>
                <a:gd name="T18" fmla="*/ 1266258598 w 372"/>
                <a:gd name="T19" fmla="*/ 2147483647 h 379"/>
                <a:gd name="T20" fmla="*/ 1906499911 w 372"/>
                <a:gd name="T21" fmla="*/ 2147483647 h 379"/>
                <a:gd name="T22" fmla="*/ 1970525376 w 372"/>
                <a:gd name="T23" fmla="*/ 2147483647 h 379"/>
                <a:gd name="T24" fmla="*/ 2147483647 w 372"/>
                <a:gd name="T25" fmla="*/ 2147483647 h 379"/>
                <a:gd name="T26" fmla="*/ 2147483647 w 372"/>
                <a:gd name="T27" fmla="*/ 2147483647 h 379"/>
                <a:gd name="T28" fmla="*/ 2147483647 w 372"/>
                <a:gd name="T29" fmla="*/ 2147483647 h 3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2"/>
                <a:gd name="T46" fmla="*/ 0 h 379"/>
                <a:gd name="T47" fmla="*/ 372 w 372"/>
                <a:gd name="T48" fmla="*/ 379 h 3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2" h="379">
                  <a:moveTo>
                    <a:pt x="369" y="337"/>
                  </a:moveTo>
                  <a:cubicBezTo>
                    <a:pt x="366" y="333"/>
                    <a:pt x="303" y="269"/>
                    <a:pt x="248" y="212"/>
                  </a:cubicBezTo>
                  <a:cubicBezTo>
                    <a:pt x="248" y="212"/>
                    <a:pt x="209" y="172"/>
                    <a:pt x="165" y="127"/>
                  </a:cubicBezTo>
                  <a:cubicBezTo>
                    <a:pt x="110" y="70"/>
                    <a:pt x="46" y="4"/>
                    <a:pt x="44" y="2"/>
                  </a:cubicBezTo>
                  <a:cubicBezTo>
                    <a:pt x="42" y="0"/>
                    <a:pt x="38" y="0"/>
                    <a:pt x="35" y="2"/>
                  </a:cubicBezTo>
                  <a:cubicBezTo>
                    <a:pt x="34" y="3"/>
                    <a:pt x="27" y="10"/>
                    <a:pt x="27" y="10"/>
                  </a:cubicBezTo>
                  <a:cubicBezTo>
                    <a:pt x="2" y="93"/>
                    <a:pt x="2" y="93"/>
                    <a:pt x="2" y="93"/>
                  </a:cubicBezTo>
                  <a:cubicBezTo>
                    <a:pt x="2" y="93"/>
                    <a:pt x="0" y="97"/>
                    <a:pt x="4" y="102"/>
                  </a:cubicBezTo>
                  <a:cubicBezTo>
                    <a:pt x="7" y="105"/>
                    <a:pt x="51" y="151"/>
                    <a:pt x="95" y="195"/>
                  </a:cubicBezTo>
                  <a:cubicBezTo>
                    <a:pt x="137" y="239"/>
                    <a:pt x="178" y="281"/>
                    <a:pt x="178" y="281"/>
                  </a:cubicBezTo>
                  <a:cubicBezTo>
                    <a:pt x="221" y="325"/>
                    <a:pt x="266" y="371"/>
                    <a:pt x="268" y="373"/>
                  </a:cubicBezTo>
                  <a:cubicBezTo>
                    <a:pt x="273" y="379"/>
                    <a:pt x="277" y="377"/>
                    <a:pt x="277" y="377"/>
                  </a:cubicBezTo>
                  <a:cubicBezTo>
                    <a:pt x="360" y="355"/>
                    <a:pt x="360" y="355"/>
                    <a:pt x="360" y="355"/>
                  </a:cubicBezTo>
                  <a:cubicBezTo>
                    <a:pt x="361" y="355"/>
                    <a:pt x="369" y="347"/>
                    <a:pt x="370" y="346"/>
                  </a:cubicBezTo>
                  <a:cubicBezTo>
                    <a:pt x="371" y="343"/>
                    <a:pt x="372" y="340"/>
                    <a:pt x="369" y="337"/>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56"/>
            <p:cNvSpPr>
              <a:spLocks noChangeArrowheads="1"/>
            </p:cNvSpPr>
            <p:nvPr/>
          </p:nvSpPr>
          <p:spPr bwMode="auto">
            <a:xfrm flipH="1">
              <a:off x="2857500" y="3040062"/>
              <a:ext cx="1258888" cy="1336675"/>
            </a:xfrm>
            <a:custGeom>
              <a:avLst/>
              <a:gdLst>
                <a:gd name="T0" fmla="*/ 2034493698 w 472"/>
                <a:gd name="T1" fmla="*/ 2147483647 h 474"/>
                <a:gd name="T2" fmla="*/ 1870880932 w 472"/>
                <a:gd name="T3" fmla="*/ 2147483647 h 474"/>
                <a:gd name="T4" fmla="*/ 42682171 w 472"/>
                <a:gd name="T5" fmla="*/ 1622277892 h 474"/>
                <a:gd name="T6" fmla="*/ 42682171 w 472"/>
                <a:gd name="T7" fmla="*/ 1439373376 h 474"/>
                <a:gd name="T8" fmla="*/ 1316018044 w 472"/>
                <a:gd name="T9" fmla="*/ 47714222 h 474"/>
                <a:gd name="T10" fmla="*/ 1486744061 w 472"/>
                <a:gd name="T11" fmla="*/ 55666592 h 474"/>
                <a:gd name="T12" fmla="*/ 2147483647 w 472"/>
                <a:gd name="T13" fmla="*/ 2147131508 h 474"/>
                <a:gd name="T14" fmla="*/ 2147483647 w 472"/>
                <a:gd name="T15" fmla="*/ 2147483647 h 474"/>
                <a:gd name="T16" fmla="*/ 2034493698 w 472"/>
                <a:gd name="T17" fmla="*/ 2147483647 h 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74"/>
                <a:gd name="T29" fmla="*/ 472 w 472"/>
                <a:gd name="T30" fmla="*/ 474 h 4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74">
                  <a:moveTo>
                    <a:pt x="286" y="468"/>
                  </a:moveTo>
                  <a:cubicBezTo>
                    <a:pt x="279" y="474"/>
                    <a:pt x="269" y="474"/>
                    <a:pt x="263" y="468"/>
                  </a:cubicBezTo>
                  <a:cubicBezTo>
                    <a:pt x="6" y="204"/>
                    <a:pt x="6" y="204"/>
                    <a:pt x="6" y="204"/>
                  </a:cubicBezTo>
                  <a:cubicBezTo>
                    <a:pt x="0" y="198"/>
                    <a:pt x="0" y="187"/>
                    <a:pt x="6" y="181"/>
                  </a:cubicBezTo>
                  <a:cubicBezTo>
                    <a:pt x="185" y="6"/>
                    <a:pt x="185" y="6"/>
                    <a:pt x="185" y="6"/>
                  </a:cubicBezTo>
                  <a:cubicBezTo>
                    <a:pt x="192" y="0"/>
                    <a:pt x="202" y="0"/>
                    <a:pt x="209" y="7"/>
                  </a:cubicBezTo>
                  <a:cubicBezTo>
                    <a:pt x="465" y="270"/>
                    <a:pt x="465" y="270"/>
                    <a:pt x="465" y="270"/>
                  </a:cubicBezTo>
                  <a:cubicBezTo>
                    <a:pt x="472" y="277"/>
                    <a:pt x="472" y="287"/>
                    <a:pt x="465" y="294"/>
                  </a:cubicBezTo>
                  <a:lnTo>
                    <a:pt x="286" y="468"/>
                  </a:lnTo>
                  <a:close/>
                </a:path>
              </a:pathLst>
            </a:custGeom>
            <a:solidFill>
              <a:srgbClr val="EBEE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57"/>
            <p:cNvSpPr>
              <a:spLocks noChangeArrowheads="1"/>
            </p:cNvSpPr>
            <p:nvPr/>
          </p:nvSpPr>
          <p:spPr bwMode="auto">
            <a:xfrm flipH="1">
              <a:off x="2876550" y="3616324"/>
              <a:ext cx="1223963" cy="760413"/>
            </a:xfrm>
            <a:custGeom>
              <a:avLst/>
              <a:gdLst>
                <a:gd name="T0" fmla="*/ 1990990480 w 459"/>
                <a:gd name="T1" fmla="*/ 2093994340 h 270"/>
                <a:gd name="T2" fmla="*/ 1827446090 w 459"/>
                <a:gd name="T3" fmla="*/ 2093994340 h 270"/>
                <a:gd name="T4" fmla="*/ 0 w 459"/>
                <a:gd name="T5" fmla="*/ 0 h 270"/>
                <a:gd name="T6" fmla="*/ 2147483647 w 459"/>
                <a:gd name="T7" fmla="*/ 713861643 h 270"/>
                <a:gd name="T8" fmla="*/ 1990990480 w 459"/>
                <a:gd name="T9" fmla="*/ 2093994340 h 270"/>
                <a:gd name="T10" fmla="*/ 0 60000 65536"/>
                <a:gd name="T11" fmla="*/ 0 60000 65536"/>
                <a:gd name="T12" fmla="*/ 0 60000 65536"/>
                <a:gd name="T13" fmla="*/ 0 60000 65536"/>
                <a:gd name="T14" fmla="*/ 0 60000 65536"/>
                <a:gd name="T15" fmla="*/ 0 w 459"/>
                <a:gd name="T16" fmla="*/ 0 h 270"/>
                <a:gd name="T17" fmla="*/ 459 w 459"/>
                <a:gd name="T18" fmla="*/ 270 h 270"/>
              </a:gdLst>
              <a:ahLst/>
              <a:cxnLst>
                <a:cxn ang="T10">
                  <a:pos x="T0" y="T1"/>
                </a:cxn>
                <a:cxn ang="T11">
                  <a:pos x="T2" y="T3"/>
                </a:cxn>
                <a:cxn ang="T12">
                  <a:pos x="T4" y="T5"/>
                </a:cxn>
                <a:cxn ang="T13">
                  <a:pos x="T6" y="T7"/>
                </a:cxn>
                <a:cxn ang="T14">
                  <a:pos x="T8" y="T9"/>
                </a:cxn>
              </a:cxnLst>
              <a:rect l="T15" t="T16" r="T17" b="T18"/>
              <a:pathLst>
                <a:path w="459" h="270">
                  <a:moveTo>
                    <a:pt x="280" y="264"/>
                  </a:moveTo>
                  <a:cubicBezTo>
                    <a:pt x="273" y="270"/>
                    <a:pt x="263" y="270"/>
                    <a:pt x="257" y="264"/>
                  </a:cubicBezTo>
                  <a:cubicBezTo>
                    <a:pt x="0" y="0"/>
                    <a:pt x="0" y="0"/>
                    <a:pt x="0" y="0"/>
                  </a:cubicBezTo>
                  <a:cubicBezTo>
                    <a:pt x="459" y="90"/>
                    <a:pt x="459" y="90"/>
                    <a:pt x="459" y="90"/>
                  </a:cubicBezTo>
                  <a:lnTo>
                    <a:pt x="280" y="264"/>
                  </a:lnTo>
                  <a:close/>
                </a:path>
              </a:pathLst>
            </a:custGeom>
            <a:solidFill>
              <a:srgbClr val="D9D2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58"/>
            <p:cNvSpPr>
              <a:spLocks noChangeArrowheads="1"/>
            </p:cNvSpPr>
            <p:nvPr/>
          </p:nvSpPr>
          <p:spPr bwMode="auto">
            <a:xfrm flipH="1">
              <a:off x="2911475" y="3101974"/>
              <a:ext cx="938213" cy="1006475"/>
            </a:xfrm>
            <a:custGeom>
              <a:avLst/>
              <a:gdLst>
                <a:gd name="T0" fmla="*/ 1818685920 w 352"/>
                <a:gd name="T1" fmla="*/ 2147483647 h 357"/>
                <a:gd name="T2" fmla="*/ 1726330578 w 352"/>
                <a:gd name="T3" fmla="*/ 2147483647 h 357"/>
                <a:gd name="T4" fmla="*/ 21312361 w 352"/>
                <a:gd name="T5" fmla="*/ 850460098 h 357"/>
                <a:gd name="T6" fmla="*/ 21312361 w 352"/>
                <a:gd name="T7" fmla="*/ 747131484 h 357"/>
                <a:gd name="T8" fmla="*/ 682006220 w 352"/>
                <a:gd name="T9" fmla="*/ 31792769 h 357"/>
                <a:gd name="T10" fmla="*/ 774361563 w 352"/>
                <a:gd name="T11" fmla="*/ 31792769 h 357"/>
                <a:gd name="T12" fmla="*/ 2147483647 w 352"/>
                <a:gd name="T13" fmla="*/ 1995002605 h 357"/>
                <a:gd name="T14" fmla="*/ 2147483647 w 352"/>
                <a:gd name="T15" fmla="*/ 2090380913 h 357"/>
                <a:gd name="T16" fmla="*/ 1818685920 w 352"/>
                <a:gd name="T17" fmla="*/ 2147483647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357"/>
                <a:gd name="T29" fmla="*/ 352 w 352"/>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357">
                  <a:moveTo>
                    <a:pt x="256" y="354"/>
                  </a:moveTo>
                  <a:cubicBezTo>
                    <a:pt x="252" y="357"/>
                    <a:pt x="247" y="357"/>
                    <a:pt x="243" y="353"/>
                  </a:cubicBezTo>
                  <a:cubicBezTo>
                    <a:pt x="3" y="107"/>
                    <a:pt x="3" y="107"/>
                    <a:pt x="3" y="107"/>
                  </a:cubicBezTo>
                  <a:cubicBezTo>
                    <a:pt x="0" y="103"/>
                    <a:pt x="0" y="97"/>
                    <a:pt x="3" y="94"/>
                  </a:cubicBezTo>
                  <a:cubicBezTo>
                    <a:pt x="96" y="4"/>
                    <a:pt x="96" y="4"/>
                    <a:pt x="96" y="4"/>
                  </a:cubicBezTo>
                  <a:cubicBezTo>
                    <a:pt x="99" y="0"/>
                    <a:pt x="105" y="0"/>
                    <a:pt x="109" y="4"/>
                  </a:cubicBezTo>
                  <a:cubicBezTo>
                    <a:pt x="349" y="251"/>
                    <a:pt x="349" y="251"/>
                    <a:pt x="349" y="251"/>
                  </a:cubicBezTo>
                  <a:cubicBezTo>
                    <a:pt x="352" y="254"/>
                    <a:pt x="352" y="260"/>
                    <a:pt x="349" y="263"/>
                  </a:cubicBezTo>
                  <a:lnTo>
                    <a:pt x="256" y="354"/>
                  </a:lnTo>
                  <a:close/>
                </a:path>
              </a:pathLst>
            </a:custGeom>
            <a:solidFill>
              <a:srgbClr val="1B5A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 name="Freeform 59"/>
            <p:cNvSpPr>
              <a:spLocks noChangeArrowheads="1"/>
            </p:cNvSpPr>
            <p:nvPr/>
          </p:nvSpPr>
          <p:spPr bwMode="auto">
            <a:xfrm flipH="1">
              <a:off x="2911475" y="3367087"/>
              <a:ext cx="941388" cy="741363"/>
            </a:xfrm>
            <a:custGeom>
              <a:avLst/>
              <a:gdLst>
                <a:gd name="T0" fmla="*/ 1827767472 w 353"/>
                <a:gd name="T1" fmla="*/ 2058023688 h 263"/>
                <a:gd name="T2" fmla="*/ 1735311437 w 353"/>
                <a:gd name="T3" fmla="*/ 2058023688 h 263"/>
                <a:gd name="T4" fmla="*/ 28446985 w 353"/>
                <a:gd name="T5" fmla="*/ 95351121 h 263"/>
                <a:gd name="T6" fmla="*/ 28446985 w 353"/>
                <a:gd name="T7" fmla="*/ 0 h 263"/>
                <a:gd name="T8" fmla="*/ 2147483647 w 353"/>
                <a:gd name="T9" fmla="*/ 1239581487 h 263"/>
                <a:gd name="T10" fmla="*/ 2147483647 w 353"/>
                <a:gd name="T11" fmla="*/ 1342879005 h 263"/>
                <a:gd name="T12" fmla="*/ 1827767472 w 353"/>
                <a:gd name="T13" fmla="*/ 2058023688 h 263"/>
                <a:gd name="T14" fmla="*/ 0 60000 65536"/>
                <a:gd name="T15" fmla="*/ 0 60000 65536"/>
                <a:gd name="T16" fmla="*/ 0 60000 65536"/>
                <a:gd name="T17" fmla="*/ 0 60000 65536"/>
                <a:gd name="T18" fmla="*/ 0 60000 65536"/>
                <a:gd name="T19" fmla="*/ 0 60000 65536"/>
                <a:gd name="T20" fmla="*/ 0 60000 65536"/>
                <a:gd name="T21" fmla="*/ 0 w 353"/>
                <a:gd name="T22" fmla="*/ 0 h 263"/>
                <a:gd name="T23" fmla="*/ 353 w 353"/>
                <a:gd name="T24" fmla="*/ 263 h 2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 h="263">
                  <a:moveTo>
                    <a:pt x="257" y="259"/>
                  </a:moveTo>
                  <a:cubicBezTo>
                    <a:pt x="253" y="263"/>
                    <a:pt x="247" y="263"/>
                    <a:pt x="244" y="259"/>
                  </a:cubicBezTo>
                  <a:cubicBezTo>
                    <a:pt x="4" y="12"/>
                    <a:pt x="4" y="12"/>
                    <a:pt x="4" y="12"/>
                  </a:cubicBezTo>
                  <a:cubicBezTo>
                    <a:pt x="0" y="9"/>
                    <a:pt x="0" y="3"/>
                    <a:pt x="4" y="0"/>
                  </a:cubicBezTo>
                  <a:cubicBezTo>
                    <a:pt x="350" y="156"/>
                    <a:pt x="350" y="156"/>
                    <a:pt x="350" y="156"/>
                  </a:cubicBezTo>
                  <a:cubicBezTo>
                    <a:pt x="353" y="160"/>
                    <a:pt x="353" y="165"/>
                    <a:pt x="349" y="169"/>
                  </a:cubicBezTo>
                  <a:lnTo>
                    <a:pt x="257" y="259"/>
                  </a:lnTo>
                  <a:close/>
                </a:path>
              </a:pathLst>
            </a:custGeom>
            <a:solidFill>
              <a:srgbClr val="19405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 name="Freeform 60"/>
            <p:cNvSpPr>
              <a:spLocks noChangeArrowheads="1"/>
            </p:cNvSpPr>
            <p:nvPr/>
          </p:nvSpPr>
          <p:spPr bwMode="auto">
            <a:xfrm flipH="1">
              <a:off x="3548062" y="3643312"/>
              <a:ext cx="336550" cy="355600"/>
            </a:xfrm>
            <a:custGeom>
              <a:avLst/>
              <a:gdLst>
                <a:gd name="T0" fmla="*/ 542214102 w 126"/>
                <a:gd name="T1" fmla="*/ 995617911 h 126"/>
                <a:gd name="T2" fmla="*/ 499408148 w 126"/>
                <a:gd name="T3" fmla="*/ 995617911 h 126"/>
                <a:gd name="T4" fmla="*/ 14268652 w 126"/>
                <a:gd name="T5" fmla="*/ 430106667 h 126"/>
                <a:gd name="T6" fmla="*/ 14268652 w 126"/>
                <a:gd name="T7" fmla="*/ 382317978 h 126"/>
                <a:gd name="T8" fmla="*/ 356721632 w 126"/>
                <a:gd name="T9" fmla="*/ 15928622 h 126"/>
                <a:gd name="T10" fmla="*/ 399527587 w 126"/>
                <a:gd name="T11" fmla="*/ 15928622 h 126"/>
                <a:gd name="T12" fmla="*/ 884667083 w 126"/>
                <a:gd name="T13" fmla="*/ 573475556 h 126"/>
                <a:gd name="T14" fmla="*/ 884667083 w 126"/>
                <a:gd name="T15" fmla="*/ 621264244 h 126"/>
                <a:gd name="T16" fmla="*/ 542214102 w 126"/>
                <a:gd name="T17" fmla="*/ 995617911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126"/>
                <a:gd name="T29" fmla="*/ 126 w 126"/>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126">
                  <a:moveTo>
                    <a:pt x="76" y="125"/>
                  </a:moveTo>
                  <a:cubicBezTo>
                    <a:pt x="75" y="126"/>
                    <a:pt x="72" y="126"/>
                    <a:pt x="70" y="125"/>
                  </a:cubicBezTo>
                  <a:cubicBezTo>
                    <a:pt x="2" y="54"/>
                    <a:pt x="2" y="54"/>
                    <a:pt x="2" y="54"/>
                  </a:cubicBezTo>
                  <a:cubicBezTo>
                    <a:pt x="0" y="53"/>
                    <a:pt x="0" y="50"/>
                    <a:pt x="2" y="48"/>
                  </a:cubicBezTo>
                  <a:cubicBezTo>
                    <a:pt x="50" y="2"/>
                    <a:pt x="50" y="2"/>
                    <a:pt x="50" y="2"/>
                  </a:cubicBezTo>
                  <a:cubicBezTo>
                    <a:pt x="51" y="0"/>
                    <a:pt x="54" y="0"/>
                    <a:pt x="56" y="2"/>
                  </a:cubicBezTo>
                  <a:cubicBezTo>
                    <a:pt x="124" y="72"/>
                    <a:pt x="124" y="72"/>
                    <a:pt x="124" y="72"/>
                  </a:cubicBezTo>
                  <a:cubicBezTo>
                    <a:pt x="126" y="74"/>
                    <a:pt x="126" y="77"/>
                    <a:pt x="124" y="78"/>
                  </a:cubicBezTo>
                  <a:lnTo>
                    <a:pt x="76" y="125"/>
                  </a:lnTo>
                  <a:close/>
                </a:path>
              </a:pathLst>
            </a:custGeom>
            <a:solidFill>
              <a:srgbClr val="5A58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 name="Freeform 61"/>
            <p:cNvSpPr>
              <a:spLocks noChangeArrowheads="1"/>
            </p:cNvSpPr>
            <p:nvPr/>
          </p:nvSpPr>
          <p:spPr bwMode="auto">
            <a:xfrm flipH="1">
              <a:off x="3548062" y="3779837"/>
              <a:ext cx="336550" cy="219075"/>
            </a:xfrm>
            <a:custGeom>
              <a:avLst/>
              <a:gdLst>
                <a:gd name="T0" fmla="*/ 542214102 w 126"/>
                <a:gd name="T1" fmla="*/ 607416333 h 78"/>
                <a:gd name="T2" fmla="*/ 499408148 w 126"/>
                <a:gd name="T3" fmla="*/ 607416333 h 78"/>
                <a:gd name="T4" fmla="*/ 14268652 w 126"/>
                <a:gd name="T5" fmla="*/ 47331435 h 78"/>
                <a:gd name="T6" fmla="*/ 14268652 w 126"/>
                <a:gd name="T7" fmla="*/ 0 h 78"/>
                <a:gd name="T8" fmla="*/ 884667083 w 126"/>
                <a:gd name="T9" fmla="*/ 189325738 h 78"/>
                <a:gd name="T10" fmla="*/ 884667083 w 126"/>
                <a:gd name="T11" fmla="*/ 236657173 h 78"/>
                <a:gd name="T12" fmla="*/ 542214102 w 126"/>
                <a:gd name="T13" fmla="*/ 607416333 h 78"/>
                <a:gd name="T14" fmla="*/ 0 60000 65536"/>
                <a:gd name="T15" fmla="*/ 0 60000 65536"/>
                <a:gd name="T16" fmla="*/ 0 60000 65536"/>
                <a:gd name="T17" fmla="*/ 0 60000 65536"/>
                <a:gd name="T18" fmla="*/ 0 60000 65536"/>
                <a:gd name="T19" fmla="*/ 0 60000 65536"/>
                <a:gd name="T20" fmla="*/ 0 60000 65536"/>
                <a:gd name="T21" fmla="*/ 0 w 126"/>
                <a:gd name="T22" fmla="*/ 0 h 78"/>
                <a:gd name="T23" fmla="*/ 126 w 126"/>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78">
                  <a:moveTo>
                    <a:pt x="76" y="77"/>
                  </a:moveTo>
                  <a:cubicBezTo>
                    <a:pt x="75" y="78"/>
                    <a:pt x="72" y="78"/>
                    <a:pt x="70" y="77"/>
                  </a:cubicBezTo>
                  <a:cubicBezTo>
                    <a:pt x="2" y="6"/>
                    <a:pt x="2" y="6"/>
                    <a:pt x="2" y="6"/>
                  </a:cubicBezTo>
                  <a:cubicBezTo>
                    <a:pt x="0" y="5"/>
                    <a:pt x="0" y="2"/>
                    <a:pt x="2" y="0"/>
                  </a:cubicBezTo>
                  <a:cubicBezTo>
                    <a:pt x="124" y="24"/>
                    <a:pt x="124" y="24"/>
                    <a:pt x="124" y="24"/>
                  </a:cubicBezTo>
                  <a:cubicBezTo>
                    <a:pt x="126" y="26"/>
                    <a:pt x="126" y="29"/>
                    <a:pt x="124" y="30"/>
                  </a:cubicBezTo>
                  <a:lnTo>
                    <a:pt x="76" y="77"/>
                  </a:lnTo>
                  <a:close/>
                </a:path>
              </a:pathLst>
            </a:custGeom>
            <a:solidFill>
              <a:srgbClr val="38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 name="Freeform 62"/>
            <p:cNvSpPr>
              <a:spLocks noChangeArrowheads="1"/>
            </p:cNvSpPr>
            <p:nvPr/>
          </p:nvSpPr>
          <p:spPr bwMode="auto">
            <a:xfrm flipH="1">
              <a:off x="2582863" y="2759075"/>
              <a:ext cx="996950" cy="1068388"/>
            </a:xfrm>
            <a:custGeom>
              <a:avLst/>
              <a:gdLst>
                <a:gd name="T0" fmla="*/ 2147483647 w 374"/>
                <a:gd name="T1" fmla="*/ 2147483647 h 379"/>
                <a:gd name="T2" fmla="*/ 1762199757 w 374"/>
                <a:gd name="T3" fmla="*/ 1692619764 h 379"/>
                <a:gd name="T4" fmla="*/ 1172431859 w 374"/>
                <a:gd name="T5" fmla="*/ 1017161755 h 379"/>
                <a:gd name="T6" fmla="*/ 312647785 w 374"/>
                <a:gd name="T7" fmla="*/ 23839993 h 379"/>
                <a:gd name="T8" fmla="*/ 234485839 w 374"/>
                <a:gd name="T9" fmla="*/ 39733322 h 379"/>
                <a:gd name="T10" fmla="*/ 14210536 w 374"/>
                <a:gd name="T11" fmla="*/ 746977988 h 379"/>
                <a:gd name="T12" fmla="*/ 35527673 w 374"/>
                <a:gd name="T13" fmla="*/ 818495148 h 379"/>
                <a:gd name="T14" fmla="*/ 675036444 w 374"/>
                <a:gd name="T15" fmla="*/ 1557526471 h 379"/>
                <a:gd name="T16" fmla="*/ 1264804342 w 374"/>
                <a:gd name="T17" fmla="*/ 2147483647 h 379"/>
                <a:gd name="T18" fmla="*/ 1904313113 w 374"/>
                <a:gd name="T19" fmla="*/ 2147483647 h 379"/>
                <a:gd name="T20" fmla="*/ 1975368459 w 374"/>
                <a:gd name="T21" fmla="*/ 2147483647 h 379"/>
                <a:gd name="T22" fmla="*/ 2147483647 w 374"/>
                <a:gd name="T23" fmla="*/ 2147483647 h 379"/>
                <a:gd name="T24" fmla="*/ 2147483647 w 374"/>
                <a:gd name="T25" fmla="*/ 2147483647 h 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4"/>
                <a:gd name="T40" fmla="*/ 0 h 379"/>
                <a:gd name="T41" fmla="*/ 374 w 374"/>
                <a:gd name="T42" fmla="*/ 379 h 3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4" h="379">
                  <a:moveTo>
                    <a:pt x="369" y="337"/>
                  </a:moveTo>
                  <a:cubicBezTo>
                    <a:pt x="366" y="334"/>
                    <a:pt x="303" y="269"/>
                    <a:pt x="248" y="213"/>
                  </a:cubicBezTo>
                  <a:cubicBezTo>
                    <a:pt x="248" y="213"/>
                    <a:pt x="209" y="173"/>
                    <a:pt x="165" y="128"/>
                  </a:cubicBezTo>
                  <a:cubicBezTo>
                    <a:pt x="110" y="70"/>
                    <a:pt x="46" y="5"/>
                    <a:pt x="44" y="3"/>
                  </a:cubicBezTo>
                  <a:cubicBezTo>
                    <a:pt x="41" y="0"/>
                    <a:pt x="35" y="1"/>
                    <a:pt x="33" y="5"/>
                  </a:cubicBezTo>
                  <a:cubicBezTo>
                    <a:pt x="2" y="94"/>
                    <a:pt x="2" y="94"/>
                    <a:pt x="2" y="94"/>
                  </a:cubicBezTo>
                  <a:cubicBezTo>
                    <a:pt x="2" y="94"/>
                    <a:pt x="0" y="98"/>
                    <a:pt x="5" y="103"/>
                  </a:cubicBezTo>
                  <a:cubicBezTo>
                    <a:pt x="7" y="106"/>
                    <a:pt x="52" y="152"/>
                    <a:pt x="95" y="196"/>
                  </a:cubicBezTo>
                  <a:cubicBezTo>
                    <a:pt x="137" y="239"/>
                    <a:pt x="178" y="281"/>
                    <a:pt x="178" y="281"/>
                  </a:cubicBezTo>
                  <a:cubicBezTo>
                    <a:pt x="221" y="326"/>
                    <a:pt x="266" y="371"/>
                    <a:pt x="268" y="374"/>
                  </a:cubicBezTo>
                  <a:cubicBezTo>
                    <a:pt x="273" y="379"/>
                    <a:pt x="278" y="377"/>
                    <a:pt x="278" y="377"/>
                  </a:cubicBezTo>
                  <a:cubicBezTo>
                    <a:pt x="367" y="348"/>
                    <a:pt x="367" y="348"/>
                    <a:pt x="367" y="348"/>
                  </a:cubicBezTo>
                  <a:cubicBezTo>
                    <a:pt x="370" y="347"/>
                    <a:pt x="374" y="342"/>
                    <a:pt x="369" y="337"/>
                  </a:cubicBezTo>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 name="Freeform 63"/>
            <p:cNvSpPr>
              <a:spLocks noChangeArrowheads="1"/>
            </p:cNvSpPr>
            <p:nvPr/>
          </p:nvSpPr>
          <p:spPr bwMode="auto">
            <a:xfrm flipH="1">
              <a:off x="2628900" y="2803525"/>
              <a:ext cx="927100" cy="995363"/>
            </a:xfrm>
            <a:custGeom>
              <a:avLst/>
              <a:gdLst>
                <a:gd name="T0" fmla="*/ 2147483647 w 348"/>
                <a:gd name="T1" fmla="*/ 2147483647 h 353"/>
                <a:gd name="T2" fmla="*/ 1554315119 w 348"/>
                <a:gd name="T3" fmla="*/ 1502710518 h 353"/>
                <a:gd name="T4" fmla="*/ 1029112969 w 348"/>
                <a:gd name="T5" fmla="*/ 898446225 h 353"/>
                <a:gd name="T6" fmla="*/ 269698185 w 348"/>
                <a:gd name="T7" fmla="*/ 23852056 h 353"/>
                <a:gd name="T8" fmla="*/ 205821528 w 348"/>
                <a:gd name="T9" fmla="*/ 39755306 h 353"/>
                <a:gd name="T10" fmla="*/ 14194221 w 348"/>
                <a:gd name="T11" fmla="*/ 612215918 h 353"/>
                <a:gd name="T12" fmla="*/ 28388441 w 348"/>
                <a:gd name="T13" fmla="*/ 683772085 h 353"/>
                <a:gd name="T14" fmla="*/ 596175918 w 348"/>
                <a:gd name="T15" fmla="*/ 1335743309 h 353"/>
                <a:gd name="T16" fmla="*/ 1149766509 w 348"/>
                <a:gd name="T17" fmla="*/ 1971811283 h 353"/>
                <a:gd name="T18" fmla="*/ 1845304635 w 348"/>
                <a:gd name="T19" fmla="*/ 2147483647 h 353"/>
                <a:gd name="T20" fmla="*/ 1902084182 w 348"/>
                <a:gd name="T21" fmla="*/ 2147483647 h 353"/>
                <a:gd name="T22" fmla="*/ 2147483647 w 348"/>
                <a:gd name="T23" fmla="*/ 2147483647 h 353"/>
                <a:gd name="T24" fmla="*/ 2147483647 w 348"/>
                <a:gd name="T25" fmla="*/ 2147483647 h 3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353"/>
                <a:gd name="T41" fmla="*/ 348 w 348"/>
                <a:gd name="T42" fmla="*/ 353 h 3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353">
                  <a:moveTo>
                    <a:pt x="344" y="317"/>
                  </a:moveTo>
                  <a:cubicBezTo>
                    <a:pt x="341" y="314"/>
                    <a:pt x="267" y="239"/>
                    <a:pt x="219" y="189"/>
                  </a:cubicBezTo>
                  <a:cubicBezTo>
                    <a:pt x="219" y="189"/>
                    <a:pt x="184" y="153"/>
                    <a:pt x="145" y="113"/>
                  </a:cubicBezTo>
                  <a:cubicBezTo>
                    <a:pt x="96" y="62"/>
                    <a:pt x="40" y="5"/>
                    <a:pt x="38" y="3"/>
                  </a:cubicBezTo>
                  <a:cubicBezTo>
                    <a:pt x="35" y="0"/>
                    <a:pt x="30" y="1"/>
                    <a:pt x="29" y="5"/>
                  </a:cubicBezTo>
                  <a:cubicBezTo>
                    <a:pt x="2" y="77"/>
                    <a:pt x="2" y="77"/>
                    <a:pt x="2" y="77"/>
                  </a:cubicBezTo>
                  <a:cubicBezTo>
                    <a:pt x="2" y="77"/>
                    <a:pt x="0" y="81"/>
                    <a:pt x="4" y="86"/>
                  </a:cubicBezTo>
                  <a:cubicBezTo>
                    <a:pt x="6" y="88"/>
                    <a:pt x="46" y="128"/>
                    <a:pt x="84" y="168"/>
                  </a:cubicBezTo>
                  <a:cubicBezTo>
                    <a:pt x="121" y="206"/>
                    <a:pt x="162" y="248"/>
                    <a:pt x="162" y="248"/>
                  </a:cubicBezTo>
                  <a:cubicBezTo>
                    <a:pt x="200" y="287"/>
                    <a:pt x="258" y="346"/>
                    <a:pt x="260" y="349"/>
                  </a:cubicBezTo>
                  <a:cubicBezTo>
                    <a:pt x="264" y="353"/>
                    <a:pt x="268" y="352"/>
                    <a:pt x="268" y="352"/>
                  </a:cubicBezTo>
                  <a:cubicBezTo>
                    <a:pt x="342" y="327"/>
                    <a:pt x="342" y="327"/>
                    <a:pt x="342" y="327"/>
                  </a:cubicBezTo>
                  <a:cubicBezTo>
                    <a:pt x="344" y="326"/>
                    <a:pt x="348" y="321"/>
                    <a:pt x="344" y="317"/>
                  </a:cubicBezTo>
                </a:path>
              </a:pathLst>
            </a:custGeom>
            <a:solidFill>
              <a:srgbClr val="B79D7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 name="Freeform 64"/>
            <p:cNvSpPr>
              <a:spLocks noChangeArrowheads="1"/>
            </p:cNvSpPr>
            <p:nvPr/>
          </p:nvSpPr>
          <p:spPr bwMode="auto">
            <a:xfrm flipH="1">
              <a:off x="2735262" y="3122612"/>
              <a:ext cx="538163" cy="581025"/>
            </a:xfrm>
            <a:custGeom>
              <a:avLst/>
              <a:gdLst>
                <a:gd name="T0" fmla="*/ 579636476 w 339"/>
                <a:gd name="T1" fmla="*/ 922377188 h 366"/>
                <a:gd name="T2" fmla="*/ 0 w 339"/>
                <a:gd name="T3" fmla="*/ 289818763 h 366"/>
                <a:gd name="T4" fmla="*/ 118448248 w 339"/>
                <a:gd name="T5" fmla="*/ 0 h 366"/>
                <a:gd name="T6" fmla="*/ 854334556 w 339"/>
                <a:gd name="T7" fmla="*/ 803930638 h 366"/>
                <a:gd name="T8" fmla="*/ 579636476 w 339"/>
                <a:gd name="T9" fmla="*/ 922377188 h 366"/>
                <a:gd name="T10" fmla="*/ 0 60000 65536"/>
                <a:gd name="T11" fmla="*/ 0 60000 65536"/>
                <a:gd name="T12" fmla="*/ 0 60000 65536"/>
                <a:gd name="T13" fmla="*/ 0 60000 65536"/>
                <a:gd name="T14" fmla="*/ 0 60000 65536"/>
                <a:gd name="T15" fmla="*/ 0 w 339"/>
                <a:gd name="T16" fmla="*/ 0 h 366"/>
                <a:gd name="T17" fmla="*/ 339 w 339"/>
                <a:gd name="T18" fmla="*/ 366 h 366"/>
              </a:gdLst>
              <a:ahLst/>
              <a:cxnLst>
                <a:cxn ang="T10">
                  <a:pos x="T0" y="T1"/>
                </a:cxn>
                <a:cxn ang="T11">
                  <a:pos x="T2" y="T3"/>
                </a:cxn>
                <a:cxn ang="T12">
                  <a:pos x="T4" y="T5"/>
                </a:cxn>
                <a:cxn ang="T13">
                  <a:pos x="T6" y="T7"/>
                </a:cxn>
                <a:cxn ang="T14">
                  <a:pos x="T8" y="T9"/>
                </a:cxn>
              </a:cxnLst>
              <a:rect l="T15" t="T16" r="T17" b="T18"/>
              <a:pathLst>
                <a:path w="339" h="366">
                  <a:moveTo>
                    <a:pt x="230" y="366"/>
                  </a:moveTo>
                  <a:lnTo>
                    <a:pt x="0" y="115"/>
                  </a:lnTo>
                  <a:lnTo>
                    <a:pt x="47" y="0"/>
                  </a:lnTo>
                  <a:lnTo>
                    <a:pt x="339" y="319"/>
                  </a:lnTo>
                  <a:lnTo>
                    <a:pt x="230" y="366"/>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 name="Freeform 65"/>
            <p:cNvSpPr>
              <a:spLocks noChangeArrowheads="1"/>
            </p:cNvSpPr>
            <p:nvPr/>
          </p:nvSpPr>
          <p:spPr bwMode="auto">
            <a:xfrm flipH="1">
              <a:off x="2735262" y="3122612"/>
              <a:ext cx="538163" cy="581025"/>
            </a:xfrm>
            <a:custGeom>
              <a:avLst/>
              <a:gdLst>
                <a:gd name="T0" fmla="*/ 579636476 w 339"/>
                <a:gd name="T1" fmla="*/ 922377188 h 366"/>
                <a:gd name="T2" fmla="*/ 0 w 339"/>
                <a:gd name="T3" fmla="*/ 289818763 h 366"/>
                <a:gd name="T4" fmla="*/ 118448248 w 339"/>
                <a:gd name="T5" fmla="*/ 0 h 366"/>
                <a:gd name="T6" fmla="*/ 854334556 w 339"/>
                <a:gd name="T7" fmla="*/ 803930638 h 366"/>
                <a:gd name="T8" fmla="*/ 579636476 w 339"/>
                <a:gd name="T9" fmla="*/ 922377188 h 366"/>
                <a:gd name="T10" fmla="*/ 0 60000 65536"/>
                <a:gd name="T11" fmla="*/ 0 60000 65536"/>
                <a:gd name="T12" fmla="*/ 0 60000 65536"/>
                <a:gd name="T13" fmla="*/ 0 60000 65536"/>
                <a:gd name="T14" fmla="*/ 0 60000 65536"/>
                <a:gd name="T15" fmla="*/ 0 w 339"/>
                <a:gd name="T16" fmla="*/ 0 h 366"/>
                <a:gd name="T17" fmla="*/ 339 w 339"/>
                <a:gd name="T18" fmla="*/ 366 h 366"/>
              </a:gdLst>
              <a:ahLst/>
              <a:cxnLst>
                <a:cxn ang="T10">
                  <a:pos x="T0" y="T1"/>
                </a:cxn>
                <a:cxn ang="T11">
                  <a:pos x="T2" y="T3"/>
                </a:cxn>
                <a:cxn ang="T12">
                  <a:pos x="T4" y="T5"/>
                </a:cxn>
                <a:cxn ang="T13">
                  <a:pos x="T6" y="T7"/>
                </a:cxn>
                <a:cxn ang="T14">
                  <a:pos x="T8" y="T9"/>
                </a:cxn>
              </a:cxnLst>
              <a:rect l="T15" t="T16" r="T17" b="T18"/>
              <a:pathLst>
                <a:path w="339" h="366">
                  <a:moveTo>
                    <a:pt x="230" y="366"/>
                  </a:moveTo>
                  <a:lnTo>
                    <a:pt x="0" y="115"/>
                  </a:lnTo>
                  <a:lnTo>
                    <a:pt x="47" y="0"/>
                  </a:lnTo>
                  <a:lnTo>
                    <a:pt x="339" y="319"/>
                  </a:lnTo>
                  <a:lnTo>
                    <a:pt x="230" y="3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 name="Freeform 66"/>
            <p:cNvSpPr>
              <a:spLocks noChangeArrowheads="1"/>
            </p:cNvSpPr>
            <p:nvPr/>
          </p:nvSpPr>
          <p:spPr bwMode="auto">
            <a:xfrm flipH="1">
              <a:off x="2735263" y="3122612"/>
              <a:ext cx="469900" cy="509588"/>
            </a:xfrm>
            <a:custGeom>
              <a:avLst/>
              <a:gdLst>
                <a:gd name="T0" fmla="*/ 733366263 w 296"/>
                <a:gd name="T1" fmla="*/ 808971744 h 321"/>
                <a:gd name="T2" fmla="*/ 0 w 296"/>
                <a:gd name="T3" fmla="*/ 12601587 h 321"/>
                <a:gd name="T4" fmla="*/ 10080625 w 296"/>
                <a:gd name="T5" fmla="*/ 0 h 321"/>
                <a:gd name="T6" fmla="*/ 745966250 w 296"/>
                <a:gd name="T7" fmla="*/ 803931426 h 321"/>
                <a:gd name="T8" fmla="*/ 733366263 w 296"/>
                <a:gd name="T9" fmla="*/ 808971744 h 321"/>
                <a:gd name="T10" fmla="*/ 0 60000 65536"/>
                <a:gd name="T11" fmla="*/ 0 60000 65536"/>
                <a:gd name="T12" fmla="*/ 0 60000 65536"/>
                <a:gd name="T13" fmla="*/ 0 60000 65536"/>
                <a:gd name="T14" fmla="*/ 0 60000 65536"/>
                <a:gd name="T15" fmla="*/ 0 w 296"/>
                <a:gd name="T16" fmla="*/ 0 h 321"/>
                <a:gd name="T17" fmla="*/ 296 w 296"/>
                <a:gd name="T18" fmla="*/ 321 h 321"/>
              </a:gdLst>
              <a:ahLst/>
              <a:cxnLst>
                <a:cxn ang="T10">
                  <a:pos x="T0" y="T1"/>
                </a:cxn>
                <a:cxn ang="T11">
                  <a:pos x="T2" y="T3"/>
                </a:cxn>
                <a:cxn ang="T12">
                  <a:pos x="T4" y="T5"/>
                </a:cxn>
                <a:cxn ang="T13">
                  <a:pos x="T6" y="T7"/>
                </a:cxn>
                <a:cxn ang="T14">
                  <a:pos x="T8" y="T9"/>
                </a:cxn>
              </a:cxnLst>
              <a:rect l="T15" t="T16" r="T17" b="T18"/>
              <a:pathLst>
                <a:path w="296" h="321">
                  <a:moveTo>
                    <a:pt x="291" y="321"/>
                  </a:moveTo>
                  <a:lnTo>
                    <a:pt x="0" y="5"/>
                  </a:lnTo>
                  <a:lnTo>
                    <a:pt x="4" y="0"/>
                  </a:lnTo>
                  <a:lnTo>
                    <a:pt x="296" y="319"/>
                  </a:lnTo>
                  <a:lnTo>
                    <a:pt x="291" y="321"/>
                  </a:lnTo>
                  <a:close/>
                </a:path>
              </a:pathLst>
            </a:custGeom>
            <a:solidFill>
              <a:srgbClr val="B3B3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 name="Freeform 67"/>
            <p:cNvSpPr>
              <a:spLocks noChangeArrowheads="1"/>
            </p:cNvSpPr>
            <p:nvPr/>
          </p:nvSpPr>
          <p:spPr bwMode="auto">
            <a:xfrm flipH="1">
              <a:off x="2735263" y="3122612"/>
              <a:ext cx="469900" cy="509588"/>
            </a:xfrm>
            <a:custGeom>
              <a:avLst/>
              <a:gdLst>
                <a:gd name="T0" fmla="*/ 733366263 w 296"/>
                <a:gd name="T1" fmla="*/ 808971744 h 321"/>
                <a:gd name="T2" fmla="*/ 0 w 296"/>
                <a:gd name="T3" fmla="*/ 12601587 h 321"/>
                <a:gd name="T4" fmla="*/ 10080625 w 296"/>
                <a:gd name="T5" fmla="*/ 0 h 321"/>
                <a:gd name="T6" fmla="*/ 745966250 w 296"/>
                <a:gd name="T7" fmla="*/ 803931426 h 321"/>
                <a:gd name="T8" fmla="*/ 733366263 w 296"/>
                <a:gd name="T9" fmla="*/ 808971744 h 321"/>
                <a:gd name="T10" fmla="*/ 0 60000 65536"/>
                <a:gd name="T11" fmla="*/ 0 60000 65536"/>
                <a:gd name="T12" fmla="*/ 0 60000 65536"/>
                <a:gd name="T13" fmla="*/ 0 60000 65536"/>
                <a:gd name="T14" fmla="*/ 0 60000 65536"/>
                <a:gd name="T15" fmla="*/ 0 w 296"/>
                <a:gd name="T16" fmla="*/ 0 h 321"/>
                <a:gd name="T17" fmla="*/ 296 w 296"/>
                <a:gd name="T18" fmla="*/ 321 h 321"/>
              </a:gdLst>
              <a:ahLst/>
              <a:cxnLst>
                <a:cxn ang="T10">
                  <a:pos x="T0" y="T1"/>
                </a:cxn>
                <a:cxn ang="T11">
                  <a:pos x="T2" y="T3"/>
                </a:cxn>
                <a:cxn ang="T12">
                  <a:pos x="T4" y="T5"/>
                </a:cxn>
                <a:cxn ang="T13">
                  <a:pos x="T6" y="T7"/>
                </a:cxn>
                <a:cxn ang="T14">
                  <a:pos x="T8" y="T9"/>
                </a:cxn>
              </a:cxnLst>
              <a:rect l="T15" t="T16" r="T17" b="T18"/>
              <a:pathLst>
                <a:path w="296" h="321">
                  <a:moveTo>
                    <a:pt x="291" y="321"/>
                  </a:moveTo>
                  <a:lnTo>
                    <a:pt x="0" y="5"/>
                  </a:lnTo>
                  <a:lnTo>
                    <a:pt x="4" y="0"/>
                  </a:lnTo>
                  <a:lnTo>
                    <a:pt x="296" y="319"/>
                  </a:lnTo>
                  <a:lnTo>
                    <a:pt x="291" y="3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68"/>
            <p:cNvSpPr>
              <a:spLocks noChangeArrowheads="1"/>
            </p:cNvSpPr>
            <p:nvPr/>
          </p:nvSpPr>
          <p:spPr bwMode="auto">
            <a:xfrm flipH="1">
              <a:off x="3071811" y="3152774"/>
              <a:ext cx="182563" cy="254000"/>
            </a:xfrm>
            <a:custGeom>
              <a:avLst/>
              <a:gdLst>
                <a:gd name="T0" fmla="*/ 151209789 w 115"/>
                <a:gd name="T1" fmla="*/ 403225000 h 160"/>
                <a:gd name="T2" fmla="*/ 0 w 115"/>
                <a:gd name="T3" fmla="*/ 241935000 h 160"/>
                <a:gd name="T4" fmla="*/ 105846852 w 115"/>
                <a:gd name="T5" fmla="*/ 0 h 160"/>
                <a:gd name="T6" fmla="*/ 289819556 w 115"/>
                <a:gd name="T7" fmla="*/ 201612500 h 160"/>
                <a:gd name="T8" fmla="*/ 151209789 w 115"/>
                <a:gd name="T9" fmla="*/ 403225000 h 160"/>
                <a:gd name="T10" fmla="*/ 0 60000 65536"/>
                <a:gd name="T11" fmla="*/ 0 60000 65536"/>
                <a:gd name="T12" fmla="*/ 0 60000 65536"/>
                <a:gd name="T13" fmla="*/ 0 60000 65536"/>
                <a:gd name="T14" fmla="*/ 0 60000 65536"/>
                <a:gd name="T15" fmla="*/ 0 w 115"/>
                <a:gd name="T16" fmla="*/ 0 h 160"/>
                <a:gd name="T17" fmla="*/ 115 w 115"/>
                <a:gd name="T18" fmla="*/ 160 h 160"/>
              </a:gdLst>
              <a:ahLst/>
              <a:cxnLst>
                <a:cxn ang="T10">
                  <a:pos x="T0" y="T1"/>
                </a:cxn>
                <a:cxn ang="T11">
                  <a:pos x="T2" y="T3"/>
                </a:cxn>
                <a:cxn ang="T12">
                  <a:pos x="T4" y="T5"/>
                </a:cxn>
                <a:cxn ang="T13">
                  <a:pos x="T6" y="T7"/>
                </a:cxn>
                <a:cxn ang="T14">
                  <a:pos x="T8" y="T9"/>
                </a:cxn>
              </a:cxnLst>
              <a:rect l="T15" t="T16" r="T17" b="T18"/>
              <a:pathLst>
                <a:path w="115" h="160">
                  <a:moveTo>
                    <a:pt x="60" y="160"/>
                  </a:moveTo>
                  <a:lnTo>
                    <a:pt x="0" y="96"/>
                  </a:lnTo>
                  <a:lnTo>
                    <a:pt x="42" y="0"/>
                  </a:lnTo>
                  <a:lnTo>
                    <a:pt x="115" y="80"/>
                  </a:lnTo>
                  <a:lnTo>
                    <a:pt x="60" y="16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69"/>
            <p:cNvSpPr>
              <a:spLocks noChangeArrowheads="1"/>
            </p:cNvSpPr>
            <p:nvPr/>
          </p:nvSpPr>
          <p:spPr bwMode="auto">
            <a:xfrm flipH="1">
              <a:off x="2938462" y="3311524"/>
              <a:ext cx="134938" cy="149225"/>
            </a:xfrm>
            <a:custGeom>
              <a:avLst/>
              <a:gdLst>
                <a:gd name="T0" fmla="*/ 156250266 w 85"/>
                <a:gd name="T1" fmla="*/ 236894688 h 94"/>
                <a:gd name="T2" fmla="*/ 0 w 85"/>
                <a:gd name="T3" fmla="*/ 63004700 h 94"/>
                <a:gd name="T4" fmla="*/ 45362981 w 85"/>
                <a:gd name="T5" fmla="*/ 0 h 94"/>
                <a:gd name="T6" fmla="*/ 214214869 w 85"/>
                <a:gd name="T7" fmla="*/ 183972200 h 94"/>
                <a:gd name="T8" fmla="*/ 156250266 w 85"/>
                <a:gd name="T9" fmla="*/ 236894688 h 94"/>
                <a:gd name="T10" fmla="*/ 0 60000 65536"/>
                <a:gd name="T11" fmla="*/ 0 60000 65536"/>
                <a:gd name="T12" fmla="*/ 0 60000 65536"/>
                <a:gd name="T13" fmla="*/ 0 60000 65536"/>
                <a:gd name="T14" fmla="*/ 0 60000 65536"/>
                <a:gd name="T15" fmla="*/ 0 w 85"/>
                <a:gd name="T16" fmla="*/ 0 h 94"/>
                <a:gd name="T17" fmla="*/ 85 w 85"/>
                <a:gd name="T18" fmla="*/ 94 h 94"/>
              </a:gdLst>
              <a:ahLst/>
              <a:cxnLst>
                <a:cxn ang="T10">
                  <a:pos x="T0" y="T1"/>
                </a:cxn>
                <a:cxn ang="T11">
                  <a:pos x="T2" y="T3"/>
                </a:cxn>
                <a:cxn ang="T12">
                  <a:pos x="T4" y="T5"/>
                </a:cxn>
                <a:cxn ang="T13">
                  <a:pos x="T6" y="T7"/>
                </a:cxn>
                <a:cxn ang="T14">
                  <a:pos x="T8" y="T9"/>
                </a:cxn>
              </a:cxnLst>
              <a:rect l="T15" t="T16" r="T17" b="T18"/>
              <a:pathLst>
                <a:path w="85" h="94">
                  <a:moveTo>
                    <a:pt x="62" y="94"/>
                  </a:moveTo>
                  <a:lnTo>
                    <a:pt x="0" y="25"/>
                  </a:lnTo>
                  <a:lnTo>
                    <a:pt x="18" y="0"/>
                  </a:lnTo>
                  <a:lnTo>
                    <a:pt x="85" y="73"/>
                  </a:lnTo>
                  <a:lnTo>
                    <a:pt x="62" y="9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 name="Freeform 70"/>
            <p:cNvSpPr>
              <a:spLocks noChangeArrowheads="1"/>
            </p:cNvSpPr>
            <p:nvPr/>
          </p:nvSpPr>
          <p:spPr bwMode="auto">
            <a:xfrm flipH="1">
              <a:off x="2938462" y="3311524"/>
              <a:ext cx="134938" cy="149225"/>
            </a:xfrm>
            <a:custGeom>
              <a:avLst/>
              <a:gdLst>
                <a:gd name="T0" fmla="*/ 156250266 w 85"/>
                <a:gd name="T1" fmla="*/ 236894688 h 94"/>
                <a:gd name="T2" fmla="*/ 0 w 85"/>
                <a:gd name="T3" fmla="*/ 63004700 h 94"/>
                <a:gd name="T4" fmla="*/ 45362981 w 85"/>
                <a:gd name="T5" fmla="*/ 0 h 94"/>
                <a:gd name="T6" fmla="*/ 214214869 w 85"/>
                <a:gd name="T7" fmla="*/ 183972200 h 94"/>
                <a:gd name="T8" fmla="*/ 156250266 w 85"/>
                <a:gd name="T9" fmla="*/ 236894688 h 94"/>
                <a:gd name="T10" fmla="*/ 0 60000 65536"/>
                <a:gd name="T11" fmla="*/ 0 60000 65536"/>
                <a:gd name="T12" fmla="*/ 0 60000 65536"/>
                <a:gd name="T13" fmla="*/ 0 60000 65536"/>
                <a:gd name="T14" fmla="*/ 0 60000 65536"/>
                <a:gd name="T15" fmla="*/ 0 w 85"/>
                <a:gd name="T16" fmla="*/ 0 h 94"/>
                <a:gd name="T17" fmla="*/ 85 w 85"/>
                <a:gd name="T18" fmla="*/ 94 h 94"/>
              </a:gdLst>
              <a:ahLst/>
              <a:cxnLst>
                <a:cxn ang="T10">
                  <a:pos x="T0" y="T1"/>
                </a:cxn>
                <a:cxn ang="T11">
                  <a:pos x="T2" y="T3"/>
                </a:cxn>
                <a:cxn ang="T12">
                  <a:pos x="T4" y="T5"/>
                </a:cxn>
                <a:cxn ang="T13">
                  <a:pos x="T6" y="T7"/>
                </a:cxn>
                <a:cxn ang="T14">
                  <a:pos x="T8" y="T9"/>
                </a:cxn>
              </a:cxnLst>
              <a:rect l="T15" t="T16" r="T17" b="T18"/>
              <a:pathLst>
                <a:path w="85" h="94">
                  <a:moveTo>
                    <a:pt x="62" y="94"/>
                  </a:moveTo>
                  <a:lnTo>
                    <a:pt x="0" y="25"/>
                  </a:lnTo>
                  <a:lnTo>
                    <a:pt x="18" y="0"/>
                  </a:lnTo>
                  <a:lnTo>
                    <a:pt x="85" y="73"/>
                  </a:lnTo>
                  <a:lnTo>
                    <a:pt x="6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 name="Freeform 71"/>
            <p:cNvSpPr>
              <a:spLocks noChangeArrowheads="1"/>
            </p:cNvSpPr>
            <p:nvPr/>
          </p:nvSpPr>
          <p:spPr bwMode="auto">
            <a:xfrm flipH="1">
              <a:off x="2814638" y="3432174"/>
              <a:ext cx="152400" cy="155575"/>
            </a:xfrm>
            <a:custGeom>
              <a:avLst/>
              <a:gdLst>
                <a:gd name="T0" fmla="*/ 173891575 w 96"/>
                <a:gd name="T1" fmla="*/ 246975313 h 98"/>
                <a:gd name="T2" fmla="*/ 0 w 96"/>
                <a:gd name="T3" fmla="*/ 52924075 h 98"/>
                <a:gd name="T4" fmla="*/ 55443438 w 96"/>
                <a:gd name="T5" fmla="*/ 0 h 98"/>
                <a:gd name="T6" fmla="*/ 241935000 w 96"/>
                <a:gd name="T7" fmla="*/ 201612500 h 98"/>
                <a:gd name="T8" fmla="*/ 173891575 w 96"/>
                <a:gd name="T9" fmla="*/ 246975313 h 98"/>
                <a:gd name="T10" fmla="*/ 0 60000 65536"/>
                <a:gd name="T11" fmla="*/ 0 60000 65536"/>
                <a:gd name="T12" fmla="*/ 0 60000 65536"/>
                <a:gd name="T13" fmla="*/ 0 60000 65536"/>
                <a:gd name="T14" fmla="*/ 0 60000 65536"/>
                <a:gd name="T15" fmla="*/ 0 w 96"/>
                <a:gd name="T16" fmla="*/ 0 h 98"/>
                <a:gd name="T17" fmla="*/ 96 w 96"/>
                <a:gd name="T18" fmla="*/ 98 h 98"/>
              </a:gdLst>
              <a:ahLst/>
              <a:cxnLst>
                <a:cxn ang="T10">
                  <a:pos x="T0" y="T1"/>
                </a:cxn>
                <a:cxn ang="T11">
                  <a:pos x="T2" y="T3"/>
                </a:cxn>
                <a:cxn ang="T12">
                  <a:pos x="T4" y="T5"/>
                </a:cxn>
                <a:cxn ang="T13">
                  <a:pos x="T6" y="T7"/>
                </a:cxn>
                <a:cxn ang="T14">
                  <a:pos x="T8" y="T9"/>
                </a:cxn>
              </a:cxnLst>
              <a:rect l="T15" t="T16" r="T17" b="T18"/>
              <a:pathLst>
                <a:path w="96" h="98">
                  <a:moveTo>
                    <a:pt x="69" y="98"/>
                  </a:moveTo>
                  <a:lnTo>
                    <a:pt x="0" y="21"/>
                  </a:lnTo>
                  <a:lnTo>
                    <a:pt x="22" y="0"/>
                  </a:lnTo>
                  <a:lnTo>
                    <a:pt x="96" y="80"/>
                  </a:lnTo>
                  <a:lnTo>
                    <a:pt x="69" y="9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 name="Freeform 72"/>
            <p:cNvSpPr>
              <a:spLocks noChangeArrowheads="1"/>
            </p:cNvSpPr>
            <p:nvPr/>
          </p:nvSpPr>
          <p:spPr bwMode="auto">
            <a:xfrm flipH="1">
              <a:off x="2814638" y="3432174"/>
              <a:ext cx="152400" cy="155575"/>
            </a:xfrm>
            <a:custGeom>
              <a:avLst/>
              <a:gdLst>
                <a:gd name="T0" fmla="*/ 173891575 w 96"/>
                <a:gd name="T1" fmla="*/ 246975313 h 98"/>
                <a:gd name="T2" fmla="*/ 0 w 96"/>
                <a:gd name="T3" fmla="*/ 52924075 h 98"/>
                <a:gd name="T4" fmla="*/ 55443438 w 96"/>
                <a:gd name="T5" fmla="*/ 0 h 98"/>
                <a:gd name="T6" fmla="*/ 241935000 w 96"/>
                <a:gd name="T7" fmla="*/ 201612500 h 98"/>
                <a:gd name="T8" fmla="*/ 173891575 w 96"/>
                <a:gd name="T9" fmla="*/ 246975313 h 98"/>
                <a:gd name="T10" fmla="*/ 0 60000 65536"/>
                <a:gd name="T11" fmla="*/ 0 60000 65536"/>
                <a:gd name="T12" fmla="*/ 0 60000 65536"/>
                <a:gd name="T13" fmla="*/ 0 60000 65536"/>
                <a:gd name="T14" fmla="*/ 0 60000 65536"/>
                <a:gd name="T15" fmla="*/ 0 w 96"/>
                <a:gd name="T16" fmla="*/ 0 h 98"/>
                <a:gd name="T17" fmla="*/ 96 w 96"/>
                <a:gd name="T18" fmla="*/ 98 h 98"/>
              </a:gdLst>
              <a:ahLst/>
              <a:cxnLst>
                <a:cxn ang="T10">
                  <a:pos x="T0" y="T1"/>
                </a:cxn>
                <a:cxn ang="T11">
                  <a:pos x="T2" y="T3"/>
                </a:cxn>
                <a:cxn ang="T12">
                  <a:pos x="T4" y="T5"/>
                </a:cxn>
                <a:cxn ang="T13">
                  <a:pos x="T6" y="T7"/>
                </a:cxn>
                <a:cxn ang="T14">
                  <a:pos x="T8" y="T9"/>
                </a:cxn>
              </a:cxnLst>
              <a:rect l="T15" t="T16" r="T17" b="T18"/>
              <a:pathLst>
                <a:path w="96" h="98">
                  <a:moveTo>
                    <a:pt x="69" y="98"/>
                  </a:moveTo>
                  <a:lnTo>
                    <a:pt x="0" y="21"/>
                  </a:lnTo>
                  <a:lnTo>
                    <a:pt x="22" y="0"/>
                  </a:lnTo>
                  <a:lnTo>
                    <a:pt x="96" y="80"/>
                  </a:lnTo>
                  <a:lnTo>
                    <a:pt x="69"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 name="Freeform 73"/>
            <p:cNvSpPr>
              <a:spLocks noChangeArrowheads="1"/>
            </p:cNvSpPr>
            <p:nvPr/>
          </p:nvSpPr>
          <p:spPr bwMode="auto">
            <a:xfrm flipH="1">
              <a:off x="2982912" y="3359149"/>
              <a:ext cx="122238" cy="134938"/>
            </a:xfrm>
            <a:custGeom>
              <a:avLst/>
              <a:gdLst>
                <a:gd name="T0" fmla="*/ 143650288 w 77"/>
                <a:gd name="T1" fmla="*/ 214214869 h 85"/>
                <a:gd name="T2" fmla="*/ 0 w 77"/>
                <a:gd name="T3" fmla="*/ 52924271 h 85"/>
                <a:gd name="T4" fmla="*/ 40322665 w 77"/>
                <a:gd name="T5" fmla="*/ 0 h 85"/>
                <a:gd name="T6" fmla="*/ 194053619 w 77"/>
                <a:gd name="T7" fmla="*/ 166330929 h 85"/>
                <a:gd name="T8" fmla="*/ 143650288 w 77"/>
                <a:gd name="T9" fmla="*/ 214214869 h 85"/>
                <a:gd name="T10" fmla="*/ 0 60000 65536"/>
                <a:gd name="T11" fmla="*/ 0 60000 65536"/>
                <a:gd name="T12" fmla="*/ 0 60000 65536"/>
                <a:gd name="T13" fmla="*/ 0 60000 65536"/>
                <a:gd name="T14" fmla="*/ 0 60000 65536"/>
                <a:gd name="T15" fmla="*/ 0 w 77"/>
                <a:gd name="T16" fmla="*/ 0 h 85"/>
                <a:gd name="T17" fmla="*/ 77 w 77"/>
                <a:gd name="T18" fmla="*/ 85 h 85"/>
              </a:gdLst>
              <a:ahLst/>
              <a:cxnLst>
                <a:cxn ang="T10">
                  <a:pos x="T0" y="T1"/>
                </a:cxn>
                <a:cxn ang="T11">
                  <a:pos x="T2" y="T3"/>
                </a:cxn>
                <a:cxn ang="T12">
                  <a:pos x="T4" y="T5"/>
                </a:cxn>
                <a:cxn ang="T13">
                  <a:pos x="T6" y="T7"/>
                </a:cxn>
                <a:cxn ang="T14">
                  <a:pos x="T8" y="T9"/>
                </a:cxn>
              </a:cxnLst>
              <a:rect l="T15" t="T16" r="T17" b="T18"/>
              <a:pathLst>
                <a:path w="77" h="85">
                  <a:moveTo>
                    <a:pt x="57" y="85"/>
                  </a:moveTo>
                  <a:lnTo>
                    <a:pt x="0" y="21"/>
                  </a:lnTo>
                  <a:lnTo>
                    <a:pt x="16" y="0"/>
                  </a:lnTo>
                  <a:lnTo>
                    <a:pt x="77" y="66"/>
                  </a:lnTo>
                  <a:lnTo>
                    <a:pt x="57" y="85"/>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 name="Freeform 74"/>
            <p:cNvSpPr>
              <a:spLocks noChangeArrowheads="1"/>
            </p:cNvSpPr>
            <p:nvPr/>
          </p:nvSpPr>
          <p:spPr bwMode="auto">
            <a:xfrm flipH="1">
              <a:off x="3335337" y="2874962"/>
              <a:ext cx="130175" cy="190500"/>
            </a:xfrm>
            <a:custGeom>
              <a:avLst/>
              <a:gdLst>
                <a:gd name="T0" fmla="*/ 57964388 w 82"/>
                <a:gd name="T1" fmla="*/ 0 h 120"/>
                <a:gd name="T2" fmla="*/ 0 w 82"/>
                <a:gd name="T3" fmla="*/ 156249688 h 120"/>
                <a:gd name="T4" fmla="*/ 136088438 w 82"/>
                <a:gd name="T5" fmla="*/ 302418750 h 120"/>
                <a:gd name="T6" fmla="*/ 206652813 w 82"/>
                <a:gd name="T7" fmla="*/ 158770638 h 120"/>
                <a:gd name="T8" fmla="*/ 57964388 w 82"/>
                <a:gd name="T9" fmla="*/ 0 h 120"/>
                <a:gd name="T10" fmla="*/ 0 60000 65536"/>
                <a:gd name="T11" fmla="*/ 0 60000 65536"/>
                <a:gd name="T12" fmla="*/ 0 60000 65536"/>
                <a:gd name="T13" fmla="*/ 0 60000 65536"/>
                <a:gd name="T14" fmla="*/ 0 60000 65536"/>
                <a:gd name="T15" fmla="*/ 0 w 82"/>
                <a:gd name="T16" fmla="*/ 0 h 120"/>
                <a:gd name="T17" fmla="*/ 82 w 82"/>
                <a:gd name="T18" fmla="*/ 120 h 120"/>
              </a:gdLst>
              <a:ahLst/>
              <a:cxnLst>
                <a:cxn ang="T10">
                  <a:pos x="T0" y="T1"/>
                </a:cxn>
                <a:cxn ang="T11">
                  <a:pos x="T2" y="T3"/>
                </a:cxn>
                <a:cxn ang="T12">
                  <a:pos x="T4" y="T5"/>
                </a:cxn>
                <a:cxn ang="T13">
                  <a:pos x="T6" y="T7"/>
                </a:cxn>
                <a:cxn ang="T14">
                  <a:pos x="T8" y="T9"/>
                </a:cxn>
              </a:cxnLst>
              <a:rect l="T15" t="T16" r="T17" b="T18"/>
              <a:pathLst>
                <a:path w="82" h="120">
                  <a:moveTo>
                    <a:pt x="23" y="0"/>
                  </a:moveTo>
                  <a:lnTo>
                    <a:pt x="0" y="62"/>
                  </a:lnTo>
                  <a:lnTo>
                    <a:pt x="54" y="120"/>
                  </a:lnTo>
                  <a:lnTo>
                    <a:pt x="82" y="63"/>
                  </a:lnTo>
                  <a:lnTo>
                    <a:pt x="23" y="0"/>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 name="Freeform 75"/>
            <p:cNvSpPr>
              <a:spLocks noChangeArrowheads="1"/>
            </p:cNvSpPr>
            <p:nvPr/>
          </p:nvSpPr>
          <p:spPr bwMode="auto">
            <a:xfrm flipH="1">
              <a:off x="3527424" y="3162299"/>
              <a:ext cx="50800" cy="52388"/>
            </a:xfrm>
            <a:custGeom>
              <a:avLst/>
              <a:gdLst>
                <a:gd name="T0" fmla="*/ 100081347 w 19"/>
                <a:gd name="T1" fmla="*/ 144447502 h 19"/>
                <a:gd name="T2" fmla="*/ 78635726 w 19"/>
                <a:gd name="T3" fmla="*/ 136845728 h 19"/>
                <a:gd name="T4" fmla="*/ 14296189 w 19"/>
                <a:gd name="T5" fmla="*/ 60819711 h 19"/>
                <a:gd name="T6" fmla="*/ 7149432 w 19"/>
                <a:gd name="T7" fmla="*/ 38011630 h 19"/>
                <a:gd name="T8" fmla="*/ 42891242 w 19"/>
                <a:gd name="T9" fmla="*/ 7601775 h 19"/>
                <a:gd name="T10" fmla="*/ 57187432 w 19"/>
                <a:gd name="T11" fmla="*/ 7601775 h 19"/>
                <a:gd name="T12" fmla="*/ 128673726 w 19"/>
                <a:gd name="T13" fmla="*/ 83627792 h 19"/>
                <a:gd name="T14" fmla="*/ 135823158 w 19"/>
                <a:gd name="T15" fmla="*/ 106435872 h 19"/>
                <a:gd name="T16" fmla="*/ 100081347 w 19"/>
                <a:gd name="T17" fmla="*/ 14444750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3" y="19"/>
                    <a:pt x="12" y="19"/>
                    <a:pt x="11" y="18"/>
                  </a:cubicBezTo>
                  <a:cubicBezTo>
                    <a:pt x="2" y="8"/>
                    <a:pt x="2" y="8"/>
                    <a:pt x="2" y="8"/>
                  </a:cubicBezTo>
                  <a:cubicBezTo>
                    <a:pt x="1" y="7"/>
                    <a:pt x="0" y="6"/>
                    <a:pt x="1" y="5"/>
                  </a:cubicBezTo>
                  <a:cubicBezTo>
                    <a:pt x="6" y="1"/>
                    <a:pt x="6" y="1"/>
                    <a:pt x="6" y="1"/>
                  </a:cubicBezTo>
                  <a:cubicBezTo>
                    <a:pt x="6" y="0"/>
                    <a:pt x="7" y="0"/>
                    <a:pt x="8" y="1"/>
                  </a:cubicBezTo>
                  <a:cubicBezTo>
                    <a:pt x="18" y="11"/>
                    <a:pt x="18" y="11"/>
                    <a:pt x="18" y="11"/>
                  </a:cubicBezTo>
                  <a:cubicBezTo>
                    <a:pt x="19" y="12"/>
                    <a:pt x="19" y="14"/>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 name="Freeform 76"/>
            <p:cNvSpPr>
              <a:spLocks noChangeArrowheads="1"/>
            </p:cNvSpPr>
            <p:nvPr/>
          </p:nvSpPr>
          <p:spPr bwMode="auto">
            <a:xfrm flipH="1">
              <a:off x="3484562" y="3209924"/>
              <a:ext cx="50800" cy="53975"/>
            </a:xfrm>
            <a:custGeom>
              <a:avLst/>
              <a:gdLst>
                <a:gd name="T0" fmla="*/ 100081347 w 19"/>
                <a:gd name="T1" fmla="*/ 145260929 h 19"/>
                <a:gd name="T2" fmla="*/ 85782484 w 19"/>
                <a:gd name="T3" fmla="*/ 137190246 h 19"/>
                <a:gd name="T4" fmla="*/ 14296189 w 19"/>
                <a:gd name="T5" fmla="*/ 56491939 h 19"/>
                <a:gd name="T6" fmla="*/ 7149432 w 19"/>
                <a:gd name="T7" fmla="*/ 40350574 h 19"/>
                <a:gd name="T8" fmla="*/ 42891242 w 19"/>
                <a:gd name="T9" fmla="*/ 0 h 19"/>
                <a:gd name="T10" fmla="*/ 57187432 w 19"/>
                <a:gd name="T11" fmla="*/ 8070683 h 19"/>
                <a:gd name="T12" fmla="*/ 128673726 w 19"/>
                <a:gd name="T13" fmla="*/ 88771830 h 19"/>
                <a:gd name="T14" fmla="*/ 135823158 w 19"/>
                <a:gd name="T15" fmla="*/ 112981038 h 19"/>
                <a:gd name="T16" fmla="*/ 100081347 w 19"/>
                <a:gd name="T17" fmla="*/ 14526092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4" y="19"/>
                    <a:pt x="12" y="18"/>
                    <a:pt x="12" y="17"/>
                  </a:cubicBezTo>
                  <a:cubicBezTo>
                    <a:pt x="2" y="7"/>
                    <a:pt x="2" y="7"/>
                    <a:pt x="2" y="7"/>
                  </a:cubicBezTo>
                  <a:cubicBezTo>
                    <a:pt x="1" y="7"/>
                    <a:pt x="0" y="5"/>
                    <a:pt x="1" y="5"/>
                  </a:cubicBezTo>
                  <a:cubicBezTo>
                    <a:pt x="6" y="0"/>
                    <a:pt x="6" y="0"/>
                    <a:pt x="6" y="0"/>
                  </a:cubicBezTo>
                  <a:cubicBezTo>
                    <a:pt x="6" y="0"/>
                    <a:pt x="7" y="0"/>
                    <a:pt x="8" y="1"/>
                  </a:cubicBezTo>
                  <a:cubicBezTo>
                    <a:pt x="18" y="11"/>
                    <a:pt x="18" y="11"/>
                    <a:pt x="18" y="11"/>
                  </a:cubicBezTo>
                  <a:cubicBezTo>
                    <a:pt x="19" y="12"/>
                    <a:pt x="19" y="13"/>
                    <a:pt x="19"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 name="Freeform 77"/>
            <p:cNvSpPr>
              <a:spLocks noChangeArrowheads="1"/>
            </p:cNvSpPr>
            <p:nvPr/>
          </p:nvSpPr>
          <p:spPr bwMode="auto">
            <a:xfrm flipH="1">
              <a:off x="3438524" y="3254374"/>
              <a:ext cx="50800" cy="57150"/>
            </a:xfrm>
            <a:custGeom>
              <a:avLst/>
              <a:gdLst>
                <a:gd name="T0" fmla="*/ 92931916 w 19"/>
                <a:gd name="T1" fmla="*/ 155142248 h 20"/>
                <a:gd name="T2" fmla="*/ 78635726 w 19"/>
                <a:gd name="T3" fmla="*/ 146975513 h 20"/>
                <a:gd name="T4" fmla="*/ 7149432 w 19"/>
                <a:gd name="T5" fmla="*/ 65322450 h 20"/>
                <a:gd name="T6" fmla="*/ 0 w 19"/>
                <a:gd name="T7" fmla="*/ 48991838 h 20"/>
                <a:gd name="T8" fmla="*/ 35741811 w 19"/>
                <a:gd name="T9" fmla="*/ 8166735 h 20"/>
                <a:gd name="T10" fmla="*/ 57187432 w 19"/>
                <a:gd name="T11" fmla="*/ 16330613 h 20"/>
                <a:gd name="T12" fmla="*/ 121526968 w 19"/>
                <a:gd name="T13" fmla="*/ 97983675 h 20"/>
                <a:gd name="T14" fmla="*/ 128673726 w 19"/>
                <a:gd name="T15" fmla="*/ 114314288 h 20"/>
                <a:gd name="T16" fmla="*/ 92931916 w 19"/>
                <a:gd name="T17" fmla="*/ 15514224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13" y="19"/>
                  </a:moveTo>
                  <a:cubicBezTo>
                    <a:pt x="13" y="20"/>
                    <a:pt x="12" y="19"/>
                    <a:pt x="11" y="18"/>
                  </a:cubicBezTo>
                  <a:cubicBezTo>
                    <a:pt x="1" y="8"/>
                    <a:pt x="1" y="8"/>
                    <a:pt x="1" y="8"/>
                  </a:cubicBezTo>
                  <a:cubicBezTo>
                    <a:pt x="0" y="7"/>
                    <a:pt x="0" y="6"/>
                    <a:pt x="0" y="6"/>
                  </a:cubicBezTo>
                  <a:cubicBezTo>
                    <a:pt x="5" y="1"/>
                    <a:pt x="5" y="1"/>
                    <a:pt x="5" y="1"/>
                  </a:cubicBezTo>
                  <a:cubicBezTo>
                    <a:pt x="5" y="0"/>
                    <a:pt x="7" y="1"/>
                    <a:pt x="8" y="2"/>
                  </a:cubicBezTo>
                  <a:cubicBezTo>
                    <a:pt x="17" y="12"/>
                    <a:pt x="17" y="12"/>
                    <a:pt x="17" y="12"/>
                  </a:cubicBezTo>
                  <a:cubicBezTo>
                    <a:pt x="18" y="13"/>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2" name="Freeform 78"/>
            <p:cNvSpPr>
              <a:spLocks noChangeArrowheads="1"/>
            </p:cNvSpPr>
            <p:nvPr/>
          </p:nvSpPr>
          <p:spPr bwMode="auto">
            <a:xfrm flipH="1">
              <a:off x="3395662" y="3301999"/>
              <a:ext cx="50800" cy="53975"/>
            </a:xfrm>
            <a:custGeom>
              <a:avLst/>
              <a:gdLst>
                <a:gd name="T0" fmla="*/ 92931916 w 19"/>
                <a:gd name="T1" fmla="*/ 153331612 h 19"/>
                <a:gd name="T2" fmla="*/ 78635726 w 19"/>
                <a:gd name="T3" fmla="*/ 145260929 h 19"/>
                <a:gd name="T4" fmla="*/ 7149432 w 19"/>
                <a:gd name="T5" fmla="*/ 64559782 h 19"/>
                <a:gd name="T6" fmla="*/ 0 w 19"/>
                <a:gd name="T7" fmla="*/ 40350574 h 19"/>
                <a:gd name="T8" fmla="*/ 35741811 w 19"/>
                <a:gd name="T9" fmla="*/ 0 h 19"/>
                <a:gd name="T10" fmla="*/ 57187432 w 19"/>
                <a:gd name="T11" fmla="*/ 8070683 h 19"/>
                <a:gd name="T12" fmla="*/ 121526968 w 19"/>
                <a:gd name="T13" fmla="*/ 88771830 h 19"/>
                <a:gd name="T14" fmla="*/ 128673726 w 19"/>
                <a:gd name="T15" fmla="*/ 112981038 h 19"/>
                <a:gd name="T16" fmla="*/ 92931916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3" y="19"/>
                  </a:moveTo>
                  <a:cubicBezTo>
                    <a:pt x="13" y="19"/>
                    <a:pt x="12" y="19"/>
                    <a:pt x="11" y="18"/>
                  </a:cubicBezTo>
                  <a:cubicBezTo>
                    <a:pt x="1" y="8"/>
                    <a:pt x="1" y="8"/>
                    <a:pt x="1" y="8"/>
                  </a:cubicBezTo>
                  <a:cubicBezTo>
                    <a:pt x="0" y="7"/>
                    <a:pt x="0" y="6"/>
                    <a:pt x="0" y="5"/>
                  </a:cubicBezTo>
                  <a:cubicBezTo>
                    <a:pt x="5" y="0"/>
                    <a:pt x="5" y="0"/>
                    <a:pt x="5" y="0"/>
                  </a:cubicBezTo>
                  <a:cubicBezTo>
                    <a:pt x="6" y="0"/>
                    <a:pt x="7" y="0"/>
                    <a:pt x="8" y="1"/>
                  </a:cubicBezTo>
                  <a:cubicBezTo>
                    <a:pt x="17" y="11"/>
                    <a:pt x="17" y="11"/>
                    <a:pt x="17" y="11"/>
                  </a:cubicBezTo>
                  <a:cubicBezTo>
                    <a:pt x="18" y="12"/>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3" name="Freeform 79"/>
            <p:cNvSpPr>
              <a:spLocks noChangeArrowheads="1"/>
            </p:cNvSpPr>
            <p:nvPr/>
          </p:nvSpPr>
          <p:spPr bwMode="auto">
            <a:xfrm flipH="1">
              <a:off x="3354386" y="3351212"/>
              <a:ext cx="49213" cy="52388"/>
            </a:xfrm>
            <a:custGeom>
              <a:avLst/>
              <a:gdLst>
                <a:gd name="T0" fmla="*/ 93924306 w 19"/>
                <a:gd name="T1" fmla="*/ 136845728 h 19"/>
                <a:gd name="T2" fmla="*/ 73798779 w 19"/>
                <a:gd name="T3" fmla="*/ 129241196 h 19"/>
                <a:gd name="T4" fmla="*/ 6708509 w 19"/>
                <a:gd name="T5" fmla="*/ 53217936 h 19"/>
                <a:gd name="T6" fmla="*/ 0 w 19"/>
                <a:gd name="T7" fmla="*/ 38011630 h 19"/>
                <a:gd name="T8" fmla="*/ 33545135 w 19"/>
                <a:gd name="T9" fmla="*/ 0 h 19"/>
                <a:gd name="T10" fmla="*/ 53670662 w 19"/>
                <a:gd name="T11" fmla="*/ 7601775 h 19"/>
                <a:gd name="T12" fmla="*/ 120760932 w 19"/>
                <a:gd name="T13" fmla="*/ 83627792 h 19"/>
                <a:gd name="T14" fmla="*/ 120760932 w 19"/>
                <a:gd name="T15" fmla="*/ 106435872 h 19"/>
                <a:gd name="T16" fmla="*/ 93924306 w 19"/>
                <a:gd name="T17" fmla="*/ 136845728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3" y="19"/>
                    <a:pt x="12" y="18"/>
                    <a:pt x="11" y="17"/>
                  </a:cubicBezTo>
                  <a:cubicBezTo>
                    <a:pt x="1" y="7"/>
                    <a:pt x="1" y="7"/>
                    <a:pt x="1" y="7"/>
                  </a:cubicBezTo>
                  <a:cubicBezTo>
                    <a:pt x="0" y="6"/>
                    <a:pt x="0" y="5"/>
                    <a:pt x="0" y="5"/>
                  </a:cubicBezTo>
                  <a:cubicBezTo>
                    <a:pt x="5" y="0"/>
                    <a:pt x="5" y="0"/>
                    <a:pt x="5" y="0"/>
                  </a:cubicBezTo>
                  <a:cubicBezTo>
                    <a:pt x="6" y="0"/>
                    <a:pt x="7" y="0"/>
                    <a:pt x="8" y="1"/>
                  </a:cubicBezTo>
                  <a:cubicBezTo>
                    <a:pt x="18" y="11"/>
                    <a:pt x="18" y="11"/>
                    <a:pt x="18" y="11"/>
                  </a:cubicBezTo>
                  <a:cubicBezTo>
                    <a:pt x="19" y="12"/>
                    <a:pt x="19" y="13"/>
                    <a:pt x="18"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4" name="Freeform 80"/>
            <p:cNvSpPr>
              <a:spLocks noChangeArrowheads="1"/>
            </p:cNvSpPr>
            <p:nvPr/>
          </p:nvSpPr>
          <p:spPr bwMode="auto">
            <a:xfrm flipH="1">
              <a:off x="3311524" y="3395662"/>
              <a:ext cx="50800" cy="53975"/>
            </a:xfrm>
            <a:custGeom>
              <a:avLst/>
              <a:gdLst>
                <a:gd name="T0" fmla="*/ 100081347 w 19"/>
                <a:gd name="T1" fmla="*/ 153331612 h 19"/>
                <a:gd name="T2" fmla="*/ 78635726 w 19"/>
                <a:gd name="T3" fmla="*/ 145260929 h 19"/>
                <a:gd name="T4" fmla="*/ 14296189 w 19"/>
                <a:gd name="T5" fmla="*/ 64559782 h 19"/>
                <a:gd name="T6" fmla="*/ 7149432 w 19"/>
                <a:gd name="T7" fmla="*/ 40350574 h 19"/>
                <a:gd name="T8" fmla="*/ 35741811 w 19"/>
                <a:gd name="T9" fmla="*/ 8070683 h 19"/>
                <a:gd name="T10" fmla="*/ 57187432 w 19"/>
                <a:gd name="T11" fmla="*/ 16141366 h 19"/>
                <a:gd name="T12" fmla="*/ 128673726 w 19"/>
                <a:gd name="T13" fmla="*/ 96839672 h 19"/>
                <a:gd name="T14" fmla="*/ 135823158 w 19"/>
                <a:gd name="T15" fmla="*/ 112981038 h 19"/>
                <a:gd name="T16" fmla="*/ 100081347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3" y="19"/>
                    <a:pt x="12" y="19"/>
                    <a:pt x="11" y="18"/>
                  </a:cubicBezTo>
                  <a:cubicBezTo>
                    <a:pt x="2" y="8"/>
                    <a:pt x="2" y="8"/>
                    <a:pt x="2" y="8"/>
                  </a:cubicBezTo>
                  <a:cubicBezTo>
                    <a:pt x="1" y="7"/>
                    <a:pt x="0" y="6"/>
                    <a:pt x="1" y="5"/>
                  </a:cubicBezTo>
                  <a:cubicBezTo>
                    <a:pt x="5" y="1"/>
                    <a:pt x="5" y="1"/>
                    <a:pt x="5" y="1"/>
                  </a:cubicBezTo>
                  <a:cubicBezTo>
                    <a:pt x="6" y="0"/>
                    <a:pt x="7" y="1"/>
                    <a:pt x="8" y="2"/>
                  </a:cubicBezTo>
                  <a:cubicBezTo>
                    <a:pt x="18" y="12"/>
                    <a:pt x="18" y="12"/>
                    <a:pt x="18" y="12"/>
                  </a:cubicBezTo>
                  <a:cubicBezTo>
                    <a:pt x="19" y="13"/>
                    <a:pt x="19" y="14"/>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5" name="Freeform 81"/>
            <p:cNvSpPr>
              <a:spLocks noChangeArrowheads="1"/>
            </p:cNvSpPr>
            <p:nvPr/>
          </p:nvSpPr>
          <p:spPr bwMode="auto">
            <a:xfrm flipH="1">
              <a:off x="3268662" y="3443287"/>
              <a:ext cx="50800" cy="53975"/>
            </a:xfrm>
            <a:custGeom>
              <a:avLst/>
              <a:gdLst>
                <a:gd name="T0" fmla="*/ 100081347 w 19"/>
                <a:gd name="T1" fmla="*/ 153331612 h 19"/>
                <a:gd name="T2" fmla="*/ 78635726 w 19"/>
                <a:gd name="T3" fmla="*/ 145260929 h 19"/>
                <a:gd name="T4" fmla="*/ 14296189 w 19"/>
                <a:gd name="T5" fmla="*/ 64559782 h 19"/>
                <a:gd name="T6" fmla="*/ 7149432 w 19"/>
                <a:gd name="T7" fmla="*/ 40350574 h 19"/>
                <a:gd name="T8" fmla="*/ 42891242 w 19"/>
                <a:gd name="T9" fmla="*/ 0 h 19"/>
                <a:gd name="T10" fmla="*/ 57187432 w 19"/>
                <a:gd name="T11" fmla="*/ 8070683 h 19"/>
                <a:gd name="T12" fmla="*/ 128673726 w 19"/>
                <a:gd name="T13" fmla="*/ 88771830 h 19"/>
                <a:gd name="T14" fmla="*/ 135823158 w 19"/>
                <a:gd name="T15" fmla="*/ 112981038 h 19"/>
                <a:gd name="T16" fmla="*/ 100081347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4" y="19"/>
                    <a:pt x="12" y="19"/>
                    <a:pt x="11" y="18"/>
                  </a:cubicBezTo>
                  <a:cubicBezTo>
                    <a:pt x="2" y="8"/>
                    <a:pt x="2" y="8"/>
                    <a:pt x="2" y="8"/>
                  </a:cubicBezTo>
                  <a:cubicBezTo>
                    <a:pt x="1" y="7"/>
                    <a:pt x="0" y="5"/>
                    <a:pt x="1" y="5"/>
                  </a:cubicBezTo>
                  <a:cubicBezTo>
                    <a:pt x="6" y="0"/>
                    <a:pt x="6" y="0"/>
                    <a:pt x="6" y="0"/>
                  </a:cubicBezTo>
                  <a:cubicBezTo>
                    <a:pt x="6" y="0"/>
                    <a:pt x="7" y="0"/>
                    <a:pt x="8" y="1"/>
                  </a:cubicBezTo>
                  <a:cubicBezTo>
                    <a:pt x="18" y="11"/>
                    <a:pt x="18" y="11"/>
                    <a:pt x="18" y="11"/>
                  </a:cubicBezTo>
                  <a:cubicBezTo>
                    <a:pt x="19" y="12"/>
                    <a:pt x="19" y="13"/>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6" name="Freeform 82"/>
            <p:cNvSpPr>
              <a:spLocks noChangeArrowheads="1"/>
            </p:cNvSpPr>
            <p:nvPr/>
          </p:nvSpPr>
          <p:spPr bwMode="auto">
            <a:xfrm flipH="1">
              <a:off x="3222624" y="3489324"/>
              <a:ext cx="50800" cy="55563"/>
            </a:xfrm>
            <a:custGeom>
              <a:avLst/>
              <a:gdLst>
                <a:gd name="T0" fmla="*/ 92931916 w 19"/>
                <a:gd name="T1" fmla="*/ 146644648 h 20"/>
                <a:gd name="T2" fmla="*/ 78635726 w 19"/>
                <a:gd name="T3" fmla="*/ 138926947 h 20"/>
                <a:gd name="T4" fmla="*/ 7149432 w 19"/>
                <a:gd name="T5" fmla="*/ 61744384 h 20"/>
                <a:gd name="T6" fmla="*/ 0 w 19"/>
                <a:gd name="T7" fmla="*/ 46308982 h 20"/>
                <a:gd name="T8" fmla="*/ 35741811 w 19"/>
                <a:gd name="T9" fmla="*/ 7717701 h 20"/>
                <a:gd name="T10" fmla="*/ 50040674 w 19"/>
                <a:gd name="T11" fmla="*/ 15435401 h 20"/>
                <a:gd name="T12" fmla="*/ 121526968 w 19"/>
                <a:gd name="T13" fmla="*/ 92617965 h 20"/>
                <a:gd name="T14" fmla="*/ 128673726 w 19"/>
                <a:gd name="T15" fmla="*/ 108053366 h 20"/>
                <a:gd name="T16" fmla="*/ 92931916 w 19"/>
                <a:gd name="T17" fmla="*/ 14664464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13" y="19"/>
                  </a:moveTo>
                  <a:cubicBezTo>
                    <a:pt x="13" y="20"/>
                    <a:pt x="12" y="19"/>
                    <a:pt x="11" y="18"/>
                  </a:cubicBezTo>
                  <a:cubicBezTo>
                    <a:pt x="1" y="8"/>
                    <a:pt x="1" y="8"/>
                    <a:pt x="1" y="8"/>
                  </a:cubicBezTo>
                  <a:cubicBezTo>
                    <a:pt x="0" y="7"/>
                    <a:pt x="0" y="6"/>
                    <a:pt x="0" y="6"/>
                  </a:cubicBezTo>
                  <a:cubicBezTo>
                    <a:pt x="5" y="1"/>
                    <a:pt x="5" y="1"/>
                    <a:pt x="5" y="1"/>
                  </a:cubicBezTo>
                  <a:cubicBezTo>
                    <a:pt x="5" y="0"/>
                    <a:pt x="6" y="1"/>
                    <a:pt x="7" y="2"/>
                  </a:cubicBezTo>
                  <a:cubicBezTo>
                    <a:pt x="17" y="12"/>
                    <a:pt x="17" y="12"/>
                    <a:pt x="17" y="12"/>
                  </a:cubicBezTo>
                  <a:cubicBezTo>
                    <a:pt x="18" y="13"/>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7" name="Freeform 83"/>
            <p:cNvSpPr>
              <a:spLocks noChangeArrowheads="1"/>
            </p:cNvSpPr>
            <p:nvPr/>
          </p:nvSpPr>
          <p:spPr bwMode="auto">
            <a:xfrm flipH="1">
              <a:off x="3179762" y="3536949"/>
              <a:ext cx="50800" cy="53975"/>
            </a:xfrm>
            <a:custGeom>
              <a:avLst/>
              <a:gdLst>
                <a:gd name="T0" fmla="*/ 92931916 w 19"/>
                <a:gd name="T1" fmla="*/ 153331612 h 19"/>
                <a:gd name="T2" fmla="*/ 78635726 w 19"/>
                <a:gd name="T3" fmla="*/ 145260929 h 19"/>
                <a:gd name="T4" fmla="*/ 7149432 w 19"/>
                <a:gd name="T5" fmla="*/ 64559782 h 19"/>
                <a:gd name="T6" fmla="*/ 0 w 19"/>
                <a:gd name="T7" fmla="*/ 40350574 h 19"/>
                <a:gd name="T8" fmla="*/ 35741811 w 19"/>
                <a:gd name="T9" fmla="*/ 8070683 h 19"/>
                <a:gd name="T10" fmla="*/ 57187432 w 19"/>
                <a:gd name="T11" fmla="*/ 8070683 h 19"/>
                <a:gd name="T12" fmla="*/ 121526968 w 19"/>
                <a:gd name="T13" fmla="*/ 88771830 h 19"/>
                <a:gd name="T14" fmla="*/ 128673726 w 19"/>
                <a:gd name="T15" fmla="*/ 112981038 h 19"/>
                <a:gd name="T16" fmla="*/ 92931916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3" y="19"/>
                  </a:moveTo>
                  <a:cubicBezTo>
                    <a:pt x="13" y="19"/>
                    <a:pt x="12" y="19"/>
                    <a:pt x="11" y="18"/>
                  </a:cubicBezTo>
                  <a:cubicBezTo>
                    <a:pt x="1" y="8"/>
                    <a:pt x="1" y="8"/>
                    <a:pt x="1" y="8"/>
                  </a:cubicBezTo>
                  <a:cubicBezTo>
                    <a:pt x="0" y="7"/>
                    <a:pt x="0" y="6"/>
                    <a:pt x="0" y="5"/>
                  </a:cubicBezTo>
                  <a:cubicBezTo>
                    <a:pt x="5" y="1"/>
                    <a:pt x="5" y="1"/>
                    <a:pt x="5" y="1"/>
                  </a:cubicBezTo>
                  <a:cubicBezTo>
                    <a:pt x="6" y="0"/>
                    <a:pt x="7" y="1"/>
                    <a:pt x="8" y="1"/>
                  </a:cubicBezTo>
                  <a:cubicBezTo>
                    <a:pt x="17" y="11"/>
                    <a:pt x="17" y="11"/>
                    <a:pt x="17" y="11"/>
                  </a:cubicBezTo>
                  <a:cubicBezTo>
                    <a:pt x="18" y="12"/>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8" name="Freeform 84"/>
            <p:cNvSpPr>
              <a:spLocks noChangeArrowheads="1"/>
            </p:cNvSpPr>
            <p:nvPr/>
          </p:nvSpPr>
          <p:spPr bwMode="auto">
            <a:xfrm flipH="1">
              <a:off x="3138486" y="3584574"/>
              <a:ext cx="49213" cy="53975"/>
            </a:xfrm>
            <a:custGeom>
              <a:avLst/>
              <a:gdLst>
                <a:gd name="T0" fmla="*/ 93924306 w 19"/>
                <a:gd name="T1" fmla="*/ 145260929 h 19"/>
                <a:gd name="T2" fmla="*/ 73798779 w 19"/>
                <a:gd name="T3" fmla="*/ 137190246 h 19"/>
                <a:gd name="T4" fmla="*/ 6708509 w 19"/>
                <a:gd name="T5" fmla="*/ 56491939 h 19"/>
                <a:gd name="T6" fmla="*/ 0 w 19"/>
                <a:gd name="T7" fmla="*/ 40350574 h 19"/>
                <a:gd name="T8" fmla="*/ 33545135 w 19"/>
                <a:gd name="T9" fmla="*/ 0 h 19"/>
                <a:gd name="T10" fmla="*/ 53670662 w 19"/>
                <a:gd name="T11" fmla="*/ 8070683 h 19"/>
                <a:gd name="T12" fmla="*/ 120760932 w 19"/>
                <a:gd name="T13" fmla="*/ 88771830 h 19"/>
                <a:gd name="T14" fmla="*/ 120760932 w 19"/>
                <a:gd name="T15" fmla="*/ 112981038 h 19"/>
                <a:gd name="T16" fmla="*/ 93924306 w 19"/>
                <a:gd name="T17" fmla="*/ 14526092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3" y="19"/>
                    <a:pt x="12" y="18"/>
                    <a:pt x="11" y="17"/>
                  </a:cubicBezTo>
                  <a:cubicBezTo>
                    <a:pt x="1" y="7"/>
                    <a:pt x="1" y="7"/>
                    <a:pt x="1" y="7"/>
                  </a:cubicBezTo>
                  <a:cubicBezTo>
                    <a:pt x="0" y="6"/>
                    <a:pt x="0" y="5"/>
                    <a:pt x="0" y="5"/>
                  </a:cubicBezTo>
                  <a:cubicBezTo>
                    <a:pt x="5" y="0"/>
                    <a:pt x="5" y="0"/>
                    <a:pt x="5" y="0"/>
                  </a:cubicBezTo>
                  <a:cubicBezTo>
                    <a:pt x="6" y="0"/>
                    <a:pt x="7" y="0"/>
                    <a:pt x="8" y="1"/>
                  </a:cubicBezTo>
                  <a:cubicBezTo>
                    <a:pt x="18" y="11"/>
                    <a:pt x="18" y="11"/>
                    <a:pt x="18" y="11"/>
                  </a:cubicBezTo>
                  <a:cubicBezTo>
                    <a:pt x="18" y="12"/>
                    <a:pt x="19" y="13"/>
                    <a:pt x="18"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9" name="Freeform 85"/>
            <p:cNvSpPr>
              <a:spLocks noChangeArrowheads="1"/>
            </p:cNvSpPr>
            <p:nvPr/>
          </p:nvSpPr>
          <p:spPr bwMode="auto">
            <a:xfrm flipH="1">
              <a:off x="3095624" y="3629024"/>
              <a:ext cx="50800" cy="57150"/>
            </a:xfrm>
            <a:custGeom>
              <a:avLst/>
              <a:gdLst>
                <a:gd name="T0" fmla="*/ 100081347 w 19"/>
                <a:gd name="T1" fmla="*/ 155142248 h 20"/>
                <a:gd name="T2" fmla="*/ 78635726 w 19"/>
                <a:gd name="T3" fmla="*/ 146975513 h 20"/>
                <a:gd name="T4" fmla="*/ 7149432 w 19"/>
                <a:gd name="T5" fmla="*/ 65322450 h 20"/>
                <a:gd name="T6" fmla="*/ 7149432 w 19"/>
                <a:gd name="T7" fmla="*/ 48991838 h 20"/>
                <a:gd name="T8" fmla="*/ 35741811 w 19"/>
                <a:gd name="T9" fmla="*/ 8166735 h 20"/>
                <a:gd name="T10" fmla="*/ 57187432 w 19"/>
                <a:gd name="T11" fmla="*/ 16330613 h 20"/>
                <a:gd name="T12" fmla="*/ 128673726 w 19"/>
                <a:gd name="T13" fmla="*/ 97983675 h 20"/>
                <a:gd name="T14" fmla="*/ 135823158 w 19"/>
                <a:gd name="T15" fmla="*/ 114314288 h 20"/>
                <a:gd name="T16" fmla="*/ 100081347 w 19"/>
                <a:gd name="T17" fmla="*/ 15514224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14" y="19"/>
                  </a:moveTo>
                  <a:cubicBezTo>
                    <a:pt x="13" y="20"/>
                    <a:pt x="12" y="19"/>
                    <a:pt x="11" y="18"/>
                  </a:cubicBezTo>
                  <a:cubicBezTo>
                    <a:pt x="1" y="8"/>
                    <a:pt x="1" y="8"/>
                    <a:pt x="1" y="8"/>
                  </a:cubicBezTo>
                  <a:cubicBezTo>
                    <a:pt x="0" y="7"/>
                    <a:pt x="0" y="6"/>
                    <a:pt x="1" y="6"/>
                  </a:cubicBezTo>
                  <a:cubicBezTo>
                    <a:pt x="5" y="1"/>
                    <a:pt x="5" y="1"/>
                    <a:pt x="5" y="1"/>
                  </a:cubicBezTo>
                  <a:cubicBezTo>
                    <a:pt x="6" y="0"/>
                    <a:pt x="7" y="1"/>
                    <a:pt x="8" y="2"/>
                  </a:cubicBezTo>
                  <a:cubicBezTo>
                    <a:pt x="18" y="12"/>
                    <a:pt x="18" y="12"/>
                    <a:pt x="18" y="12"/>
                  </a:cubicBezTo>
                  <a:cubicBezTo>
                    <a:pt x="19" y="13"/>
                    <a:pt x="19" y="14"/>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0" name="Freeform 86"/>
            <p:cNvSpPr>
              <a:spLocks noChangeArrowheads="1"/>
            </p:cNvSpPr>
            <p:nvPr/>
          </p:nvSpPr>
          <p:spPr bwMode="auto">
            <a:xfrm flipH="1">
              <a:off x="3052762" y="3678237"/>
              <a:ext cx="50800" cy="52388"/>
            </a:xfrm>
            <a:custGeom>
              <a:avLst/>
              <a:gdLst>
                <a:gd name="T0" fmla="*/ 100081347 w 19"/>
                <a:gd name="T1" fmla="*/ 144447502 h 19"/>
                <a:gd name="T2" fmla="*/ 78635726 w 19"/>
                <a:gd name="T3" fmla="*/ 136845728 h 19"/>
                <a:gd name="T4" fmla="*/ 14296189 w 19"/>
                <a:gd name="T5" fmla="*/ 60819711 h 19"/>
                <a:gd name="T6" fmla="*/ 7149432 w 19"/>
                <a:gd name="T7" fmla="*/ 38011630 h 19"/>
                <a:gd name="T8" fmla="*/ 42891242 w 19"/>
                <a:gd name="T9" fmla="*/ 0 h 19"/>
                <a:gd name="T10" fmla="*/ 57187432 w 19"/>
                <a:gd name="T11" fmla="*/ 7601775 h 19"/>
                <a:gd name="T12" fmla="*/ 128673726 w 19"/>
                <a:gd name="T13" fmla="*/ 83627792 h 19"/>
                <a:gd name="T14" fmla="*/ 135823158 w 19"/>
                <a:gd name="T15" fmla="*/ 106435872 h 19"/>
                <a:gd name="T16" fmla="*/ 100081347 w 19"/>
                <a:gd name="T17" fmla="*/ 14444750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3" y="19"/>
                    <a:pt x="12" y="19"/>
                    <a:pt x="11" y="18"/>
                  </a:cubicBezTo>
                  <a:cubicBezTo>
                    <a:pt x="2" y="8"/>
                    <a:pt x="2" y="8"/>
                    <a:pt x="2" y="8"/>
                  </a:cubicBezTo>
                  <a:cubicBezTo>
                    <a:pt x="1" y="7"/>
                    <a:pt x="0" y="6"/>
                    <a:pt x="1" y="5"/>
                  </a:cubicBezTo>
                  <a:cubicBezTo>
                    <a:pt x="6" y="0"/>
                    <a:pt x="6" y="0"/>
                    <a:pt x="6" y="0"/>
                  </a:cubicBezTo>
                  <a:cubicBezTo>
                    <a:pt x="6" y="0"/>
                    <a:pt x="7" y="0"/>
                    <a:pt x="8" y="1"/>
                  </a:cubicBezTo>
                  <a:cubicBezTo>
                    <a:pt x="18" y="11"/>
                    <a:pt x="18" y="11"/>
                    <a:pt x="18" y="11"/>
                  </a:cubicBezTo>
                  <a:cubicBezTo>
                    <a:pt x="19" y="12"/>
                    <a:pt x="19" y="13"/>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1" name="Freeform 87"/>
            <p:cNvSpPr>
              <a:spLocks noChangeArrowheads="1"/>
            </p:cNvSpPr>
            <p:nvPr/>
          </p:nvSpPr>
          <p:spPr bwMode="auto">
            <a:xfrm flipH="1">
              <a:off x="3009900" y="3725862"/>
              <a:ext cx="50800" cy="53975"/>
            </a:xfrm>
            <a:custGeom>
              <a:avLst/>
              <a:gdLst>
                <a:gd name="T0" fmla="*/ 100081347 w 19"/>
                <a:gd name="T1" fmla="*/ 145260929 h 19"/>
                <a:gd name="T2" fmla="*/ 85782484 w 19"/>
                <a:gd name="T3" fmla="*/ 137190246 h 19"/>
                <a:gd name="T4" fmla="*/ 14296189 w 19"/>
                <a:gd name="T5" fmla="*/ 56491939 h 19"/>
                <a:gd name="T6" fmla="*/ 7149432 w 19"/>
                <a:gd name="T7" fmla="*/ 40350574 h 19"/>
                <a:gd name="T8" fmla="*/ 42891242 w 19"/>
                <a:gd name="T9" fmla="*/ 0 h 19"/>
                <a:gd name="T10" fmla="*/ 57187432 w 19"/>
                <a:gd name="T11" fmla="*/ 8070683 h 19"/>
                <a:gd name="T12" fmla="*/ 128673726 w 19"/>
                <a:gd name="T13" fmla="*/ 88771830 h 19"/>
                <a:gd name="T14" fmla="*/ 135823158 w 19"/>
                <a:gd name="T15" fmla="*/ 112981038 h 19"/>
                <a:gd name="T16" fmla="*/ 100081347 w 19"/>
                <a:gd name="T17" fmla="*/ 14526092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4" y="19"/>
                    <a:pt x="12" y="18"/>
                    <a:pt x="12" y="17"/>
                  </a:cubicBezTo>
                  <a:cubicBezTo>
                    <a:pt x="2" y="7"/>
                    <a:pt x="2" y="7"/>
                    <a:pt x="2" y="7"/>
                  </a:cubicBezTo>
                  <a:cubicBezTo>
                    <a:pt x="1" y="6"/>
                    <a:pt x="0" y="5"/>
                    <a:pt x="1" y="5"/>
                  </a:cubicBezTo>
                  <a:cubicBezTo>
                    <a:pt x="6" y="0"/>
                    <a:pt x="6" y="0"/>
                    <a:pt x="6" y="0"/>
                  </a:cubicBezTo>
                  <a:cubicBezTo>
                    <a:pt x="6" y="0"/>
                    <a:pt x="7" y="0"/>
                    <a:pt x="8" y="1"/>
                  </a:cubicBezTo>
                  <a:cubicBezTo>
                    <a:pt x="18" y="11"/>
                    <a:pt x="18" y="11"/>
                    <a:pt x="18" y="11"/>
                  </a:cubicBezTo>
                  <a:cubicBezTo>
                    <a:pt x="19" y="12"/>
                    <a:pt x="19" y="13"/>
                    <a:pt x="19"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 name="Freeform 88"/>
            <p:cNvSpPr>
              <a:spLocks noChangeArrowheads="1"/>
            </p:cNvSpPr>
            <p:nvPr/>
          </p:nvSpPr>
          <p:spPr bwMode="auto">
            <a:xfrm flipH="1">
              <a:off x="2963863" y="3770312"/>
              <a:ext cx="50800" cy="53975"/>
            </a:xfrm>
            <a:custGeom>
              <a:avLst/>
              <a:gdLst>
                <a:gd name="T0" fmla="*/ 92931916 w 19"/>
                <a:gd name="T1" fmla="*/ 153331612 h 19"/>
                <a:gd name="T2" fmla="*/ 78635726 w 19"/>
                <a:gd name="T3" fmla="*/ 145260929 h 19"/>
                <a:gd name="T4" fmla="*/ 7149432 w 19"/>
                <a:gd name="T5" fmla="*/ 64559782 h 19"/>
                <a:gd name="T6" fmla="*/ 0 w 19"/>
                <a:gd name="T7" fmla="*/ 40350574 h 19"/>
                <a:gd name="T8" fmla="*/ 35741811 w 19"/>
                <a:gd name="T9" fmla="*/ 8070683 h 19"/>
                <a:gd name="T10" fmla="*/ 57187432 w 19"/>
                <a:gd name="T11" fmla="*/ 16141366 h 19"/>
                <a:gd name="T12" fmla="*/ 121526968 w 19"/>
                <a:gd name="T13" fmla="*/ 96839672 h 19"/>
                <a:gd name="T14" fmla="*/ 128673726 w 19"/>
                <a:gd name="T15" fmla="*/ 112981038 h 19"/>
                <a:gd name="T16" fmla="*/ 92931916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3" y="19"/>
                  </a:moveTo>
                  <a:cubicBezTo>
                    <a:pt x="13" y="19"/>
                    <a:pt x="12" y="19"/>
                    <a:pt x="11" y="18"/>
                  </a:cubicBezTo>
                  <a:cubicBezTo>
                    <a:pt x="1" y="8"/>
                    <a:pt x="1" y="8"/>
                    <a:pt x="1" y="8"/>
                  </a:cubicBezTo>
                  <a:cubicBezTo>
                    <a:pt x="0" y="7"/>
                    <a:pt x="0" y="6"/>
                    <a:pt x="0" y="5"/>
                  </a:cubicBezTo>
                  <a:cubicBezTo>
                    <a:pt x="5" y="1"/>
                    <a:pt x="5" y="1"/>
                    <a:pt x="5" y="1"/>
                  </a:cubicBezTo>
                  <a:cubicBezTo>
                    <a:pt x="5" y="0"/>
                    <a:pt x="7" y="1"/>
                    <a:pt x="8" y="2"/>
                  </a:cubicBezTo>
                  <a:cubicBezTo>
                    <a:pt x="17" y="12"/>
                    <a:pt x="17" y="12"/>
                    <a:pt x="17" y="12"/>
                  </a:cubicBezTo>
                  <a:cubicBezTo>
                    <a:pt x="18" y="13"/>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3" name="Freeform 89"/>
            <p:cNvSpPr>
              <a:spLocks noChangeArrowheads="1"/>
            </p:cNvSpPr>
            <p:nvPr/>
          </p:nvSpPr>
          <p:spPr bwMode="auto">
            <a:xfrm flipH="1">
              <a:off x="3554412" y="3189287"/>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1653634 h 25"/>
                <a:gd name="T8" fmla="*/ 78241779 w 25"/>
                <a:gd name="T9" fmla="*/ 8166792 h 25"/>
                <a:gd name="T10" fmla="*/ 106693335 w 25"/>
                <a:gd name="T11" fmla="*/ 8166792 h 25"/>
                <a:gd name="T12" fmla="*/ 177822225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4"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4" name="Freeform 90"/>
            <p:cNvSpPr>
              <a:spLocks noChangeArrowheads="1"/>
            </p:cNvSpPr>
            <p:nvPr/>
          </p:nvSpPr>
          <p:spPr bwMode="auto">
            <a:xfrm flipH="1">
              <a:off x="3511549" y="323532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5" name="Freeform 91"/>
            <p:cNvSpPr>
              <a:spLocks noChangeArrowheads="1"/>
            </p:cNvSpPr>
            <p:nvPr/>
          </p:nvSpPr>
          <p:spPr bwMode="auto">
            <a:xfrm flipH="1">
              <a:off x="3468686" y="3279774"/>
              <a:ext cx="68263" cy="71438"/>
            </a:xfrm>
            <a:custGeom>
              <a:avLst/>
              <a:gdLst>
                <a:gd name="T0" fmla="*/ 103400067 w 26"/>
                <a:gd name="T1" fmla="*/ 195968722 h 25"/>
                <a:gd name="T2" fmla="*/ 75827066 w 26"/>
                <a:gd name="T3" fmla="*/ 195968722 h 25"/>
                <a:gd name="T4" fmla="*/ 6894563 w 26"/>
                <a:gd name="T5" fmla="*/ 114315088 h 25"/>
                <a:gd name="T6" fmla="*/ 6894563 w 26"/>
                <a:gd name="T7" fmla="*/ 81653634 h 25"/>
                <a:gd name="T8" fmla="*/ 82719003 w 26"/>
                <a:gd name="T9" fmla="*/ 8166792 h 25"/>
                <a:gd name="T10" fmla="*/ 103400067 w 26"/>
                <a:gd name="T11" fmla="*/ 8166792 h 25"/>
                <a:gd name="T12" fmla="*/ 172332569 w 26"/>
                <a:gd name="T13" fmla="*/ 89820426 h 25"/>
                <a:gd name="T14" fmla="*/ 172332569 w 26"/>
                <a:gd name="T15" fmla="*/ 114315088 h 25"/>
                <a:gd name="T16" fmla="*/ 10340006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1" y="11"/>
                    <a:pt x="1" y="10"/>
                  </a:cubicBezTo>
                  <a:cubicBezTo>
                    <a:pt x="12" y="1"/>
                    <a:pt x="12" y="1"/>
                    <a:pt x="12"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6" name="Freeform 92"/>
            <p:cNvSpPr>
              <a:spLocks noChangeArrowheads="1"/>
            </p:cNvSpPr>
            <p:nvPr/>
          </p:nvSpPr>
          <p:spPr bwMode="auto">
            <a:xfrm flipH="1">
              <a:off x="3428999" y="3325812"/>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7" name="Freeform 93"/>
            <p:cNvSpPr>
              <a:spLocks noChangeArrowheads="1"/>
            </p:cNvSpPr>
            <p:nvPr/>
          </p:nvSpPr>
          <p:spPr bwMode="auto">
            <a:xfrm flipH="1">
              <a:off x="3386137" y="3370262"/>
              <a:ext cx="66675" cy="69850"/>
            </a:xfrm>
            <a:custGeom>
              <a:avLst/>
              <a:gdLst>
                <a:gd name="T0" fmla="*/ 99580446 w 25"/>
                <a:gd name="T1" fmla="*/ 187354464 h 25"/>
                <a:gd name="T2" fmla="*/ 71128890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8" name="Freeform 94"/>
            <p:cNvSpPr>
              <a:spLocks noChangeArrowheads="1"/>
            </p:cNvSpPr>
            <p:nvPr/>
          </p:nvSpPr>
          <p:spPr bwMode="auto">
            <a:xfrm flipH="1">
              <a:off x="3346449" y="3416299"/>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9" name="Freeform 95"/>
            <p:cNvSpPr>
              <a:spLocks noChangeArrowheads="1"/>
            </p:cNvSpPr>
            <p:nvPr/>
          </p:nvSpPr>
          <p:spPr bwMode="auto">
            <a:xfrm flipH="1">
              <a:off x="3303587" y="3460749"/>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0" name="Freeform 96"/>
            <p:cNvSpPr>
              <a:spLocks noChangeArrowheads="1"/>
            </p:cNvSpPr>
            <p:nvPr/>
          </p:nvSpPr>
          <p:spPr bwMode="auto">
            <a:xfrm flipH="1">
              <a:off x="3260724" y="3505199"/>
              <a:ext cx="68263" cy="71438"/>
            </a:xfrm>
            <a:custGeom>
              <a:avLst/>
              <a:gdLst>
                <a:gd name="T0" fmla="*/ 103400067 w 26"/>
                <a:gd name="T1" fmla="*/ 195968722 h 25"/>
                <a:gd name="T2" fmla="*/ 75827066 w 26"/>
                <a:gd name="T3" fmla="*/ 195968722 h 25"/>
                <a:gd name="T4" fmla="*/ 6894563 w 26"/>
                <a:gd name="T5" fmla="*/ 114315088 h 25"/>
                <a:gd name="T6" fmla="*/ 6894563 w 26"/>
                <a:gd name="T7" fmla="*/ 81653634 h 25"/>
                <a:gd name="T8" fmla="*/ 75827066 w 26"/>
                <a:gd name="T9" fmla="*/ 8166792 h 25"/>
                <a:gd name="T10" fmla="*/ 103400067 w 26"/>
                <a:gd name="T11" fmla="*/ 8166792 h 25"/>
                <a:gd name="T12" fmla="*/ 172332569 w 26"/>
                <a:gd name="T13" fmla="*/ 89820426 h 25"/>
                <a:gd name="T14" fmla="*/ 172332569 w 26"/>
                <a:gd name="T15" fmla="*/ 114315088 h 25"/>
                <a:gd name="T16" fmla="*/ 10340006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1" name="Freeform 97"/>
            <p:cNvSpPr>
              <a:spLocks noChangeArrowheads="1"/>
            </p:cNvSpPr>
            <p:nvPr/>
          </p:nvSpPr>
          <p:spPr bwMode="auto">
            <a:xfrm flipH="1">
              <a:off x="3221037" y="3551237"/>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 name="Freeform 98"/>
            <p:cNvSpPr>
              <a:spLocks noChangeArrowheads="1"/>
            </p:cNvSpPr>
            <p:nvPr/>
          </p:nvSpPr>
          <p:spPr bwMode="auto">
            <a:xfrm flipH="1">
              <a:off x="3178174" y="3595687"/>
              <a:ext cx="66675" cy="71438"/>
            </a:xfrm>
            <a:custGeom>
              <a:avLst/>
              <a:gdLst>
                <a:gd name="T0" fmla="*/ 99580446 w 25"/>
                <a:gd name="T1" fmla="*/ 195968722 h 25"/>
                <a:gd name="T2" fmla="*/ 71128890 w 25"/>
                <a:gd name="T3" fmla="*/ 195968722 h 25"/>
                <a:gd name="T4" fmla="*/ 7112889 w 25"/>
                <a:gd name="T5" fmla="*/ 114315088 h 25"/>
                <a:gd name="T6" fmla="*/ 7112889 w 25"/>
                <a:gd name="T7" fmla="*/ 81653634 h 25"/>
                <a:gd name="T8" fmla="*/ 78241779 w 25"/>
                <a:gd name="T9" fmla="*/ 8166792 h 25"/>
                <a:gd name="T10" fmla="*/ 99580446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3" name="Freeform 99"/>
            <p:cNvSpPr>
              <a:spLocks noChangeArrowheads="1"/>
            </p:cNvSpPr>
            <p:nvPr/>
          </p:nvSpPr>
          <p:spPr bwMode="auto">
            <a:xfrm flipH="1">
              <a:off x="3138487" y="364172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4" name="Freeform 100"/>
            <p:cNvSpPr>
              <a:spLocks noChangeArrowheads="1"/>
            </p:cNvSpPr>
            <p:nvPr/>
          </p:nvSpPr>
          <p:spPr bwMode="auto">
            <a:xfrm flipH="1">
              <a:off x="3095624" y="3686174"/>
              <a:ext cx="66675" cy="69850"/>
            </a:xfrm>
            <a:custGeom>
              <a:avLst/>
              <a:gdLst>
                <a:gd name="T0" fmla="*/ 99580446 w 25"/>
                <a:gd name="T1" fmla="*/ 187354464 h 25"/>
                <a:gd name="T2" fmla="*/ 71128890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5" name="Freeform 101"/>
            <p:cNvSpPr>
              <a:spLocks noChangeArrowheads="1"/>
            </p:cNvSpPr>
            <p:nvPr/>
          </p:nvSpPr>
          <p:spPr bwMode="auto">
            <a:xfrm flipH="1">
              <a:off x="3052762" y="3730624"/>
              <a:ext cx="66675" cy="71438"/>
            </a:xfrm>
            <a:custGeom>
              <a:avLst/>
              <a:gdLst>
                <a:gd name="T0" fmla="*/ 99580446 w 25"/>
                <a:gd name="T1" fmla="*/ 204135514 h 25"/>
                <a:gd name="T2" fmla="*/ 78241779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22481880 h 25"/>
                <a:gd name="T16" fmla="*/ 99580446 w 25"/>
                <a:gd name="T17" fmla="*/ 2041355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5"/>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6" name="Freeform 102"/>
            <p:cNvSpPr>
              <a:spLocks noChangeArrowheads="1"/>
            </p:cNvSpPr>
            <p:nvPr/>
          </p:nvSpPr>
          <p:spPr bwMode="auto">
            <a:xfrm flipH="1">
              <a:off x="3540124" y="3290887"/>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86608627 w 26"/>
                <a:gd name="T9" fmla="*/ 8166792 h 25"/>
                <a:gd name="T10" fmla="*/ 108262127 w 26"/>
                <a:gd name="T11" fmla="*/ 8166792 h 25"/>
                <a:gd name="T12" fmla="*/ 180435983 w 26"/>
                <a:gd name="T13" fmla="*/ 89820426 h 25"/>
                <a:gd name="T14" fmla="*/ 180435983 w 26"/>
                <a:gd name="T15" fmla="*/ 114315088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1" y="12"/>
                    <a:pt x="1" y="11"/>
                  </a:cubicBezTo>
                  <a:cubicBezTo>
                    <a:pt x="12" y="1"/>
                    <a:pt x="12" y="1"/>
                    <a:pt x="12"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7" name="Freeform 103"/>
            <p:cNvSpPr>
              <a:spLocks noChangeArrowheads="1"/>
            </p:cNvSpPr>
            <p:nvPr/>
          </p:nvSpPr>
          <p:spPr bwMode="auto">
            <a:xfrm flipH="1">
              <a:off x="3582987" y="3232149"/>
              <a:ext cx="79375" cy="84138"/>
            </a:xfrm>
            <a:custGeom>
              <a:avLst/>
              <a:gdLst>
                <a:gd name="T0" fmla="*/ 133008688 w 30"/>
                <a:gd name="T1" fmla="*/ 228106532 h 30"/>
                <a:gd name="T2" fmla="*/ 112006063 w 30"/>
                <a:gd name="T3" fmla="*/ 228106532 h 30"/>
                <a:gd name="T4" fmla="*/ 7000875 w 30"/>
                <a:gd name="T5" fmla="*/ 110119814 h 30"/>
                <a:gd name="T6" fmla="*/ 7000875 w 30"/>
                <a:gd name="T7" fmla="*/ 86524715 h 30"/>
                <a:gd name="T8" fmla="*/ 77004333 w 30"/>
                <a:gd name="T9" fmla="*/ 7866903 h 30"/>
                <a:gd name="T10" fmla="*/ 105007833 w 30"/>
                <a:gd name="T11" fmla="*/ 7866903 h 30"/>
                <a:gd name="T12" fmla="*/ 203012146 w 30"/>
                <a:gd name="T13" fmla="*/ 125853620 h 30"/>
                <a:gd name="T14" fmla="*/ 203012146 w 30"/>
                <a:gd name="T15" fmla="*/ 157315623 h 30"/>
                <a:gd name="T16" fmla="*/ 13300868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2"/>
                    <a:pt x="1" y="11"/>
                  </a:cubicBezTo>
                  <a:cubicBezTo>
                    <a:pt x="11" y="1"/>
                    <a:pt x="11" y="1"/>
                    <a:pt x="11" y="1"/>
                  </a:cubicBezTo>
                  <a:cubicBezTo>
                    <a:pt x="12" y="0"/>
                    <a:pt x="14" y="0"/>
                    <a:pt x="15" y="1"/>
                  </a:cubicBezTo>
                  <a:cubicBezTo>
                    <a:pt x="29" y="16"/>
                    <a:pt x="29" y="16"/>
                    <a:pt x="29" y="16"/>
                  </a:cubicBezTo>
                  <a:cubicBezTo>
                    <a:pt x="30" y="17"/>
                    <a:pt x="30" y="19"/>
                    <a:pt x="29" y="20"/>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8" name="Freeform 104"/>
            <p:cNvSpPr>
              <a:spLocks noChangeArrowheads="1"/>
            </p:cNvSpPr>
            <p:nvPr/>
          </p:nvSpPr>
          <p:spPr bwMode="auto">
            <a:xfrm flipH="1">
              <a:off x="3657599" y="3427412"/>
              <a:ext cx="79375" cy="84138"/>
            </a:xfrm>
            <a:custGeom>
              <a:avLst/>
              <a:gdLst>
                <a:gd name="T0" fmla="*/ 133008688 w 30"/>
                <a:gd name="T1" fmla="*/ 228106532 h 30"/>
                <a:gd name="T2" fmla="*/ 112006063 w 30"/>
                <a:gd name="T3" fmla="*/ 228106532 h 30"/>
                <a:gd name="T4" fmla="*/ 7000875 w 30"/>
                <a:gd name="T5" fmla="*/ 110119814 h 30"/>
                <a:gd name="T6" fmla="*/ 7000875 w 30"/>
                <a:gd name="T7" fmla="*/ 78657812 h 30"/>
                <a:gd name="T8" fmla="*/ 77004333 w 30"/>
                <a:gd name="T9" fmla="*/ 7866903 h 30"/>
                <a:gd name="T10" fmla="*/ 98006958 w 30"/>
                <a:gd name="T11" fmla="*/ 7866903 h 30"/>
                <a:gd name="T12" fmla="*/ 203012146 w 30"/>
                <a:gd name="T13" fmla="*/ 125853620 h 30"/>
                <a:gd name="T14" fmla="*/ 203012146 w 30"/>
                <a:gd name="T15" fmla="*/ 149448720 h 30"/>
                <a:gd name="T16" fmla="*/ 13300868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6" y="30"/>
                    <a:pt x="16" y="29"/>
                  </a:cubicBezTo>
                  <a:cubicBezTo>
                    <a:pt x="1" y="14"/>
                    <a:pt x="1" y="14"/>
                    <a:pt x="1" y="14"/>
                  </a:cubicBezTo>
                  <a:cubicBezTo>
                    <a:pt x="0" y="13"/>
                    <a:pt x="0" y="11"/>
                    <a:pt x="1" y="10"/>
                  </a:cubicBezTo>
                  <a:cubicBezTo>
                    <a:pt x="11" y="1"/>
                    <a:pt x="11" y="1"/>
                    <a:pt x="11" y="1"/>
                  </a:cubicBezTo>
                  <a:cubicBezTo>
                    <a:pt x="12" y="0"/>
                    <a:pt x="14" y="0"/>
                    <a:pt x="14"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9" name="Freeform 105"/>
            <p:cNvSpPr>
              <a:spLocks noChangeArrowheads="1"/>
            </p:cNvSpPr>
            <p:nvPr/>
          </p:nvSpPr>
          <p:spPr bwMode="auto">
            <a:xfrm flipH="1">
              <a:off x="3711574" y="3367087"/>
              <a:ext cx="79375" cy="85725"/>
            </a:xfrm>
            <a:custGeom>
              <a:avLst/>
              <a:gdLst>
                <a:gd name="T0" fmla="*/ 133008688 w 30"/>
                <a:gd name="T1" fmla="*/ 236795310 h 30"/>
                <a:gd name="T2" fmla="*/ 105007833 w 30"/>
                <a:gd name="T3" fmla="*/ 236795310 h 30"/>
                <a:gd name="T4" fmla="*/ 7000875 w 30"/>
                <a:gd name="T5" fmla="*/ 114314288 h 30"/>
                <a:gd name="T6" fmla="*/ 7000875 w 30"/>
                <a:gd name="T7" fmla="*/ 81653063 h 30"/>
                <a:gd name="T8" fmla="*/ 77004333 w 30"/>
                <a:gd name="T9" fmla="*/ 8166735 h 30"/>
                <a:gd name="T10" fmla="*/ 98006958 w 30"/>
                <a:gd name="T11" fmla="*/ 8166735 h 30"/>
                <a:gd name="T12" fmla="*/ 203012146 w 30"/>
                <a:gd name="T13" fmla="*/ 130644900 h 30"/>
                <a:gd name="T14" fmla="*/ 203012146 w 30"/>
                <a:gd name="T15" fmla="*/ 155142248 h 30"/>
                <a:gd name="T16" fmla="*/ 133008688 w 30"/>
                <a:gd name="T17" fmla="*/ 23679531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6" y="30"/>
                    <a:pt x="15" y="29"/>
                  </a:cubicBezTo>
                  <a:cubicBezTo>
                    <a:pt x="1" y="14"/>
                    <a:pt x="1" y="14"/>
                    <a:pt x="1" y="14"/>
                  </a:cubicBezTo>
                  <a:cubicBezTo>
                    <a:pt x="0" y="13"/>
                    <a:pt x="0" y="11"/>
                    <a:pt x="1" y="10"/>
                  </a:cubicBezTo>
                  <a:cubicBezTo>
                    <a:pt x="11" y="1"/>
                    <a:pt x="11" y="1"/>
                    <a:pt x="11" y="1"/>
                  </a:cubicBezTo>
                  <a:cubicBezTo>
                    <a:pt x="12" y="0"/>
                    <a:pt x="13" y="0"/>
                    <a:pt x="14"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0" name="Freeform 106"/>
            <p:cNvSpPr>
              <a:spLocks noChangeArrowheads="1"/>
            </p:cNvSpPr>
            <p:nvPr/>
          </p:nvSpPr>
          <p:spPr bwMode="auto">
            <a:xfrm flipH="1">
              <a:off x="3603624" y="3486149"/>
              <a:ext cx="80963" cy="84138"/>
            </a:xfrm>
            <a:custGeom>
              <a:avLst/>
              <a:gdLst>
                <a:gd name="T0" fmla="*/ 138384658 w 30"/>
                <a:gd name="T1" fmla="*/ 228106532 h 30"/>
                <a:gd name="T2" fmla="*/ 116532745 w 30"/>
                <a:gd name="T3" fmla="*/ 228106532 h 30"/>
                <a:gd name="T4" fmla="*/ 7283971 w 30"/>
                <a:gd name="T5" fmla="*/ 110119814 h 30"/>
                <a:gd name="T6" fmla="*/ 7283971 w 30"/>
                <a:gd name="T7" fmla="*/ 78657812 h 30"/>
                <a:gd name="T8" fmla="*/ 80115587 w 30"/>
                <a:gd name="T9" fmla="*/ 7866903 h 30"/>
                <a:gd name="T10" fmla="*/ 109251472 w 30"/>
                <a:gd name="T11" fmla="*/ 7866903 h 30"/>
                <a:gd name="T12" fmla="*/ 211216274 w 30"/>
                <a:gd name="T13" fmla="*/ 125853620 h 30"/>
                <a:gd name="T14" fmla="*/ 211216274 w 30"/>
                <a:gd name="T15" fmla="*/ 149448720 h 30"/>
                <a:gd name="T16" fmla="*/ 13838465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1"/>
                    <a:pt x="1" y="10"/>
                  </a:cubicBezTo>
                  <a:cubicBezTo>
                    <a:pt x="11" y="1"/>
                    <a:pt x="11" y="1"/>
                    <a:pt x="11" y="1"/>
                  </a:cubicBezTo>
                  <a:cubicBezTo>
                    <a:pt x="12" y="0"/>
                    <a:pt x="14" y="0"/>
                    <a:pt x="15"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1" name="Freeform 107"/>
            <p:cNvSpPr>
              <a:spLocks noChangeArrowheads="1"/>
            </p:cNvSpPr>
            <p:nvPr/>
          </p:nvSpPr>
          <p:spPr bwMode="auto">
            <a:xfrm flipH="1">
              <a:off x="3327399" y="3544887"/>
              <a:ext cx="301625" cy="323850"/>
            </a:xfrm>
            <a:custGeom>
              <a:avLst/>
              <a:gdLst>
                <a:gd name="T0" fmla="*/ 726737410 w 113"/>
                <a:gd name="T1" fmla="*/ 904059660 h 115"/>
                <a:gd name="T2" fmla="*/ 698237852 w 113"/>
                <a:gd name="T3" fmla="*/ 904059660 h 115"/>
                <a:gd name="T4" fmla="*/ 7124222 w 113"/>
                <a:gd name="T5" fmla="*/ 111024228 h 115"/>
                <a:gd name="T6" fmla="*/ 7124222 w 113"/>
                <a:gd name="T7" fmla="*/ 79303825 h 115"/>
                <a:gd name="T8" fmla="*/ 78374454 w 113"/>
                <a:gd name="T9" fmla="*/ 7930101 h 115"/>
                <a:gd name="T10" fmla="*/ 99747121 w 113"/>
                <a:gd name="T11" fmla="*/ 7930101 h 115"/>
                <a:gd name="T12" fmla="*/ 797987642 w 113"/>
                <a:gd name="T13" fmla="*/ 800965533 h 115"/>
                <a:gd name="T14" fmla="*/ 797987642 w 113"/>
                <a:gd name="T15" fmla="*/ 824755835 h 115"/>
                <a:gd name="T16" fmla="*/ 726737410 w 113"/>
                <a:gd name="T17" fmla="*/ 90405966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15"/>
                <a:gd name="T29" fmla="*/ 113 w 113"/>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15">
                  <a:moveTo>
                    <a:pt x="102" y="114"/>
                  </a:moveTo>
                  <a:cubicBezTo>
                    <a:pt x="101" y="115"/>
                    <a:pt x="99" y="115"/>
                    <a:pt x="98" y="114"/>
                  </a:cubicBezTo>
                  <a:cubicBezTo>
                    <a:pt x="1" y="14"/>
                    <a:pt x="1" y="14"/>
                    <a:pt x="1" y="14"/>
                  </a:cubicBezTo>
                  <a:cubicBezTo>
                    <a:pt x="0" y="13"/>
                    <a:pt x="0" y="11"/>
                    <a:pt x="1" y="10"/>
                  </a:cubicBezTo>
                  <a:cubicBezTo>
                    <a:pt x="11" y="1"/>
                    <a:pt x="11" y="1"/>
                    <a:pt x="11" y="1"/>
                  </a:cubicBezTo>
                  <a:cubicBezTo>
                    <a:pt x="12" y="0"/>
                    <a:pt x="13" y="0"/>
                    <a:pt x="14" y="1"/>
                  </a:cubicBezTo>
                  <a:cubicBezTo>
                    <a:pt x="112" y="101"/>
                    <a:pt x="112" y="101"/>
                    <a:pt x="112" y="101"/>
                  </a:cubicBezTo>
                  <a:cubicBezTo>
                    <a:pt x="113" y="102"/>
                    <a:pt x="113" y="103"/>
                    <a:pt x="112" y="104"/>
                  </a:cubicBezTo>
                  <a:lnTo>
                    <a:pt x="102" y="11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 name="Freeform 108"/>
            <p:cNvSpPr>
              <a:spLocks noChangeArrowheads="1"/>
            </p:cNvSpPr>
            <p:nvPr/>
          </p:nvSpPr>
          <p:spPr bwMode="auto">
            <a:xfrm flipH="1">
              <a:off x="3217862" y="3903662"/>
              <a:ext cx="79375" cy="84138"/>
            </a:xfrm>
            <a:custGeom>
              <a:avLst/>
              <a:gdLst>
                <a:gd name="T0" fmla="*/ 133008688 w 30"/>
                <a:gd name="T1" fmla="*/ 228106532 h 30"/>
                <a:gd name="T2" fmla="*/ 105007833 w 30"/>
                <a:gd name="T3" fmla="*/ 228106532 h 30"/>
                <a:gd name="T4" fmla="*/ 7000875 w 30"/>
                <a:gd name="T5" fmla="*/ 110119814 h 30"/>
                <a:gd name="T6" fmla="*/ 7000875 w 30"/>
                <a:gd name="T7" fmla="*/ 78657812 h 30"/>
                <a:gd name="T8" fmla="*/ 77004333 w 30"/>
                <a:gd name="T9" fmla="*/ 7866903 h 30"/>
                <a:gd name="T10" fmla="*/ 98006958 w 30"/>
                <a:gd name="T11" fmla="*/ 7866903 h 30"/>
                <a:gd name="T12" fmla="*/ 203012146 w 30"/>
                <a:gd name="T13" fmla="*/ 125853620 h 30"/>
                <a:gd name="T14" fmla="*/ 203012146 w 30"/>
                <a:gd name="T15" fmla="*/ 149448720 h 30"/>
                <a:gd name="T16" fmla="*/ 13300868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6" y="30"/>
                    <a:pt x="15" y="29"/>
                  </a:cubicBezTo>
                  <a:cubicBezTo>
                    <a:pt x="1" y="14"/>
                    <a:pt x="1" y="14"/>
                    <a:pt x="1" y="14"/>
                  </a:cubicBezTo>
                  <a:cubicBezTo>
                    <a:pt x="0" y="13"/>
                    <a:pt x="0" y="11"/>
                    <a:pt x="1" y="10"/>
                  </a:cubicBezTo>
                  <a:cubicBezTo>
                    <a:pt x="11" y="1"/>
                    <a:pt x="11" y="1"/>
                    <a:pt x="11" y="1"/>
                  </a:cubicBezTo>
                  <a:cubicBezTo>
                    <a:pt x="12" y="0"/>
                    <a:pt x="13" y="0"/>
                    <a:pt x="14"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3" name="Freeform 109"/>
            <p:cNvSpPr>
              <a:spLocks noChangeArrowheads="1"/>
            </p:cNvSpPr>
            <p:nvPr/>
          </p:nvSpPr>
          <p:spPr bwMode="auto">
            <a:xfrm flipH="1">
              <a:off x="3273424" y="3843337"/>
              <a:ext cx="80963" cy="85725"/>
            </a:xfrm>
            <a:custGeom>
              <a:avLst/>
              <a:gdLst>
                <a:gd name="T0" fmla="*/ 138384658 w 30"/>
                <a:gd name="T1" fmla="*/ 236795310 h 30"/>
                <a:gd name="T2" fmla="*/ 116532745 w 30"/>
                <a:gd name="T3" fmla="*/ 236795310 h 30"/>
                <a:gd name="T4" fmla="*/ 7283971 w 30"/>
                <a:gd name="T5" fmla="*/ 114314288 h 30"/>
                <a:gd name="T6" fmla="*/ 7283971 w 30"/>
                <a:gd name="T7" fmla="*/ 89819798 h 30"/>
                <a:gd name="T8" fmla="*/ 80115587 w 30"/>
                <a:gd name="T9" fmla="*/ 8166735 h 30"/>
                <a:gd name="T10" fmla="*/ 109251472 w 30"/>
                <a:gd name="T11" fmla="*/ 8166735 h 30"/>
                <a:gd name="T12" fmla="*/ 211216274 w 30"/>
                <a:gd name="T13" fmla="*/ 130644900 h 30"/>
                <a:gd name="T14" fmla="*/ 211216274 w 30"/>
                <a:gd name="T15" fmla="*/ 155142248 h 30"/>
                <a:gd name="T16" fmla="*/ 138384658 w 30"/>
                <a:gd name="T17" fmla="*/ 23679531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1"/>
                    <a:pt x="1" y="11"/>
                  </a:cubicBezTo>
                  <a:cubicBezTo>
                    <a:pt x="11" y="1"/>
                    <a:pt x="11" y="1"/>
                    <a:pt x="11" y="1"/>
                  </a:cubicBezTo>
                  <a:cubicBezTo>
                    <a:pt x="12" y="0"/>
                    <a:pt x="14" y="0"/>
                    <a:pt x="15"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4" name="Freeform 110"/>
            <p:cNvSpPr>
              <a:spLocks noChangeArrowheads="1"/>
            </p:cNvSpPr>
            <p:nvPr/>
          </p:nvSpPr>
          <p:spPr bwMode="auto">
            <a:xfrm flipH="1">
              <a:off x="3163886" y="3962399"/>
              <a:ext cx="80963" cy="84138"/>
            </a:xfrm>
            <a:custGeom>
              <a:avLst/>
              <a:gdLst>
                <a:gd name="T0" fmla="*/ 138384658 w 30"/>
                <a:gd name="T1" fmla="*/ 228106532 h 30"/>
                <a:gd name="T2" fmla="*/ 116532745 w 30"/>
                <a:gd name="T3" fmla="*/ 228106532 h 30"/>
                <a:gd name="T4" fmla="*/ 7283971 w 30"/>
                <a:gd name="T5" fmla="*/ 110119814 h 30"/>
                <a:gd name="T6" fmla="*/ 7283971 w 30"/>
                <a:gd name="T7" fmla="*/ 78657812 h 30"/>
                <a:gd name="T8" fmla="*/ 80115587 w 30"/>
                <a:gd name="T9" fmla="*/ 7866903 h 30"/>
                <a:gd name="T10" fmla="*/ 109251472 w 30"/>
                <a:gd name="T11" fmla="*/ 7866903 h 30"/>
                <a:gd name="T12" fmla="*/ 211216274 w 30"/>
                <a:gd name="T13" fmla="*/ 125853620 h 30"/>
                <a:gd name="T14" fmla="*/ 211216274 w 30"/>
                <a:gd name="T15" fmla="*/ 149448720 h 30"/>
                <a:gd name="T16" fmla="*/ 13838465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1"/>
                    <a:pt x="1" y="10"/>
                  </a:cubicBezTo>
                  <a:cubicBezTo>
                    <a:pt x="11" y="1"/>
                    <a:pt x="11" y="1"/>
                    <a:pt x="11" y="1"/>
                  </a:cubicBezTo>
                  <a:cubicBezTo>
                    <a:pt x="12" y="0"/>
                    <a:pt x="14" y="0"/>
                    <a:pt x="15"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5" name="Freeform 111"/>
            <p:cNvSpPr>
              <a:spLocks noChangeArrowheads="1"/>
            </p:cNvSpPr>
            <p:nvPr/>
          </p:nvSpPr>
          <p:spPr bwMode="auto">
            <a:xfrm flipH="1">
              <a:off x="3614736" y="3279774"/>
              <a:ext cx="93663" cy="96838"/>
            </a:xfrm>
            <a:custGeom>
              <a:avLst/>
              <a:gdLst>
                <a:gd name="T0" fmla="*/ 171874281 w 35"/>
                <a:gd name="T1" fmla="*/ 267700106 h 34"/>
                <a:gd name="T2" fmla="*/ 143229460 w 35"/>
                <a:gd name="T3" fmla="*/ 267700106 h 34"/>
                <a:gd name="T4" fmla="*/ 7161205 w 35"/>
                <a:gd name="T5" fmla="*/ 113568189 h 34"/>
                <a:gd name="T6" fmla="*/ 7161205 w 35"/>
                <a:gd name="T7" fmla="*/ 81121762 h 34"/>
                <a:gd name="T8" fmla="*/ 78775935 w 35"/>
                <a:gd name="T9" fmla="*/ 8111607 h 34"/>
                <a:gd name="T10" fmla="*/ 107420757 w 35"/>
                <a:gd name="T11" fmla="*/ 8111607 h 34"/>
                <a:gd name="T12" fmla="*/ 243489011 w 35"/>
                <a:gd name="T13" fmla="*/ 162243524 h 34"/>
                <a:gd name="T14" fmla="*/ 243489011 w 35"/>
                <a:gd name="T15" fmla="*/ 186578344 h 34"/>
                <a:gd name="T16" fmla="*/ 171874281 w 35"/>
                <a:gd name="T17" fmla="*/ 26770010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4"/>
                <a:gd name="T29" fmla="*/ 35 w 3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4">
                  <a:moveTo>
                    <a:pt x="24" y="33"/>
                  </a:moveTo>
                  <a:cubicBezTo>
                    <a:pt x="23" y="34"/>
                    <a:pt x="21" y="34"/>
                    <a:pt x="20" y="33"/>
                  </a:cubicBezTo>
                  <a:cubicBezTo>
                    <a:pt x="1" y="14"/>
                    <a:pt x="1" y="14"/>
                    <a:pt x="1" y="14"/>
                  </a:cubicBezTo>
                  <a:cubicBezTo>
                    <a:pt x="0" y="13"/>
                    <a:pt x="0" y="11"/>
                    <a:pt x="1" y="10"/>
                  </a:cubicBezTo>
                  <a:cubicBezTo>
                    <a:pt x="11" y="1"/>
                    <a:pt x="11" y="1"/>
                    <a:pt x="11" y="1"/>
                  </a:cubicBezTo>
                  <a:cubicBezTo>
                    <a:pt x="12" y="0"/>
                    <a:pt x="14" y="0"/>
                    <a:pt x="15" y="1"/>
                  </a:cubicBezTo>
                  <a:cubicBezTo>
                    <a:pt x="34" y="20"/>
                    <a:pt x="34" y="20"/>
                    <a:pt x="34" y="20"/>
                  </a:cubicBezTo>
                  <a:cubicBezTo>
                    <a:pt x="35" y="21"/>
                    <a:pt x="35" y="22"/>
                    <a:pt x="34" y="23"/>
                  </a:cubicBezTo>
                  <a:lnTo>
                    <a:pt x="24" y="33"/>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6" name="Freeform 112"/>
            <p:cNvSpPr>
              <a:spLocks noChangeArrowheads="1"/>
            </p:cNvSpPr>
            <p:nvPr/>
          </p:nvSpPr>
          <p:spPr bwMode="auto">
            <a:xfrm flipH="1">
              <a:off x="3500437" y="333692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7" name="Freeform 113"/>
            <p:cNvSpPr>
              <a:spLocks noChangeArrowheads="1"/>
            </p:cNvSpPr>
            <p:nvPr/>
          </p:nvSpPr>
          <p:spPr bwMode="auto">
            <a:xfrm flipH="1">
              <a:off x="3457574" y="3381374"/>
              <a:ext cx="66675" cy="71438"/>
            </a:xfrm>
            <a:custGeom>
              <a:avLst/>
              <a:gdLst>
                <a:gd name="T0" fmla="*/ 99580446 w 25"/>
                <a:gd name="T1" fmla="*/ 195968722 h 25"/>
                <a:gd name="T2" fmla="*/ 71128890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8" name="Freeform 114"/>
            <p:cNvSpPr>
              <a:spLocks noChangeArrowheads="1"/>
            </p:cNvSpPr>
            <p:nvPr/>
          </p:nvSpPr>
          <p:spPr bwMode="auto">
            <a:xfrm flipH="1">
              <a:off x="3417887" y="3427412"/>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7822225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9" name="Freeform 115"/>
            <p:cNvSpPr>
              <a:spLocks noChangeArrowheads="1"/>
            </p:cNvSpPr>
            <p:nvPr/>
          </p:nvSpPr>
          <p:spPr bwMode="auto">
            <a:xfrm flipH="1">
              <a:off x="3375024" y="3471862"/>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0" name="Freeform 116"/>
            <p:cNvSpPr>
              <a:spLocks noChangeArrowheads="1"/>
            </p:cNvSpPr>
            <p:nvPr/>
          </p:nvSpPr>
          <p:spPr bwMode="auto">
            <a:xfrm flipH="1">
              <a:off x="3332162" y="3516312"/>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1" name="Freeform 117"/>
            <p:cNvSpPr>
              <a:spLocks noChangeArrowheads="1"/>
            </p:cNvSpPr>
            <p:nvPr/>
          </p:nvSpPr>
          <p:spPr bwMode="auto">
            <a:xfrm flipH="1">
              <a:off x="3292474" y="3562349"/>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 name="Freeform 118"/>
            <p:cNvSpPr>
              <a:spLocks noChangeArrowheads="1"/>
            </p:cNvSpPr>
            <p:nvPr/>
          </p:nvSpPr>
          <p:spPr bwMode="auto">
            <a:xfrm flipH="1">
              <a:off x="3249612" y="3606799"/>
              <a:ext cx="66675" cy="71438"/>
            </a:xfrm>
            <a:custGeom>
              <a:avLst/>
              <a:gdLst>
                <a:gd name="T0" fmla="*/ 99580446 w 25"/>
                <a:gd name="T1" fmla="*/ 195968722 h 25"/>
                <a:gd name="T2" fmla="*/ 71128890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3" name="Freeform 119"/>
            <p:cNvSpPr>
              <a:spLocks noChangeArrowheads="1"/>
            </p:cNvSpPr>
            <p:nvPr/>
          </p:nvSpPr>
          <p:spPr bwMode="auto">
            <a:xfrm flipH="1">
              <a:off x="3209924" y="3652837"/>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4" name="Freeform 120"/>
            <p:cNvSpPr>
              <a:spLocks noChangeArrowheads="1"/>
            </p:cNvSpPr>
            <p:nvPr/>
          </p:nvSpPr>
          <p:spPr bwMode="auto">
            <a:xfrm flipH="1">
              <a:off x="3167062" y="3697287"/>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5" name="Freeform 121"/>
            <p:cNvSpPr>
              <a:spLocks noChangeArrowheads="1"/>
            </p:cNvSpPr>
            <p:nvPr/>
          </p:nvSpPr>
          <p:spPr bwMode="auto">
            <a:xfrm flipH="1">
              <a:off x="3124199" y="3743324"/>
              <a:ext cx="69850" cy="69850"/>
            </a:xfrm>
            <a:custGeom>
              <a:avLst/>
              <a:gdLst>
                <a:gd name="T0" fmla="*/ 108262127 w 26"/>
                <a:gd name="T1" fmla="*/ 187354464 h 25"/>
                <a:gd name="T2" fmla="*/ 79392585 w 26"/>
                <a:gd name="T3" fmla="*/ 187354464 h 25"/>
                <a:gd name="T4" fmla="*/ 7218729 w 26"/>
                <a:gd name="T5" fmla="*/ 109290104 h 25"/>
                <a:gd name="T6" fmla="*/ 7218729 w 26"/>
                <a:gd name="T7" fmla="*/ 85870796 h 25"/>
                <a:gd name="T8" fmla="*/ 79392585 w 26"/>
                <a:gd name="T9" fmla="*/ 7806436 h 25"/>
                <a:gd name="T10" fmla="*/ 108262127 w 26"/>
                <a:gd name="T11" fmla="*/ 7806436 h 25"/>
                <a:gd name="T12" fmla="*/ 180435983 w 26"/>
                <a:gd name="T13" fmla="*/ 85870796 h 25"/>
                <a:gd name="T14" fmla="*/ 180435983 w 26"/>
                <a:gd name="T15" fmla="*/ 117096540 h 25"/>
                <a:gd name="T16" fmla="*/ 108262127 w 26"/>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6" name="Freeform 122"/>
            <p:cNvSpPr>
              <a:spLocks noChangeArrowheads="1"/>
            </p:cNvSpPr>
            <p:nvPr/>
          </p:nvSpPr>
          <p:spPr bwMode="auto">
            <a:xfrm flipH="1">
              <a:off x="3084512" y="378777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7" name="Freeform 123"/>
            <p:cNvSpPr>
              <a:spLocks noChangeArrowheads="1"/>
            </p:cNvSpPr>
            <p:nvPr/>
          </p:nvSpPr>
          <p:spPr bwMode="auto">
            <a:xfrm flipH="1">
              <a:off x="3571874" y="3351212"/>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8" name="Freeform 124"/>
            <p:cNvSpPr>
              <a:spLocks noChangeArrowheads="1"/>
            </p:cNvSpPr>
            <p:nvPr/>
          </p:nvSpPr>
          <p:spPr bwMode="auto">
            <a:xfrm flipH="1">
              <a:off x="3529012" y="3395662"/>
              <a:ext cx="69850" cy="69850"/>
            </a:xfrm>
            <a:custGeom>
              <a:avLst/>
              <a:gdLst>
                <a:gd name="T0" fmla="*/ 108262127 w 26"/>
                <a:gd name="T1" fmla="*/ 187354464 h 25"/>
                <a:gd name="T2" fmla="*/ 79392585 w 26"/>
                <a:gd name="T3" fmla="*/ 187354464 h 25"/>
                <a:gd name="T4" fmla="*/ 7218729 w 26"/>
                <a:gd name="T5" fmla="*/ 109290104 h 25"/>
                <a:gd name="T6" fmla="*/ 7218729 w 26"/>
                <a:gd name="T7" fmla="*/ 85870796 h 25"/>
                <a:gd name="T8" fmla="*/ 79392585 w 26"/>
                <a:gd name="T9" fmla="*/ 7806436 h 25"/>
                <a:gd name="T10" fmla="*/ 108262127 w 26"/>
                <a:gd name="T11" fmla="*/ 7806436 h 25"/>
                <a:gd name="T12" fmla="*/ 180435983 w 26"/>
                <a:gd name="T13" fmla="*/ 85870796 h 25"/>
                <a:gd name="T14" fmla="*/ 180435983 w 26"/>
                <a:gd name="T15" fmla="*/ 109290104 h 25"/>
                <a:gd name="T16" fmla="*/ 108262127 w 26"/>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9" name="Freeform 125"/>
            <p:cNvSpPr>
              <a:spLocks noChangeArrowheads="1"/>
            </p:cNvSpPr>
            <p:nvPr/>
          </p:nvSpPr>
          <p:spPr bwMode="auto">
            <a:xfrm flipH="1">
              <a:off x="3489324" y="3440112"/>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0" name="Freeform 126"/>
            <p:cNvSpPr>
              <a:spLocks noChangeArrowheads="1"/>
            </p:cNvSpPr>
            <p:nvPr/>
          </p:nvSpPr>
          <p:spPr bwMode="auto">
            <a:xfrm flipH="1">
              <a:off x="3446462" y="3486149"/>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1" name="Freeform 127"/>
            <p:cNvSpPr>
              <a:spLocks noChangeArrowheads="1"/>
            </p:cNvSpPr>
            <p:nvPr/>
          </p:nvSpPr>
          <p:spPr bwMode="auto">
            <a:xfrm flipH="1">
              <a:off x="3406774" y="3530599"/>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2" name="Freeform 128"/>
            <p:cNvSpPr>
              <a:spLocks noChangeArrowheads="1"/>
            </p:cNvSpPr>
            <p:nvPr/>
          </p:nvSpPr>
          <p:spPr bwMode="auto">
            <a:xfrm flipH="1">
              <a:off x="3363912" y="3576637"/>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 name="Freeform 129"/>
            <p:cNvSpPr>
              <a:spLocks noChangeArrowheads="1"/>
            </p:cNvSpPr>
            <p:nvPr/>
          </p:nvSpPr>
          <p:spPr bwMode="auto">
            <a:xfrm flipH="1">
              <a:off x="3321049" y="3621087"/>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4" name="Freeform 130"/>
            <p:cNvSpPr>
              <a:spLocks noChangeArrowheads="1"/>
            </p:cNvSpPr>
            <p:nvPr/>
          </p:nvSpPr>
          <p:spPr bwMode="auto">
            <a:xfrm flipH="1">
              <a:off x="3281362" y="366712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5" name="Freeform 131"/>
            <p:cNvSpPr>
              <a:spLocks noChangeArrowheads="1"/>
            </p:cNvSpPr>
            <p:nvPr/>
          </p:nvSpPr>
          <p:spPr bwMode="auto">
            <a:xfrm flipH="1">
              <a:off x="3238499" y="3711574"/>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6" name="Freeform 132"/>
            <p:cNvSpPr>
              <a:spLocks noChangeArrowheads="1"/>
            </p:cNvSpPr>
            <p:nvPr/>
          </p:nvSpPr>
          <p:spPr bwMode="auto">
            <a:xfrm flipH="1">
              <a:off x="3198812" y="3756024"/>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7" name="Freeform 133"/>
            <p:cNvSpPr>
              <a:spLocks noChangeArrowheads="1"/>
            </p:cNvSpPr>
            <p:nvPr/>
          </p:nvSpPr>
          <p:spPr bwMode="auto">
            <a:xfrm flipH="1">
              <a:off x="3155949" y="3802062"/>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8" name="Freeform 134"/>
            <p:cNvSpPr>
              <a:spLocks noChangeArrowheads="1"/>
            </p:cNvSpPr>
            <p:nvPr/>
          </p:nvSpPr>
          <p:spPr bwMode="auto">
            <a:xfrm flipH="1">
              <a:off x="3113087" y="3846512"/>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9" name="Freeform 135"/>
            <p:cNvSpPr>
              <a:spLocks noChangeArrowheads="1"/>
            </p:cNvSpPr>
            <p:nvPr/>
          </p:nvSpPr>
          <p:spPr bwMode="auto">
            <a:xfrm flipH="1">
              <a:off x="3598862" y="3413124"/>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0" name="Freeform 136"/>
            <p:cNvSpPr>
              <a:spLocks noChangeArrowheads="1"/>
            </p:cNvSpPr>
            <p:nvPr/>
          </p:nvSpPr>
          <p:spPr bwMode="auto">
            <a:xfrm flipH="1">
              <a:off x="3641724" y="3367087"/>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7822225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1" name="Freeform 137"/>
            <p:cNvSpPr>
              <a:spLocks noChangeArrowheads="1"/>
            </p:cNvSpPr>
            <p:nvPr/>
          </p:nvSpPr>
          <p:spPr bwMode="auto">
            <a:xfrm flipH="1">
              <a:off x="3681412" y="3322637"/>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2" name="Freeform 138"/>
            <p:cNvSpPr>
              <a:spLocks noChangeArrowheads="1"/>
            </p:cNvSpPr>
            <p:nvPr/>
          </p:nvSpPr>
          <p:spPr bwMode="auto">
            <a:xfrm flipH="1">
              <a:off x="3555999" y="3457574"/>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14315088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 name="Freeform 139"/>
            <p:cNvSpPr>
              <a:spLocks noChangeArrowheads="1"/>
            </p:cNvSpPr>
            <p:nvPr/>
          </p:nvSpPr>
          <p:spPr bwMode="auto">
            <a:xfrm flipH="1">
              <a:off x="3516312" y="3503612"/>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4" name="Freeform 140"/>
            <p:cNvSpPr>
              <a:spLocks noChangeArrowheads="1"/>
            </p:cNvSpPr>
            <p:nvPr/>
          </p:nvSpPr>
          <p:spPr bwMode="auto">
            <a:xfrm flipH="1">
              <a:off x="3473449" y="3548062"/>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5" name="Freeform 141"/>
            <p:cNvSpPr>
              <a:spLocks noChangeArrowheads="1"/>
            </p:cNvSpPr>
            <p:nvPr/>
          </p:nvSpPr>
          <p:spPr bwMode="auto">
            <a:xfrm flipH="1">
              <a:off x="3433762" y="3592512"/>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6" name="Freeform 142"/>
            <p:cNvSpPr>
              <a:spLocks noChangeArrowheads="1"/>
            </p:cNvSpPr>
            <p:nvPr/>
          </p:nvSpPr>
          <p:spPr bwMode="auto">
            <a:xfrm flipH="1">
              <a:off x="3390899" y="3638549"/>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7" name="Freeform 143"/>
            <p:cNvSpPr>
              <a:spLocks noChangeArrowheads="1"/>
            </p:cNvSpPr>
            <p:nvPr/>
          </p:nvSpPr>
          <p:spPr bwMode="auto">
            <a:xfrm flipH="1">
              <a:off x="3348037" y="3682999"/>
              <a:ext cx="69850" cy="71438"/>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8" name="Freeform 144"/>
            <p:cNvSpPr>
              <a:spLocks noChangeArrowheads="1"/>
            </p:cNvSpPr>
            <p:nvPr/>
          </p:nvSpPr>
          <p:spPr bwMode="auto">
            <a:xfrm flipH="1">
              <a:off x="3308349" y="3729037"/>
              <a:ext cx="66675" cy="69850"/>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9" name="Freeform 145"/>
            <p:cNvSpPr>
              <a:spLocks noChangeArrowheads="1"/>
            </p:cNvSpPr>
            <p:nvPr/>
          </p:nvSpPr>
          <p:spPr bwMode="auto">
            <a:xfrm flipH="1">
              <a:off x="3265487" y="3773487"/>
              <a:ext cx="66675" cy="69850"/>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0" name="Freeform 146"/>
            <p:cNvSpPr>
              <a:spLocks noChangeArrowheads="1"/>
            </p:cNvSpPr>
            <p:nvPr/>
          </p:nvSpPr>
          <p:spPr bwMode="auto">
            <a:xfrm flipH="1">
              <a:off x="3225799" y="3817937"/>
              <a:ext cx="66675" cy="71438"/>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1" name="Freeform 147"/>
            <p:cNvSpPr>
              <a:spLocks noChangeArrowheads="1"/>
            </p:cNvSpPr>
            <p:nvPr/>
          </p:nvSpPr>
          <p:spPr bwMode="auto">
            <a:xfrm flipH="1">
              <a:off x="3033711" y="3832224"/>
              <a:ext cx="74613" cy="79375"/>
            </a:xfrm>
            <a:custGeom>
              <a:avLst/>
              <a:gdLst>
                <a:gd name="T0" fmla="*/ 120715840 w 28"/>
                <a:gd name="T1" fmla="*/ 225013951 h 28"/>
                <a:gd name="T2" fmla="*/ 92312270 w 28"/>
                <a:gd name="T3" fmla="*/ 225013951 h 28"/>
                <a:gd name="T4" fmla="*/ 7101559 w 28"/>
                <a:gd name="T5" fmla="*/ 120542277 h 28"/>
                <a:gd name="T6" fmla="*/ 7101559 w 28"/>
                <a:gd name="T7" fmla="*/ 88398237 h 28"/>
                <a:gd name="T8" fmla="*/ 78109152 w 28"/>
                <a:gd name="T9" fmla="*/ 8036719 h 28"/>
                <a:gd name="T10" fmla="*/ 99413828 w 28"/>
                <a:gd name="T11" fmla="*/ 8036719 h 28"/>
                <a:gd name="T12" fmla="*/ 191723433 w 28"/>
                <a:gd name="T13" fmla="*/ 112508393 h 28"/>
                <a:gd name="T14" fmla="*/ 191723433 w 28"/>
                <a:gd name="T15" fmla="*/ 144652433 h 28"/>
                <a:gd name="T16" fmla="*/ 120715840 w 28"/>
                <a:gd name="T17" fmla="*/ 22501395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8"/>
                <a:gd name="T29" fmla="*/ 28 w 2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8">
                  <a:moveTo>
                    <a:pt x="17" y="28"/>
                  </a:moveTo>
                  <a:cubicBezTo>
                    <a:pt x="16" y="28"/>
                    <a:pt x="14" y="28"/>
                    <a:pt x="13" y="28"/>
                  </a:cubicBezTo>
                  <a:cubicBezTo>
                    <a:pt x="1" y="15"/>
                    <a:pt x="1" y="15"/>
                    <a:pt x="1" y="15"/>
                  </a:cubicBezTo>
                  <a:cubicBezTo>
                    <a:pt x="0" y="14"/>
                    <a:pt x="0" y="12"/>
                    <a:pt x="1" y="11"/>
                  </a:cubicBezTo>
                  <a:cubicBezTo>
                    <a:pt x="11" y="1"/>
                    <a:pt x="11" y="1"/>
                    <a:pt x="11" y="1"/>
                  </a:cubicBezTo>
                  <a:cubicBezTo>
                    <a:pt x="12" y="0"/>
                    <a:pt x="13" y="0"/>
                    <a:pt x="14" y="1"/>
                  </a:cubicBezTo>
                  <a:cubicBezTo>
                    <a:pt x="27" y="14"/>
                    <a:pt x="27" y="14"/>
                    <a:pt x="27" y="14"/>
                  </a:cubicBezTo>
                  <a:cubicBezTo>
                    <a:pt x="28" y="15"/>
                    <a:pt x="28" y="17"/>
                    <a:pt x="27" y="18"/>
                  </a:cubicBezTo>
                  <a:lnTo>
                    <a:pt x="17" y="2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2" name="Freeform 148"/>
            <p:cNvSpPr>
              <a:spLocks noChangeArrowheads="1"/>
            </p:cNvSpPr>
            <p:nvPr/>
          </p:nvSpPr>
          <p:spPr bwMode="auto">
            <a:xfrm flipH="1">
              <a:off x="3052761" y="3867149"/>
              <a:ext cx="87313" cy="92075"/>
            </a:xfrm>
            <a:custGeom>
              <a:avLst/>
              <a:gdLst>
                <a:gd name="T0" fmla="*/ 84005689 w 33"/>
                <a:gd name="T1" fmla="*/ 249118678 h 33"/>
                <a:gd name="T2" fmla="*/ 63005590 w 33"/>
                <a:gd name="T3" fmla="*/ 241334155 h 33"/>
                <a:gd name="T4" fmla="*/ 7000915 w 33"/>
                <a:gd name="T5" fmla="*/ 186839706 h 33"/>
                <a:gd name="T6" fmla="*/ 7000915 w 33"/>
                <a:gd name="T7" fmla="*/ 155698825 h 33"/>
                <a:gd name="T8" fmla="*/ 147011279 w 33"/>
                <a:gd name="T9" fmla="*/ 7784523 h 33"/>
                <a:gd name="T10" fmla="*/ 168011379 w 33"/>
                <a:gd name="T11" fmla="*/ 7784523 h 33"/>
                <a:gd name="T12" fmla="*/ 224016054 w 33"/>
                <a:gd name="T13" fmla="*/ 70063495 h 33"/>
                <a:gd name="T14" fmla="*/ 224016054 w 33"/>
                <a:gd name="T15" fmla="*/ 101204376 h 33"/>
                <a:gd name="T16" fmla="*/ 84005689 w 33"/>
                <a:gd name="T17" fmla="*/ 24911867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12" y="32"/>
                  </a:moveTo>
                  <a:cubicBezTo>
                    <a:pt x="11" y="33"/>
                    <a:pt x="10" y="33"/>
                    <a:pt x="9" y="31"/>
                  </a:cubicBezTo>
                  <a:cubicBezTo>
                    <a:pt x="1" y="24"/>
                    <a:pt x="1" y="24"/>
                    <a:pt x="1" y="24"/>
                  </a:cubicBezTo>
                  <a:cubicBezTo>
                    <a:pt x="0" y="23"/>
                    <a:pt x="0" y="21"/>
                    <a:pt x="1" y="20"/>
                  </a:cubicBezTo>
                  <a:cubicBezTo>
                    <a:pt x="21" y="1"/>
                    <a:pt x="21" y="1"/>
                    <a:pt x="21" y="1"/>
                  </a:cubicBezTo>
                  <a:cubicBezTo>
                    <a:pt x="21" y="0"/>
                    <a:pt x="23" y="0"/>
                    <a:pt x="24" y="1"/>
                  </a:cubicBezTo>
                  <a:cubicBezTo>
                    <a:pt x="32" y="9"/>
                    <a:pt x="32" y="9"/>
                    <a:pt x="32" y="9"/>
                  </a:cubicBezTo>
                  <a:cubicBezTo>
                    <a:pt x="33" y="10"/>
                    <a:pt x="33" y="12"/>
                    <a:pt x="32" y="13"/>
                  </a:cubicBezTo>
                  <a:lnTo>
                    <a:pt x="12" y="32"/>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3" name="Freeform 149"/>
            <p:cNvSpPr>
              <a:spLocks noChangeArrowheads="1"/>
            </p:cNvSpPr>
            <p:nvPr/>
          </p:nvSpPr>
          <p:spPr bwMode="auto">
            <a:xfrm flipH="1">
              <a:off x="2990850" y="3779837"/>
              <a:ext cx="85725" cy="88900"/>
            </a:xfrm>
            <a:custGeom>
              <a:avLst/>
              <a:gdLst>
                <a:gd name="T0" fmla="*/ 150707229 w 32"/>
                <a:gd name="T1" fmla="*/ 239257681 h 32"/>
                <a:gd name="T2" fmla="*/ 122000070 w 32"/>
                <a:gd name="T3" fmla="*/ 239257681 h 32"/>
                <a:gd name="T4" fmla="*/ 7176790 w 32"/>
                <a:gd name="T5" fmla="*/ 108052394 h 32"/>
                <a:gd name="T6" fmla="*/ 7176790 w 32"/>
                <a:gd name="T7" fmla="*/ 84896722 h 32"/>
                <a:gd name="T8" fmla="*/ 78942009 w 32"/>
                <a:gd name="T9" fmla="*/ 7717631 h 32"/>
                <a:gd name="T10" fmla="*/ 107649169 w 32"/>
                <a:gd name="T11" fmla="*/ 7717631 h 32"/>
                <a:gd name="T12" fmla="*/ 222472448 w 32"/>
                <a:gd name="T13" fmla="*/ 131205288 h 32"/>
                <a:gd name="T14" fmla="*/ 222472448 w 32"/>
                <a:gd name="T15" fmla="*/ 162078591 h 32"/>
                <a:gd name="T16" fmla="*/ 150707229 w 32"/>
                <a:gd name="T17" fmla="*/ 23925768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2"/>
                <a:gd name="T29" fmla="*/ 32 w 3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2">
                  <a:moveTo>
                    <a:pt x="21" y="31"/>
                  </a:moveTo>
                  <a:cubicBezTo>
                    <a:pt x="20" y="32"/>
                    <a:pt x="18" y="32"/>
                    <a:pt x="17" y="31"/>
                  </a:cubicBezTo>
                  <a:cubicBezTo>
                    <a:pt x="1" y="14"/>
                    <a:pt x="1" y="14"/>
                    <a:pt x="1" y="14"/>
                  </a:cubicBezTo>
                  <a:cubicBezTo>
                    <a:pt x="0" y="13"/>
                    <a:pt x="0" y="12"/>
                    <a:pt x="1" y="11"/>
                  </a:cubicBezTo>
                  <a:cubicBezTo>
                    <a:pt x="11" y="1"/>
                    <a:pt x="11" y="1"/>
                    <a:pt x="11" y="1"/>
                  </a:cubicBezTo>
                  <a:cubicBezTo>
                    <a:pt x="12" y="0"/>
                    <a:pt x="14" y="0"/>
                    <a:pt x="15" y="1"/>
                  </a:cubicBezTo>
                  <a:cubicBezTo>
                    <a:pt x="31" y="17"/>
                    <a:pt x="31" y="17"/>
                    <a:pt x="31" y="17"/>
                  </a:cubicBezTo>
                  <a:cubicBezTo>
                    <a:pt x="32" y="18"/>
                    <a:pt x="32" y="20"/>
                    <a:pt x="31" y="21"/>
                  </a:cubicBezTo>
                  <a:lnTo>
                    <a:pt x="21" y="31"/>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4" name="Freeform 150"/>
            <p:cNvSpPr>
              <a:spLocks noChangeArrowheads="1"/>
            </p:cNvSpPr>
            <p:nvPr/>
          </p:nvSpPr>
          <p:spPr bwMode="auto">
            <a:xfrm flipH="1">
              <a:off x="3121024" y="3863974"/>
              <a:ext cx="128588" cy="138113"/>
            </a:xfrm>
            <a:custGeom>
              <a:avLst/>
              <a:gdLst>
                <a:gd name="T0" fmla="*/ 265534220 w 48"/>
                <a:gd name="T1" fmla="*/ 381344086 h 49"/>
                <a:gd name="T2" fmla="*/ 244003767 w 48"/>
                <a:gd name="T3" fmla="*/ 381344086 h 49"/>
                <a:gd name="T4" fmla="*/ 7176818 w 48"/>
                <a:gd name="T5" fmla="*/ 119168970 h 49"/>
                <a:gd name="T6" fmla="*/ 7176818 w 48"/>
                <a:gd name="T7" fmla="*/ 87391705 h 49"/>
                <a:gd name="T8" fmla="*/ 78942316 w 48"/>
                <a:gd name="T9" fmla="*/ 7945725 h 49"/>
                <a:gd name="T10" fmla="*/ 100472770 w 48"/>
                <a:gd name="T11" fmla="*/ 7945725 h 49"/>
                <a:gd name="T12" fmla="*/ 337299719 w 48"/>
                <a:gd name="T13" fmla="*/ 278063748 h 49"/>
                <a:gd name="T14" fmla="*/ 337299719 w 48"/>
                <a:gd name="T15" fmla="*/ 301898106 h 49"/>
                <a:gd name="T16" fmla="*/ 265534220 w 48"/>
                <a:gd name="T17" fmla="*/ 381344086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9"/>
                <a:gd name="T29" fmla="*/ 48 w 4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9">
                  <a:moveTo>
                    <a:pt x="37" y="48"/>
                  </a:moveTo>
                  <a:cubicBezTo>
                    <a:pt x="36" y="49"/>
                    <a:pt x="34" y="49"/>
                    <a:pt x="34" y="48"/>
                  </a:cubicBezTo>
                  <a:cubicBezTo>
                    <a:pt x="1" y="15"/>
                    <a:pt x="1" y="15"/>
                    <a:pt x="1" y="15"/>
                  </a:cubicBezTo>
                  <a:cubicBezTo>
                    <a:pt x="0" y="14"/>
                    <a:pt x="0" y="12"/>
                    <a:pt x="1" y="11"/>
                  </a:cubicBezTo>
                  <a:cubicBezTo>
                    <a:pt x="11" y="1"/>
                    <a:pt x="11" y="1"/>
                    <a:pt x="11" y="1"/>
                  </a:cubicBezTo>
                  <a:cubicBezTo>
                    <a:pt x="12" y="0"/>
                    <a:pt x="14" y="0"/>
                    <a:pt x="14" y="1"/>
                  </a:cubicBezTo>
                  <a:cubicBezTo>
                    <a:pt x="47" y="35"/>
                    <a:pt x="47" y="35"/>
                    <a:pt x="47" y="35"/>
                  </a:cubicBezTo>
                  <a:cubicBezTo>
                    <a:pt x="48" y="36"/>
                    <a:pt x="48" y="37"/>
                    <a:pt x="47" y="38"/>
                  </a:cubicBezTo>
                  <a:lnTo>
                    <a:pt x="37" y="4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5" name="Freeform 151"/>
            <p:cNvSpPr>
              <a:spLocks noChangeArrowheads="1"/>
            </p:cNvSpPr>
            <p:nvPr/>
          </p:nvSpPr>
          <p:spPr bwMode="auto">
            <a:xfrm flipH="1">
              <a:off x="4140199" y="2195512"/>
              <a:ext cx="290513" cy="241300"/>
            </a:xfrm>
            <a:custGeom>
              <a:avLst/>
              <a:gdLst>
                <a:gd name="T0" fmla="*/ 376491522 w 109"/>
                <a:gd name="T1" fmla="*/ 590444265 h 86"/>
                <a:gd name="T2" fmla="*/ 42622788 w 109"/>
                <a:gd name="T3" fmla="*/ 472355973 h 86"/>
                <a:gd name="T4" fmla="*/ 213108610 w 109"/>
                <a:gd name="T5" fmla="*/ 125961406 h 86"/>
                <a:gd name="T6" fmla="*/ 717463165 w 109"/>
                <a:gd name="T7" fmla="*/ 181070398 h 86"/>
                <a:gd name="T8" fmla="*/ 376491522 w 109"/>
                <a:gd name="T9" fmla="*/ 590444265 h 86"/>
                <a:gd name="T10" fmla="*/ 0 60000 65536"/>
                <a:gd name="T11" fmla="*/ 0 60000 65536"/>
                <a:gd name="T12" fmla="*/ 0 60000 65536"/>
                <a:gd name="T13" fmla="*/ 0 60000 65536"/>
                <a:gd name="T14" fmla="*/ 0 60000 65536"/>
                <a:gd name="T15" fmla="*/ 0 w 109"/>
                <a:gd name="T16" fmla="*/ 0 h 86"/>
                <a:gd name="T17" fmla="*/ 109 w 109"/>
                <a:gd name="T18" fmla="*/ 86 h 86"/>
              </a:gdLst>
              <a:ahLst/>
              <a:cxnLst>
                <a:cxn ang="T10">
                  <a:pos x="T0" y="T1"/>
                </a:cxn>
                <a:cxn ang="T11">
                  <a:pos x="T2" y="T3"/>
                </a:cxn>
                <a:cxn ang="T12">
                  <a:pos x="T4" y="T5"/>
                </a:cxn>
                <a:cxn ang="T13">
                  <a:pos x="T6" y="T7"/>
                </a:cxn>
                <a:cxn ang="T14">
                  <a:pos x="T8" y="T9"/>
                </a:cxn>
              </a:cxnLst>
              <a:rect l="T15" t="T16" r="T17" b="T18"/>
              <a:pathLst>
                <a:path w="109" h="86">
                  <a:moveTo>
                    <a:pt x="53" y="75"/>
                  </a:moveTo>
                  <a:cubicBezTo>
                    <a:pt x="27" y="86"/>
                    <a:pt x="12" y="76"/>
                    <a:pt x="6" y="60"/>
                  </a:cubicBezTo>
                  <a:cubicBezTo>
                    <a:pt x="0" y="43"/>
                    <a:pt x="4" y="27"/>
                    <a:pt x="30" y="16"/>
                  </a:cubicBezTo>
                  <a:cubicBezTo>
                    <a:pt x="56" y="6"/>
                    <a:pt x="92" y="0"/>
                    <a:pt x="101" y="23"/>
                  </a:cubicBezTo>
                  <a:cubicBezTo>
                    <a:pt x="109" y="44"/>
                    <a:pt x="79" y="65"/>
                    <a:pt x="53" y="75"/>
                  </a:cubicBezTo>
                  <a:close/>
                </a:path>
              </a:pathLst>
            </a:custGeom>
            <a:solidFill>
              <a:srgbClr val="E6E1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6" name="Freeform 152"/>
            <p:cNvSpPr>
              <a:spLocks noChangeArrowheads="1"/>
            </p:cNvSpPr>
            <p:nvPr/>
          </p:nvSpPr>
          <p:spPr bwMode="auto">
            <a:xfrm flipH="1">
              <a:off x="4179886" y="2276475"/>
              <a:ext cx="246063" cy="160338"/>
            </a:xfrm>
            <a:custGeom>
              <a:avLst/>
              <a:gdLst>
                <a:gd name="T0" fmla="*/ 57228370 w 92"/>
                <a:gd name="T1" fmla="*/ 0 h 57"/>
                <a:gd name="T2" fmla="*/ 28612848 w 92"/>
                <a:gd name="T3" fmla="*/ 245291823 h 57"/>
                <a:gd name="T4" fmla="*/ 364825842 w 92"/>
                <a:gd name="T5" fmla="*/ 363984138 h 57"/>
                <a:gd name="T6" fmla="*/ 658119565 w 92"/>
                <a:gd name="T7" fmla="*/ 158253606 h 57"/>
                <a:gd name="T8" fmla="*/ 57228370 w 92"/>
                <a:gd name="T9" fmla="*/ 0 h 57"/>
                <a:gd name="T10" fmla="*/ 0 60000 65536"/>
                <a:gd name="T11" fmla="*/ 0 60000 65536"/>
                <a:gd name="T12" fmla="*/ 0 60000 65536"/>
                <a:gd name="T13" fmla="*/ 0 60000 65536"/>
                <a:gd name="T14" fmla="*/ 0 60000 65536"/>
                <a:gd name="T15" fmla="*/ 0 w 92"/>
                <a:gd name="T16" fmla="*/ 0 h 57"/>
                <a:gd name="T17" fmla="*/ 92 w 92"/>
                <a:gd name="T18" fmla="*/ 57 h 57"/>
              </a:gdLst>
              <a:ahLst/>
              <a:cxnLst>
                <a:cxn ang="T10">
                  <a:pos x="T0" y="T1"/>
                </a:cxn>
                <a:cxn ang="T11">
                  <a:pos x="T2" y="T3"/>
                </a:cxn>
                <a:cxn ang="T12">
                  <a:pos x="T4" y="T5"/>
                </a:cxn>
                <a:cxn ang="T13">
                  <a:pos x="T6" y="T7"/>
                </a:cxn>
                <a:cxn ang="T14">
                  <a:pos x="T8" y="T9"/>
                </a:cxn>
              </a:cxnLst>
              <a:rect l="T15" t="T16" r="T17" b="T18"/>
              <a:pathLst>
                <a:path w="92" h="57">
                  <a:moveTo>
                    <a:pt x="8" y="0"/>
                  </a:moveTo>
                  <a:cubicBezTo>
                    <a:pt x="0" y="9"/>
                    <a:pt x="0" y="20"/>
                    <a:pt x="4" y="31"/>
                  </a:cubicBezTo>
                  <a:cubicBezTo>
                    <a:pt x="10" y="47"/>
                    <a:pt x="25" y="57"/>
                    <a:pt x="51" y="46"/>
                  </a:cubicBezTo>
                  <a:cubicBezTo>
                    <a:pt x="66" y="41"/>
                    <a:pt x="82" y="31"/>
                    <a:pt x="92" y="20"/>
                  </a:cubicBezTo>
                  <a:lnTo>
                    <a:pt x="8" y="0"/>
                  </a:lnTo>
                  <a:close/>
                </a:path>
              </a:pathLst>
            </a:custGeom>
            <a:solidFill>
              <a:srgbClr val="BEBDB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7" name="Freeform 153"/>
            <p:cNvSpPr>
              <a:spLocks noChangeArrowheads="1"/>
            </p:cNvSpPr>
            <p:nvPr/>
          </p:nvSpPr>
          <p:spPr bwMode="auto">
            <a:xfrm flipH="1">
              <a:off x="4162424" y="2257425"/>
              <a:ext cx="134938" cy="58738"/>
            </a:xfrm>
            <a:custGeom>
              <a:avLst/>
              <a:gdLst>
                <a:gd name="T0" fmla="*/ 42002760 w 51"/>
                <a:gd name="T1" fmla="*/ 156469641 h 21"/>
                <a:gd name="T2" fmla="*/ 0 w 51"/>
                <a:gd name="T3" fmla="*/ 164292983 h 21"/>
                <a:gd name="T4" fmla="*/ 42002760 w 51"/>
                <a:gd name="T5" fmla="*/ 132999614 h 21"/>
                <a:gd name="T6" fmla="*/ 315022021 w 51"/>
                <a:gd name="T7" fmla="*/ 15646684 h 21"/>
                <a:gd name="T8" fmla="*/ 357024781 w 51"/>
                <a:gd name="T9" fmla="*/ 7823342 h 21"/>
                <a:gd name="T10" fmla="*/ 315022021 w 51"/>
                <a:gd name="T11" fmla="*/ 31293369 h 21"/>
                <a:gd name="T12" fmla="*/ 42002760 w 51"/>
                <a:gd name="T13" fmla="*/ 156469641 h 21"/>
                <a:gd name="T14" fmla="*/ 0 60000 65536"/>
                <a:gd name="T15" fmla="*/ 0 60000 65536"/>
                <a:gd name="T16" fmla="*/ 0 60000 65536"/>
                <a:gd name="T17" fmla="*/ 0 60000 65536"/>
                <a:gd name="T18" fmla="*/ 0 60000 65536"/>
                <a:gd name="T19" fmla="*/ 0 60000 65536"/>
                <a:gd name="T20" fmla="*/ 0 60000 65536"/>
                <a:gd name="T21" fmla="*/ 0 w 51"/>
                <a:gd name="T22" fmla="*/ 0 h 21"/>
                <a:gd name="T23" fmla="*/ 51 w 5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21">
                  <a:moveTo>
                    <a:pt x="6" y="20"/>
                  </a:moveTo>
                  <a:cubicBezTo>
                    <a:pt x="3" y="21"/>
                    <a:pt x="0" y="21"/>
                    <a:pt x="0" y="21"/>
                  </a:cubicBezTo>
                  <a:cubicBezTo>
                    <a:pt x="0" y="20"/>
                    <a:pt x="2" y="19"/>
                    <a:pt x="6" y="17"/>
                  </a:cubicBezTo>
                  <a:cubicBezTo>
                    <a:pt x="45" y="2"/>
                    <a:pt x="45" y="2"/>
                    <a:pt x="45" y="2"/>
                  </a:cubicBezTo>
                  <a:cubicBezTo>
                    <a:pt x="48" y="1"/>
                    <a:pt x="51" y="0"/>
                    <a:pt x="51" y="1"/>
                  </a:cubicBezTo>
                  <a:cubicBezTo>
                    <a:pt x="51" y="2"/>
                    <a:pt x="49" y="3"/>
                    <a:pt x="45" y="4"/>
                  </a:cubicBezTo>
                  <a:lnTo>
                    <a:pt x="6" y="20"/>
                  </a:lnTo>
                  <a:close/>
                </a:path>
              </a:pathLst>
            </a:custGeom>
            <a:solidFill>
              <a:srgbClr val="2B445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8" name="Freeform 154"/>
            <p:cNvSpPr>
              <a:spLocks noChangeArrowheads="1"/>
            </p:cNvSpPr>
            <p:nvPr/>
          </p:nvSpPr>
          <p:spPr bwMode="auto">
            <a:xfrm flipH="1">
              <a:off x="4194174" y="2265362"/>
              <a:ext cx="74613" cy="44450"/>
            </a:xfrm>
            <a:custGeom>
              <a:avLst/>
              <a:gdLst>
                <a:gd name="T0" fmla="*/ 35505129 w 28"/>
                <a:gd name="T1" fmla="*/ 115770025 h 16"/>
                <a:gd name="T2" fmla="*/ 0 w 28"/>
                <a:gd name="T3" fmla="*/ 100334763 h 16"/>
                <a:gd name="T4" fmla="*/ 14203118 w 28"/>
                <a:gd name="T5" fmla="*/ 69461459 h 16"/>
                <a:gd name="T6" fmla="*/ 163319863 w 28"/>
                <a:gd name="T7" fmla="*/ 7717631 h 16"/>
                <a:gd name="T8" fmla="*/ 191723433 w 28"/>
                <a:gd name="T9" fmla="*/ 23152894 h 16"/>
                <a:gd name="T10" fmla="*/ 177522980 w 28"/>
                <a:gd name="T11" fmla="*/ 54026197 h 16"/>
                <a:gd name="T12" fmla="*/ 35505129 w 28"/>
                <a:gd name="T13" fmla="*/ 115770025 h 16"/>
                <a:gd name="T14" fmla="*/ 0 60000 65536"/>
                <a:gd name="T15" fmla="*/ 0 60000 65536"/>
                <a:gd name="T16" fmla="*/ 0 60000 65536"/>
                <a:gd name="T17" fmla="*/ 0 60000 65536"/>
                <a:gd name="T18" fmla="*/ 0 60000 65536"/>
                <a:gd name="T19" fmla="*/ 0 60000 65536"/>
                <a:gd name="T20" fmla="*/ 0 60000 65536"/>
                <a:gd name="T21" fmla="*/ 0 w 28"/>
                <a:gd name="T22" fmla="*/ 0 h 16"/>
                <a:gd name="T23" fmla="*/ 28 w 2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6">
                  <a:moveTo>
                    <a:pt x="5" y="15"/>
                  </a:moveTo>
                  <a:cubicBezTo>
                    <a:pt x="3" y="16"/>
                    <a:pt x="1" y="15"/>
                    <a:pt x="0" y="13"/>
                  </a:cubicBezTo>
                  <a:cubicBezTo>
                    <a:pt x="0" y="11"/>
                    <a:pt x="1" y="9"/>
                    <a:pt x="2" y="9"/>
                  </a:cubicBezTo>
                  <a:cubicBezTo>
                    <a:pt x="23" y="1"/>
                    <a:pt x="23" y="1"/>
                    <a:pt x="23" y="1"/>
                  </a:cubicBezTo>
                  <a:cubicBezTo>
                    <a:pt x="25" y="0"/>
                    <a:pt x="27" y="1"/>
                    <a:pt x="27" y="3"/>
                  </a:cubicBezTo>
                  <a:cubicBezTo>
                    <a:pt x="28" y="4"/>
                    <a:pt x="27" y="6"/>
                    <a:pt x="25" y="7"/>
                  </a:cubicBezTo>
                  <a:lnTo>
                    <a:pt x="5" y="15"/>
                  </a:lnTo>
                  <a:close/>
                </a:path>
              </a:pathLst>
            </a:custGeom>
            <a:solidFill>
              <a:srgbClr val="6DD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149" name="Picture 15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flipH="1">
              <a:off x="2260600" y="2386012"/>
              <a:ext cx="10318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0" name="Picture 15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flipH="1">
              <a:off x="1862137" y="2763837"/>
              <a:ext cx="11826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1" name="Picture 15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flipH="1">
              <a:off x="1898650" y="2395537"/>
              <a:ext cx="107156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2" name="Picture 15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flipH="1">
              <a:off x="1827213" y="3509962"/>
              <a:ext cx="47625"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3" name="Picture 15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flipH="1">
              <a:off x="1771650" y="3430587"/>
              <a:ext cx="103188"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4" name="Picture 16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flipH="1">
              <a:off x="2552700" y="3184524"/>
              <a:ext cx="4873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5" name="Picture 16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flipH="1">
              <a:off x="2576512" y="3238499"/>
              <a:ext cx="455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6" name="Picture 16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flipH="1">
              <a:off x="2620963" y="3287712"/>
              <a:ext cx="400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7" name="Picture 16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flipH="1">
              <a:off x="2727325" y="3349624"/>
              <a:ext cx="2714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8" name="Picture 16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flipH="1">
              <a:off x="2725738" y="3338512"/>
              <a:ext cx="27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9" name="Picture 16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flipH="1">
              <a:off x="2928937" y="3367087"/>
              <a:ext cx="65088"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60" name="Picture 16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flipH="1">
              <a:off x="2808288" y="3419474"/>
              <a:ext cx="1524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61" name="Picture 167"/>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flipH="1">
              <a:off x="363537" y="90487"/>
              <a:ext cx="122396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62" name="Freeform 168"/>
            <p:cNvSpPr>
              <a:spLocks noChangeArrowheads="1"/>
            </p:cNvSpPr>
            <p:nvPr/>
          </p:nvSpPr>
          <p:spPr bwMode="auto">
            <a:xfrm flipH="1">
              <a:off x="4046537" y="1055687"/>
              <a:ext cx="565150" cy="962025"/>
            </a:xfrm>
            <a:custGeom>
              <a:avLst/>
              <a:gdLst>
                <a:gd name="T0" fmla="*/ 874100444 w 212"/>
                <a:gd name="T1" fmla="*/ 2147483647 h 341"/>
                <a:gd name="T2" fmla="*/ 945165391 w 212"/>
                <a:gd name="T3" fmla="*/ 2147483647 h 341"/>
                <a:gd name="T4" fmla="*/ 1499470908 w 212"/>
                <a:gd name="T5" fmla="*/ 334282529 h 341"/>
                <a:gd name="T6" fmla="*/ 1456831407 w 212"/>
                <a:gd name="T7" fmla="*/ 254691182 h 341"/>
                <a:gd name="T8" fmla="*/ 639584520 w 212"/>
                <a:gd name="T9" fmla="*/ 7958570 h 341"/>
                <a:gd name="T10" fmla="*/ 568519574 w 212"/>
                <a:gd name="T11" fmla="*/ 55712814 h 341"/>
                <a:gd name="T12" fmla="*/ 7107028 w 212"/>
                <a:gd name="T13" fmla="*/ 2147483647 h 341"/>
                <a:gd name="T14" fmla="*/ 49746529 w 212"/>
                <a:gd name="T15" fmla="*/ 2147483647 h 341"/>
                <a:gd name="T16" fmla="*/ 874100444 w 212"/>
                <a:gd name="T17" fmla="*/ 2147483647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341"/>
                <a:gd name="T29" fmla="*/ 212 w 212"/>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341">
                  <a:moveTo>
                    <a:pt x="123" y="340"/>
                  </a:moveTo>
                  <a:cubicBezTo>
                    <a:pt x="127" y="341"/>
                    <a:pt x="132" y="338"/>
                    <a:pt x="133" y="334"/>
                  </a:cubicBezTo>
                  <a:cubicBezTo>
                    <a:pt x="211" y="42"/>
                    <a:pt x="211" y="42"/>
                    <a:pt x="211" y="42"/>
                  </a:cubicBezTo>
                  <a:cubicBezTo>
                    <a:pt x="212" y="37"/>
                    <a:pt x="210" y="33"/>
                    <a:pt x="205" y="32"/>
                  </a:cubicBezTo>
                  <a:cubicBezTo>
                    <a:pt x="90" y="1"/>
                    <a:pt x="90" y="1"/>
                    <a:pt x="90" y="1"/>
                  </a:cubicBezTo>
                  <a:cubicBezTo>
                    <a:pt x="86" y="0"/>
                    <a:pt x="81" y="2"/>
                    <a:pt x="80" y="7"/>
                  </a:cubicBezTo>
                  <a:cubicBezTo>
                    <a:pt x="1" y="299"/>
                    <a:pt x="1" y="299"/>
                    <a:pt x="1" y="299"/>
                  </a:cubicBezTo>
                  <a:cubicBezTo>
                    <a:pt x="0" y="303"/>
                    <a:pt x="3" y="308"/>
                    <a:pt x="7" y="309"/>
                  </a:cubicBezTo>
                  <a:lnTo>
                    <a:pt x="123" y="340"/>
                  </a:lnTo>
                  <a:close/>
                </a:path>
              </a:pathLst>
            </a:custGeom>
            <a:solidFill>
              <a:srgbClr val="D9D2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3" name="Freeform 169"/>
            <p:cNvSpPr>
              <a:spLocks noChangeArrowheads="1"/>
            </p:cNvSpPr>
            <p:nvPr/>
          </p:nvSpPr>
          <p:spPr bwMode="auto">
            <a:xfrm flipH="1">
              <a:off x="4046537" y="1143000"/>
              <a:ext cx="565150" cy="874713"/>
            </a:xfrm>
            <a:custGeom>
              <a:avLst/>
              <a:gdLst>
                <a:gd name="T0" fmla="*/ 874100444 w 212"/>
                <a:gd name="T1" fmla="*/ 2147483647 h 310"/>
                <a:gd name="T2" fmla="*/ 945165391 w 212"/>
                <a:gd name="T3" fmla="*/ 2147483647 h 310"/>
                <a:gd name="T4" fmla="*/ 1499470908 w 212"/>
                <a:gd name="T5" fmla="*/ 79618635 h 310"/>
                <a:gd name="T6" fmla="*/ 1456831407 w 212"/>
                <a:gd name="T7" fmla="*/ 0 h 310"/>
                <a:gd name="T8" fmla="*/ 7107028 w 212"/>
                <a:gd name="T9" fmla="*/ 2133743854 h 310"/>
                <a:gd name="T10" fmla="*/ 49746529 w 212"/>
                <a:gd name="T11" fmla="*/ 2147483647 h 310"/>
                <a:gd name="T12" fmla="*/ 874100444 w 212"/>
                <a:gd name="T13" fmla="*/ 2147483647 h 310"/>
                <a:gd name="T14" fmla="*/ 0 60000 65536"/>
                <a:gd name="T15" fmla="*/ 0 60000 65536"/>
                <a:gd name="T16" fmla="*/ 0 60000 65536"/>
                <a:gd name="T17" fmla="*/ 0 60000 65536"/>
                <a:gd name="T18" fmla="*/ 0 60000 65536"/>
                <a:gd name="T19" fmla="*/ 0 60000 65536"/>
                <a:gd name="T20" fmla="*/ 0 60000 65536"/>
                <a:gd name="T21" fmla="*/ 0 w 212"/>
                <a:gd name="T22" fmla="*/ 0 h 310"/>
                <a:gd name="T23" fmla="*/ 212 w 212"/>
                <a:gd name="T24" fmla="*/ 310 h 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310">
                  <a:moveTo>
                    <a:pt x="123" y="308"/>
                  </a:moveTo>
                  <a:cubicBezTo>
                    <a:pt x="127" y="310"/>
                    <a:pt x="131" y="307"/>
                    <a:pt x="133" y="303"/>
                  </a:cubicBezTo>
                  <a:cubicBezTo>
                    <a:pt x="211" y="10"/>
                    <a:pt x="211" y="10"/>
                    <a:pt x="211" y="10"/>
                  </a:cubicBezTo>
                  <a:cubicBezTo>
                    <a:pt x="212" y="6"/>
                    <a:pt x="209" y="2"/>
                    <a:pt x="205" y="0"/>
                  </a:cubicBezTo>
                  <a:cubicBezTo>
                    <a:pt x="1" y="268"/>
                    <a:pt x="1" y="268"/>
                    <a:pt x="1" y="268"/>
                  </a:cubicBezTo>
                  <a:cubicBezTo>
                    <a:pt x="0" y="272"/>
                    <a:pt x="3" y="276"/>
                    <a:pt x="7" y="277"/>
                  </a:cubicBezTo>
                  <a:lnTo>
                    <a:pt x="123" y="308"/>
                  </a:lnTo>
                  <a:close/>
                </a:path>
              </a:pathLst>
            </a:custGeom>
            <a:solidFill>
              <a:srgbClr val="EBEE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4" name="Freeform 170"/>
            <p:cNvSpPr>
              <a:spLocks noChangeArrowheads="1"/>
            </p:cNvSpPr>
            <p:nvPr/>
          </p:nvSpPr>
          <p:spPr bwMode="auto">
            <a:xfrm flipH="1">
              <a:off x="4078287" y="1171575"/>
              <a:ext cx="34925" cy="53975"/>
            </a:xfrm>
            <a:custGeom>
              <a:avLst/>
              <a:gdLst>
                <a:gd name="T0" fmla="*/ 7218729 w 13"/>
                <a:gd name="T1" fmla="*/ 137190246 h 19"/>
                <a:gd name="T2" fmla="*/ 7218729 w 13"/>
                <a:gd name="T3" fmla="*/ 121051721 h 19"/>
                <a:gd name="T4" fmla="*/ 28869542 w 13"/>
                <a:gd name="T5" fmla="*/ 16141366 h 19"/>
                <a:gd name="T6" fmla="*/ 43304313 w 13"/>
                <a:gd name="T7" fmla="*/ 0 h 19"/>
                <a:gd name="T8" fmla="*/ 86608627 w 13"/>
                <a:gd name="T9" fmla="*/ 16141366 h 19"/>
                <a:gd name="T10" fmla="*/ 86608627 w 13"/>
                <a:gd name="T11" fmla="*/ 40350574 h 19"/>
                <a:gd name="T12" fmla="*/ 64957813 w 13"/>
                <a:gd name="T13" fmla="*/ 137190246 h 19"/>
                <a:gd name="T14" fmla="*/ 50523042 w 13"/>
                <a:gd name="T15" fmla="*/ 153331612 h 19"/>
                <a:gd name="T16" fmla="*/ 7218729 w 13"/>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1" y="17"/>
                  </a:moveTo>
                  <a:cubicBezTo>
                    <a:pt x="1" y="17"/>
                    <a:pt x="0" y="16"/>
                    <a:pt x="1" y="15"/>
                  </a:cubicBezTo>
                  <a:cubicBezTo>
                    <a:pt x="4" y="2"/>
                    <a:pt x="4" y="2"/>
                    <a:pt x="4" y="2"/>
                  </a:cubicBezTo>
                  <a:cubicBezTo>
                    <a:pt x="4" y="1"/>
                    <a:pt x="5" y="0"/>
                    <a:pt x="6" y="0"/>
                  </a:cubicBezTo>
                  <a:cubicBezTo>
                    <a:pt x="12" y="2"/>
                    <a:pt x="12" y="2"/>
                    <a:pt x="12" y="2"/>
                  </a:cubicBezTo>
                  <a:cubicBezTo>
                    <a:pt x="12" y="2"/>
                    <a:pt x="13" y="3"/>
                    <a:pt x="12" y="5"/>
                  </a:cubicBezTo>
                  <a:cubicBezTo>
                    <a:pt x="9" y="17"/>
                    <a:pt x="9" y="17"/>
                    <a:pt x="9" y="17"/>
                  </a:cubicBezTo>
                  <a:cubicBezTo>
                    <a:pt x="9"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5" name="Freeform 171"/>
            <p:cNvSpPr>
              <a:spLocks noChangeArrowheads="1"/>
            </p:cNvSpPr>
            <p:nvPr/>
          </p:nvSpPr>
          <p:spPr bwMode="auto">
            <a:xfrm flipH="1">
              <a:off x="4095749" y="1230312"/>
              <a:ext cx="31750" cy="53975"/>
            </a:xfrm>
            <a:custGeom>
              <a:avLst/>
              <a:gdLst>
                <a:gd name="T0" fmla="*/ 7000875 w 12"/>
                <a:gd name="T1" fmla="*/ 137190246 h 19"/>
                <a:gd name="T2" fmla="*/ 0 w 12"/>
                <a:gd name="T3" fmla="*/ 112981038 h 19"/>
                <a:gd name="T4" fmla="*/ 21002625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53331612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4"/>
                  </a:cubicBezTo>
                  <a:cubicBezTo>
                    <a:pt x="3" y="2"/>
                    <a:pt x="3" y="2"/>
                    <a:pt x="3"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6" name="Freeform 172"/>
            <p:cNvSpPr>
              <a:spLocks noChangeArrowheads="1"/>
            </p:cNvSpPr>
            <p:nvPr/>
          </p:nvSpPr>
          <p:spPr bwMode="auto">
            <a:xfrm flipH="1">
              <a:off x="4111624" y="1289050"/>
              <a:ext cx="31750" cy="50800"/>
            </a:xfrm>
            <a:custGeom>
              <a:avLst/>
              <a:gdLst>
                <a:gd name="T0" fmla="*/ 7000875 w 12"/>
                <a:gd name="T1" fmla="*/ 135404578 h 18"/>
                <a:gd name="T2" fmla="*/ 0 w 12"/>
                <a:gd name="T3" fmla="*/ 111508822 h 18"/>
                <a:gd name="T4" fmla="*/ 28000854 w 12"/>
                <a:gd name="T5" fmla="*/ 15928622 h 18"/>
                <a:gd name="T6" fmla="*/ 42002604 w 12"/>
                <a:gd name="T7" fmla="*/ 0 h 18"/>
                <a:gd name="T8" fmla="*/ 84005208 w 12"/>
                <a:gd name="T9" fmla="*/ 7964311 h 18"/>
                <a:gd name="T10" fmla="*/ 84005208 w 12"/>
                <a:gd name="T11" fmla="*/ 31860067 h 18"/>
                <a:gd name="T12" fmla="*/ 63005229 w 12"/>
                <a:gd name="T13" fmla="*/ 127440267 h 18"/>
                <a:gd name="T14" fmla="*/ 49003479 w 12"/>
                <a:gd name="T15" fmla="*/ 143368889 h 18"/>
                <a:gd name="T16" fmla="*/ 7000875 w 12"/>
                <a:gd name="T17" fmla="*/ 13540457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1" y="17"/>
                  </a:moveTo>
                  <a:cubicBezTo>
                    <a:pt x="0" y="16"/>
                    <a:pt x="0" y="15"/>
                    <a:pt x="0" y="14"/>
                  </a:cubicBezTo>
                  <a:cubicBezTo>
                    <a:pt x="4" y="2"/>
                    <a:pt x="4" y="2"/>
                    <a:pt x="4" y="2"/>
                  </a:cubicBezTo>
                  <a:cubicBezTo>
                    <a:pt x="4" y="0"/>
                    <a:pt x="5" y="0"/>
                    <a:pt x="6" y="0"/>
                  </a:cubicBezTo>
                  <a:cubicBezTo>
                    <a:pt x="12" y="1"/>
                    <a:pt x="12" y="1"/>
                    <a:pt x="12" y="1"/>
                  </a:cubicBezTo>
                  <a:cubicBezTo>
                    <a:pt x="12" y="2"/>
                    <a:pt x="12" y="3"/>
                    <a:pt x="12" y="4"/>
                  </a:cubicBezTo>
                  <a:cubicBezTo>
                    <a:pt x="9" y="16"/>
                    <a:pt x="9" y="16"/>
                    <a:pt x="9" y="16"/>
                  </a:cubicBezTo>
                  <a:cubicBezTo>
                    <a:pt x="8" y="17"/>
                    <a:pt x="8"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7" name="Freeform 173"/>
            <p:cNvSpPr>
              <a:spLocks noChangeArrowheads="1"/>
            </p:cNvSpPr>
            <p:nvPr/>
          </p:nvSpPr>
          <p:spPr bwMode="auto">
            <a:xfrm flipH="1">
              <a:off x="4124324" y="1346200"/>
              <a:ext cx="31750" cy="53975"/>
            </a:xfrm>
            <a:custGeom>
              <a:avLst/>
              <a:gdLst>
                <a:gd name="T0" fmla="*/ 0 w 12"/>
                <a:gd name="T1" fmla="*/ 137190246 h 19"/>
                <a:gd name="T2" fmla="*/ 0 w 12"/>
                <a:gd name="T3" fmla="*/ 121051721 h 19"/>
                <a:gd name="T4" fmla="*/ 21002625 w 12"/>
                <a:gd name="T5" fmla="*/ 16141366 h 19"/>
                <a:gd name="T6" fmla="*/ 35001729 w 12"/>
                <a:gd name="T7" fmla="*/ 0 h 19"/>
                <a:gd name="T8" fmla="*/ 77004333 w 12"/>
                <a:gd name="T9" fmla="*/ 16141366 h 19"/>
                <a:gd name="T10" fmla="*/ 77004333 w 12"/>
                <a:gd name="T11" fmla="*/ 32279891 h 19"/>
                <a:gd name="T12" fmla="*/ 56004354 w 12"/>
                <a:gd name="T13" fmla="*/ 137190246 h 19"/>
                <a:gd name="T14" fmla="*/ 42002604 w 12"/>
                <a:gd name="T15" fmla="*/ 153331612 h 19"/>
                <a:gd name="T16" fmla="*/ 0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17"/>
                  </a:moveTo>
                  <a:cubicBezTo>
                    <a:pt x="0" y="17"/>
                    <a:pt x="0" y="16"/>
                    <a:pt x="0" y="15"/>
                  </a:cubicBezTo>
                  <a:cubicBezTo>
                    <a:pt x="3" y="2"/>
                    <a:pt x="3" y="2"/>
                    <a:pt x="3" y="2"/>
                  </a:cubicBezTo>
                  <a:cubicBezTo>
                    <a:pt x="4" y="1"/>
                    <a:pt x="4" y="0"/>
                    <a:pt x="5" y="0"/>
                  </a:cubicBezTo>
                  <a:cubicBezTo>
                    <a:pt x="11" y="2"/>
                    <a:pt x="11" y="2"/>
                    <a:pt x="11" y="2"/>
                  </a:cubicBezTo>
                  <a:cubicBezTo>
                    <a:pt x="11" y="2"/>
                    <a:pt x="12" y="3"/>
                    <a:pt x="11" y="4"/>
                  </a:cubicBezTo>
                  <a:cubicBezTo>
                    <a:pt x="8" y="17"/>
                    <a:pt x="8" y="17"/>
                    <a:pt x="8" y="17"/>
                  </a:cubicBezTo>
                  <a:cubicBezTo>
                    <a:pt x="8" y="18"/>
                    <a:pt x="7" y="19"/>
                    <a:pt x="6" y="19"/>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8" name="Freeform 174"/>
            <p:cNvSpPr>
              <a:spLocks noChangeArrowheads="1"/>
            </p:cNvSpPr>
            <p:nvPr/>
          </p:nvSpPr>
          <p:spPr bwMode="auto">
            <a:xfrm flipH="1">
              <a:off x="4140199" y="1404937"/>
              <a:ext cx="31750" cy="53975"/>
            </a:xfrm>
            <a:custGeom>
              <a:avLst/>
              <a:gdLst>
                <a:gd name="T0" fmla="*/ 7000875 w 12"/>
                <a:gd name="T1" fmla="*/ 137190246 h 19"/>
                <a:gd name="T2" fmla="*/ 0 w 12"/>
                <a:gd name="T3" fmla="*/ 112981038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45260929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4"/>
                  </a:cubicBezTo>
                  <a:cubicBezTo>
                    <a:pt x="4" y="2"/>
                    <a:pt x="4" y="2"/>
                    <a:pt x="4"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9" name="Freeform 175"/>
            <p:cNvSpPr>
              <a:spLocks noChangeArrowheads="1"/>
            </p:cNvSpPr>
            <p:nvPr/>
          </p:nvSpPr>
          <p:spPr bwMode="auto">
            <a:xfrm flipH="1">
              <a:off x="4156074" y="1462087"/>
              <a:ext cx="31750" cy="52388"/>
            </a:xfrm>
            <a:custGeom>
              <a:avLst/>
              <a:gdLst>
                <a:gd name="T0" fmla="*/ 7000875 w 12"/>
                <a:gd name="T1" fmla="*/ 129241196 h 19"/>
                <a:gd name="T2" fmla="*/ 7000875 w 12"/>
                <a:gd name="T3" fmla="*/ 114037647 h 19"/>
                <a:gd name="T4" fmla="*/ 28000854 w 12"/>
                <a:gd name="T5" fmla="*/ 22808081 h 19"/>
                <a:gd name="T6" fmla="*/ 42002604 w 12"/>
                <a:gd name="T7" fmla="*/ 7601775 h 19"/>
                <a:gd name="T8" fmla="*/ 84005208 w 12"/>
                <a:gd name="T9" fmla="*/ 15206306 h 19"/>
                <a:gd name="T10" fmla="*/ 84005208 w 12"/>
                <a:gd name="T11" fmla="*/ 38011630 h 19"/>
                <a:gd name="T12" fmla="*/ 63005229 w 12"/>
                <a:gd name="T13" fmla="*/ 129241196 h 19"/>
                <a:gd name="T14" fmla="*/ 49003479 w 12"/>
                <a:gd name="T15" fmla="*/ 144447502 h 19"/>
                <a:gd name="T16" fmla="*/ 7000875 w 12"/>
                <a:gd name="T17" fmla="*/ 1292411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1" y="15"/>
                  </a:cubicBezTo>
                  <a:cubicBezTo>
                    <a:pt x="4" y="3"/>
                    <a:pt x="4" y="3"/>
                    <a:pt x="4" y="3"/>
                  </a:cubicBezTo>
                  <a:cubicBezTo>
                    <a:pt x="4" y="1"/>
                    <a:pt x="5" y="0"/>
                    <a:pt x="6" y="1"/>
                  </a:cubicBezTo>
                  <a:cubicBezTo>
                    <a:pt x="12" y="2"/>
                    <a:pt x="12" y="2"/>
                    <a:pt x="12" y="2"/>
                  </a:cubicBezTo>
                  <a:cubicBezTo>
                    <a:pt x="12" y="2"/>
                    <a:pt x="12" y="4"/>
                    <a:pt x="12" y="5"/>
                  </a:cubicBezTo>
                  <a:cubicBezTo>
                    <a:pt x="9" y="17"/>
                    <a:pt x="9" y="17"/>
                    <a:pt x="9" y="17"/>
                  </a:cubicBezTo>
                  <a:cubicBezTo>
                    <a:pt x="8"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0" name="Freeform 176"/>
            <p:cNvSpPr>
              <a:spLocks noChangeArrowheads="1"/>
            </p:cNvSpPr>
            <p:nvPr/>
          </p:nvSpPr>
          <p:spPr bwMode="auto">
            <a:xfrm flipH="1">
              <a:off x="4170362" y="1520825"/>
              <a:ext cx="31750" cy="53975"/>
            </a:xfrm>
            <a:custGeom>
              <a:avLst/>
              <a:gdLst>
                <a:gd name="T0" fmla="*/ 0 w 12"/>
                <a:gd name="T1" fmla="*/ 137190246 h 19"/>
                <a:gd name="T2" fmla="*/ 0 w 12"/>
                <a:gd name="T3" fmla="*/ 121051721 h 19"/>
                <a:gd name="T4" fmla="*/ 21002625 w 12"/>
                <a:gd name="T5" fmla="*/ 16141366 h 19"/>
                <a:gd name="T6" fmla="*/ 35001729 w 12"/>
                <a:gd name="T7" fmla="*/ 0 h 19"/>
                <a:gd name="T8" fmla="*/ 77004333 w 12"/>
                <a:gd name="T9" fmla="*/ 16141366 h 19"/>
                <a:gd name="T10" fmla="*/ 77004333 w 12"/>
                <a:gd name="T11" fmla="*/ 32279891 h 19"/>
                <a:gd name="T12" fmla="*/ 56004354 w 12"/>
                <a:gd name="T13" fmla="*/ 137190246 h 19"/>
                <a:gd name="T14" fmla="*/ 42002604 w 12"/>
                <a:gd name="T15" fmla="*/ 153331612 h 19"/>
                <a:gd name="T16" fmla="*/ 0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17"/>
                  </a:moveTo>
                  <a:cubicBezTo>
                    <a:pt x="0" y="17"/>
                    <a:pt x="0" y="16"/>
                    <a:pt x="0" y="15"/>
                  </a:cubicBezTo>
                  <a:cubicBezTo>
                    <a:pt x="3" y="2"/>
                    <a:pt x="3" y="2"/>
                    <a:pt x="3" y="2"/>
                  </a:cubicBezTo>
                  <a:cubicBezTo>
                    <a:pt x="4" y="1"/>
                    <a:pt x="4" y="0"/>
                    <a:pt x="5" y="0"/>
                  </a:cubicBezTo>
                  <a:cubicBezTo>
                    <a:pt x="11" y="2"/>
                    <a:pt x="11" y="2"/>
                    <a:pt x="11" y="2"/>
                  </a:cubicBezTo>
                  <a:cubicBezTo>
                    <a:pt x="12" y="2"/>
                    <a:pt x="12" y="3"/>
                    <a:pt x="11" y="4"/>
                  </a:cubicBezTo>
                  <a:cubicBezTo>
                    <a:pt x="8" y="17"/>
                    <a:pt x="8" y="17"/>
                    <a:pt x="8" y="17"/>
                  </a:cubicBezTo>
                  <a:cubicBezTo>
                    <a:pt x="8" y="18"/>
                    <a:pt x="7" y="19"/>
                    <a:pt x="6" y="19"/>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1" name="Freeform 177"/>
            <p:cNvSpPr>
              <a:spLocks noChangeArrowheads="1"/>
            </p:cNvSpPr>
            <p:nvPr/>
          </p:nvSpPr>
          <p:spPr bwMode="auto">
            <a:xfrm flipH="1">
              <a:off x="4186237" y="1579562"/>
              <a:ext cx="31750" cy="53975"/>
            </a:xfrm>
            <a:custGeom>
              <a:avLst/>
              <a:gdLst>
                <a:gd name="T0" fmla="*/ 7000875 w 12"/>
                <a:gd name="T1" fmla="*/ 137190246 h 19"/>
                <a:gd name="T2" fmla="*/ 0 w 12"/>
                <a:gd name="T3" fmla="*/ 112981038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29122404 h 19"/>
                <a:gd name="T14" fmla="*/ 49003479 w 12"/>
                <a:gd name="T15" fmla="*/ 145260929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5"/>
                    <a:pt x="0" y="14"/>
                  </a:cubicBezTo>
                  <a:cubicBezTo>
                    <a:pt x="4" y="2"/>
                    <a:pt x="4" y="2"/>
                    <a:pt x="4" y="2"/>
                  </a:cubicBezTo>
                  <a:cubicBezTo>
                    <a:pt x="4" y="1"/>
                    <a:pt x="5" y="0"/>
                    <a:pt x="5" y="0"/>
                  </a:cubicBezTo>
                  <a:cubicBezTo>
                    <a:pt x="11" y="2"/>
                    <a:pt x="11" y="2"/>
                    <a:pt x="11" y="2"/>
                  </a:cubicBezTo>
                  <a:cubicBezTo>
                    <a:pt x="12" y="2"/>
                    <a:pt x="12" y="3"/>
                    <a:pt x="12" y="4"/>
                  </a:cubicBezTo>
                  <a:cubicBezTo>
                    <a:pt x="8" y="16"/>
                    <a:pt x="8" y="16"/>
                    <a:pt x="8" y="16"/>
                  </a:cubicBezTo>
                  <a:cubicBezTo>
                    <a:pt x="8" y="18"/>
                    <a:pt x="7" y="19"/>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2" name="Freeform 178"/>
            <p:cNvSpPr>
              <a:spLocks noChangeArrowheads="1"/>
            </p:cNvSpPr>
            <p:nvPr/>
          </p:nvSpPr>
          <p:spPr bwMode="auto">
            <a:xfrm flipH="1">
              <a:off x="4198937" y="1636712"/>
              <a:ext cx="34925" cy="53975"/>
            </a:xfrm>
            <a:custGeom>
              <a:avLst/>
              <a:gdLst>
                <a:gd name="T0" fmla="*/ 7218729 w 13"/>
                <a:gd name="T1" fmla="*/ 137190246 h 19"/>
                <a:gd name="T2" fmla="*/ 7218729 w 13"/>
                <a:gd name="T3" fmla="*/ 121051721 h 19"/>
                <a:gd name="T4" fmla="*/ 28869542 w 13"/>
                <a:gd name="T5" fmla="*/ 16141366 h 19"/>
                <a:gd name="T6" fmla="*/ 43304313 w 13"/>
                <a:gd name="T7" fmla="*/ 8070683 h 19"/>
                <a:gd name="T8" fmla="*/ 86608627 w 13"/>
                <a:gd name="T9" fmla="*/ 16141366 h 19"/>
                <a:gd name="T10" fmla="*/ 86608627 w 13"/>
                <a:gd name="T11" fmla="*/ 40350574 h 19"/>
                <a:gd name="T12" fmla="*/ 64957813 w 13"/>
                <a:gd name="T13" fmla="*/ 137190246 h 19"/>
                <a:gd name="T14" fmla="*/ 50523042 w 13"/>
                <a:gd name="T15" fmla="*/ 153331612 h 19"/>
                <a:gd name="T16" fmla="*/ 7218729 w 13"/>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1" y="17"/>
                  </a:moveTo>
                  <a:cubicBezTo>
                    <a:pt x="1" y="17"/>
                    <a:pt x="0" y="16"/>
                    <a:pt x="1" y="15"/>
                  </a:cubicBezTo>
                  <a:cubicBezTo>
                    <a:pt x="4" y="2"/>
                    <a:pt x="4" y="2"/>
                    <a:pt x="4" y="2"/>
                  </a:cubicBezTo>
                  <a:cubicBezTo>
                    <a:pt x="4" y="1"/>
                    <a:pt x="5" y="0"/>
                    <a:pt x="6" y="1"/>
                  </a:cubicBezTo>
                  <a:cubicBezTo>
                    <a:pt x="12" y="2"/>
                    <a:pt x="12" y="2"/>
                    <a:pt x="12" y="2"/>
                  </a:cubicBezTo>
                  <a:cubicBezTo>
                    <a:pt x="12" y="2"/>
                    <a:pt x="13" y="3"/>
                    <a:pt x="12" y="5"/>
                  </a:cubicBezTo>
                  <a:cubicBezTo>
                    <a:pt x="9" y="17"/>
                    <a:pt x="9" y="17"/>
                    <a:pt x="9" y="17"/>
                  </a:cubicBezTo>
                  <a:cubicBezTo>
                    <a:pt x="9"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3" name="Freeform 179"/>
            <p:cNvSpPr>
              <a:spLocks noChangeArrowheads="1"/>
            </p:cNvSpPr>
            <p:nvPr/>
          </p:nvSpPr>
          <p:spPr bwMode="auto">
            <a:xfrm flipH="1">
              <a:off x="4214812" y="1695450"/>
              <a:ext cx="31750" cy="53975"/>
            </a:xfrm>
            <a:custGeom>
              <a:avLst/>
              <a:gdLst>
                <a:gd name="T0" fmla="*/ 7000875 w 12"/>
                <a:gd name="T1" fmla="*/ 137190246 h 19"/>
                <a:gd name="T2" fmla="*/ 0 w 12"/>
                <a:gd name="T3" fmla="*/ 121051721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53331612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5"/>
                  </a:cubicBezTo>
                  <a:cubicBezTo>
                    <a:pt x="4" y="2"/>
                    <a:pt x="4" y="2"/>
                    <a:pt x="4"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 name="Freeform 180"/>
            <p:cNvSpPr>
              <a:spLocks noChangeArrowheads="1"/>
            </p:cNvSpPr>
            <p:nvPr/>
          </p:nvSpPr>
          <p:spPr bwMode="auto">
            <a:xfrm flipH="1">
              <a:off x="4230687" y="1754187"/>
              <a:ext cx="31750" cy="50800"/>
            </a:xfrm>
            <a:custGeom>
              <a:avLst/>
              <a:gdLst>
                <a:gd name="T0" fmla="*/ 7000875 w 12"/>
                <a:gd name="T1" fmla="*/ 135404578 h 18"/>
                <a:gd name="T2" fmla="*/ 7000875 w 12"/>
                <a:gd name="T3" fmla="*/ 111508822 h 18"/>
                <a:gd name="T4" fmla="*/ 28000854 w 12"/>
                <a:gd name="T5" fmla="*/ 15928622 h 18"/>
                <a:gd name="T6" fmla="*/ 42002604 w 12"/>
                <a:gd name="T7" fmla="*/ 0 h 18"/>
                <a:gd name="T8" fmla="*/ 84005208 w 12"/>
                <a:gd name="T9" fmla="*/ 7964311 h 18"/>
                <a:gd name="T10" fmla="*/ 84005208 w 12"/>
                <a:gd name="T11" fmla="*/ 31860067 h 18"/>
                <a:gd name="T12" fmla="*/ 63005229 w 12"/>
                <a:gd name="T13" fmla="*/ 127440267 h 18"/>
                <a:gd name="T14" fmla="*/ 49003479 w 12"/>
                <a:gd name="T15" fmla="*/ 143368889 h 18"/>
                <a:gd name="T16" fmla="*/ 7000875 w 12"/>
                <a:gd name="T17" fmla="*/ 13540457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1" y="17"/>
                  </a:moveTo>
                  <a:cubicBezTo>
                    <a:pt x="0" y="17"/>
                    <a:pt x="0" y="15"/>
                    <a:pt x="1" y="14"/>
                  </a:cubicBezTo>
                  <a:cubicBezTo>
                    <a:pt x="4" y="2"/>
                    <a:pt x="4" y="2"/>
                    <a:pt x="4" y="2"/>
                  </a:cubicBezTo>
                  <a:cubicBezTo>
                    <a:pt x="4" y="1"/>
                    <a:pt x="5" y="0"/>
                    <a:pt x="6" y="0"/>
                  </a:cubicBezTo>
                  <a:cubicBezTo>
                    <a:pt x="12" y="1"/>
                    <a:pt x="12" y="1"/>
                    <a:pt x="12" y="1"/>
                  </a:cubicBezTo>
                  <a:cubicBezTo>
                    <a:pt x="12" y="2"/>
                    <a:pt x="12" y="3"/>
                    <a:pt x="12" y="4"/>
                  </a:cubicBezTo>
                  <a:cubicBezTo>
                    <a:pt x="9" y="16"/>
                    <a:pt x="9" y="16"/>
                    <a:pt x="9" y="16"/>
                  </a:cubicBezTo>
                  <a:cubicBezTo>
                    <a:pt x="8" y="18"/>
                    <a:pt x="8"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5" name="Freeform 181"/>
            <p:cNvSpPr>
              <a:spLocks noChangeArrowheads="1"/>
            </p:cNvSpPr>
            <p:nvPr/>
          </p:nvSpPr>
          <p:spPr bwMode="auto">
            <a:xfrm flipH="1">
              <a:off x="4244974" y="1811337"/>
              <a:ext cx="31750" cy="53975"/>
            </a:xfrm>
            <a:custGeom>
              <a:avLst/>
              <a:gdLst>
                <a:gd name="T0" fmla="*/ 0 w 12"/>
                <a:gd name="T1" fmla="*/ 137190246 h 19"/>
                <a:gd name="T2" fmla="*/ 0 w 12"/>
                <a:gd name="T3" fmla="*/ 121051721 h 19"/>
                <a:gd name="T4" fmla="*/ 21002625 w 12"/>
                <a:gd name="T5" fmla="*/ 16141366 h 19"/>
                <a:gd name="T6" fmla="*/ 35001729 w 12"/>
                <a:gd name="T7" fmla="*/ 8070683 h 19"/>
                <a:gd name="T8" fmla="*/ 77004333 w 12"/>
                <a:gd name="T9" fmla="*/ 16141366 h 19"/>
                <a:gd name="T10" fmla="*/ 77004333 w 12"/>
                <a:gd name="T11" fmla="*/ 40350574 h 19"/>
                <a:gd name="T12" fmla="*/ 56004354 w 12"/>
                <a:gd name="T13" fmla="*/ 137190246 h 19"/>
                <a:gd name="T14" fmla="*/ 42002604 w 12"/>
                <a:gd name="T15" fmla="*/ 153331612 h 19"/>
                <a:gd name="T16" fmla="*/ 0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17"/>
                  </a:moveTo>
                  <a:cubicBezTo>
                    <a:pt x="0" y="17"/>
                    <a:pt x="0" y="16"/>
                    <a:pt x="0" y="15"/>
                  </a:cubicBezTo>
                  <a:cubicBezTo>
                    <a:pt x="3" y="2"/>
                    <a:pt x="3" y="2"/>
                    <a:pt x="3" y="2"/>
                  </a:cubicBezTo>
                  <a:cubicBezTo>
                    <a:pt x="4" y="1"/>
                    <a:pt x="4" y="0"/>
                    <a:pt x="5" y="1"/>
                  </a:cubicBezTo>
                  <a:cubicBezTo>
                    <a:pt x="11" y="2"/>
                    <a:pt x="11" y="2"/>
                    <a:pt x="11" y="2"/>
                  </a:cubicBezTo>
                  <a:cubicBezTo>
                    <a:pt x="12" y="2"/>
                    <a:pt x="12" y="3"/>
                    <a:pt x="11" y="5"/>
                  </a:cubicBezTo>
                  <a:cubicBezTo>
                    <a:pt x="8" y="17"/>
                    <a:pt x="8" y="17"/>
                    <a:pt x="8" y="17"/>
                  </a:cubicBezTo>
                  <a:cubicBezTo>
                    <a:pt x="8" y="18"/>
                    <a:pt x="7" y="19"/>
                    <a:pt x="6" y="19"/>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6" name="Freeform 182"/>
            <p:cNvSpPr>
              <a:spLocks noChangeArrowheads="1"/>
            </p:cNvSpPr>
            <p:nvPr/>
          </p:nvSpPr>
          <p:spPr bwMode="auto">
            <a:xfrm flipH="1">
              <a:off x="4260849" y="1870075"/>
              <a:ext cx="31750" cy="53975"/>
            </a:xfrm>
            <a:custGeom>
              <a:avLst/>
              <a:gdLst>
                <a:gd name="T0" fmla="*/ 7000875 w 12"/>
                <a:gd name="T1" fmla="*/ 137190246 h 19"/>
                <a:gd name="T2" fmla="*/ 0 w 12"/>
                <a:gd name="T3" fmla="*/ 112981038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53331612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4"/>
                  </a:cubicBezTo>
                  <a:cubicBezTo>
                    <a:pt x="4" y="2"/>
                    <a:pt x="4" y="2"/>
                    <a:pt x="4"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7" name="Freeform 183"/>
            <p:cNvSpPr>
              <a:spLocks noChangeArrowheads="1"/>
            </p:cNvSpPr>
            <p:nvPr/>
          </p:nvSpPr>
          <p:spPr bwMode="auto">
            <a:xfrm flipH="1">
              <a:off x="4276724" y="1930400"/>
              <a:ext cx="31750" cy="50800"/>
            </a:xfrm>
            <a:custGeom>
              <a:avLst/>
              <a:gdLst>
                <a:gd name="T0" fmla="*/ 7000875 w 12"/>
                <a:gd name="T1" fmla="*/ 135404578 h 18"/>
                <a:gd name="T2" fmla="*/ 7000875 w 12"/>
                <a:gd name="T3" fmla="*/ 111508822 h 18"/>
                <a:gd name="T4" fmla="*/ 28000854 w 12"/>
                <a:gd name="T5" fmla="*/ 15928622 h 18"/>
                <a:gd name="T6" fmla="*/ 42002604 w 12"/>
                <a:gd name="T7" fmla="*/ 0 h 18"/>
                <a:gd name="T8" fmla="*/ 84005208 w 12"/>
                <a:gd name="T9" fmla="*/ 7964311 h 18"/>
                <a:gd name="T10" fmla="*/ 84005208 w 12"/>
                <a:gd name="T11" fmla="*/ 31860067 h 18"/>
                <a:gd name="T12" fmla="*/ 63005229 w 12"/>
                <a:gd name="T13" fmla="*/ 127440267 h 18"/>
                <a:gd name="T14" fmla="*/ 49003479 w 12"/>
                <a:gd name="T15" fmla="*/ 143368889 h 18"/>
                <a:gd name="T16" fmla="*/ 7000875 w 12"/>
                <a:gd name="T17" fmla="*/ 13540457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1" y="17"/>
                  </a:moveTo>
                  <a:cubicBezTo>
                    <a:pt x="1" y="16"/>
                    <a:pt x="0" y="15"/>
                    <a:pt x="1" y="14"/>
                  </a:cubicBezTo>
                  <a:cubicBezTo>
                    <a:pt x="4" y="2"/>
                    <a:pt x="4" y="2"/>
                    <a:pt x="4" y="2"/>
                  </a:cubicBezTo>
                  <a:cubicBezTo>
                    <a:pt x="4" y="0"/>
                    <a:pt x="5" y="0"/>
                    <a:pt x="6" y="0"/>
                  </a:cubicBezTo>
                  <a:cubicBezTo>
                    <a:pt x="12" y="1"/>
                    <a:pt x="12" y="1"/>
                    <a:pt x="12" y="1"/>
                  </a:cubicBezTo>
                  <a:cubicBezTo>
                    <a:pt x="12" y="2"/>
                    <a:pt x="12" y="3"/>
                    <a:pt x="12" y="4"/>
                  </a:cubicBezTo>
                  <a:cubicBezTo>
                    <a:pt x="9" y="16"/>
                    <a:pt x="9" y="16"/>
                    <a:pt x="9" y="16"/>
                  </a:cubicBezTo>
                  <a:cubicBezTo>
                    <a:pt x="8" y="18"/>
                    <a:pt x="8"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8" name="Freeform 184"/>
            <p:cNvSpPr>
              <a:spLocks noChangeArrowheads="1"/>
            </p:cNvSpPr>
            <p:nvPr/>
          </p:nvSpPr>
          <p:spPr bwMode="auto">
            <a:xfrm flipH="1">
              <a:off x="4111624" y="1157287"/>
              <a:ext cx="55563" cy="58738"/>
            </a:xfrm>
            <a:custGeom>
              <a:avLst/>
              <a:gdLst>
                <a:gd name="T0" fmla="*/ 14001876 w 21"/>
                <a:gd name="T1" fmla="*/ 132999614 h 21"/>
                <a:gd name="T2" fmla="*/ 0 w 21"/>
                <a:gd name="T3" fmla="*/ 109529588 h 21"/>
                <a:gd name="T4" fmla="*/ 28001106 w 21"/>
                <a:gd name="T5" fmla="*/ 15646684 h 21"/>
                <a:gd name="T6" fmla="*/ 49003920 w 21"/>
                <a:gd name="T7" fmla="*/ 0 h 21"/>
                <a:gd name="T8" fmla="*/ 133009884 w 21"/>
                <a:gd name="T9" fmla="*/ 31293369 h 21"/>
                <a:gd name="T10" fmla="*/ 147011760 w 21"/>
                <a:gd name="T11" fmla="*/ 46940053 h 21"/>
                <a:gd name="T12" fmla="*/ 119010654 w 21"/>
                <a:gd name="T13" fmla="*/ 148646299 h 21"/>
                <a:gd name="T14" fmla="*/ 98007840 w 21"/>
                <a:gd name="T15" fmla="*/ 156469641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1"/>
                    <a:pt x="5" y="0"/>
                    <a:pt x="7" y="0"/>
                  </a:cubicBezTo>
                  <a:cubicBezTo>
                    <a:pt x="19" y="4"/>
                    <a:pt x="19" y="4"/>
                    <a:pt x="19" y="4"/>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9" name="Freeform 185"/>
            <p:cNvSpPr>
              <a:spLocks noChangeArrowheads="1"/>
            </p:cNvSpPr>
            <p:nvPr/>
          </p:nvSpPr>
          <p:spPr bwMode="auto">
            <a:xfrm flipH="1">
              <a:off x="4127499" y="1212850"/>
              <a:ext cx="52388" cy="60325"/>
            </a:xfrm>
            <a:custGeom>
              <a:avLst/>
              <a:gdLst>
                <a:gd name="T0" fmla="*/ 13723037 w 20"/>
                <a:gd name="T1" fmla="*/ 140284351 h 21"/>
                <a:gd name="T2" fmla="*/ 0 w 20"/>
                <a:gd name="T3" fmla="*/ 115528120 h 21"/>
                <a:gd name="T4" fmla="*/ 20583245 w 20"/>
                <a:gd name="T5" fmla="*/ 16503196 h 21"/>
                <a:gd name="T6" fmla="*/ 41166490 w 20"/>
                <a:gd name="T7" fmla="*/ 0 h 21"/>
                <a:gd name="T8" fmla="*/ 130364919 w 20"/>
                <a:gd name="T9" fmla="*/ 24756231 h 21"/>
                <a:gd name="T10" fmla="*/ 137225127 w 20"/>
                <a:gd name="T11" fmla="*/ 49512462 h 21"/>
                <a:gd name="T12" fmla="*/ 116641882 w 20"/>
                <a:gd name="T13" fmla="*/ 156787548 h 21"/>
                <a:gd name="T14" fmla="*/ 96058637 w 20"/>
                <a:gd name="T15" fmla="*/ 165037710 h 21"/>
                <a:gd name="T16" fmla="*/ 13723037 w 20"/>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5"/>
                    <a:pt x="0" y="14"/>
                  </a:cubicBezTo>
                  <a:cubicBezTo>
                    <a:pt x="3" y="2"/>
                    <a:pt x="3" y="2"/>
                    <a:pt x="3" y="2"/>
                  </a:cubicBezTo>
                  <a:cubicBezTo>
                    <a:pt x="4" y="0"/>
                    <a:pt x="5" y="0"/>
                    <a:pt x="6" y="0"/>
                  </a:cubicBezTo>
                  <a:cubicBezTo>
                    <a:pt x="19" y="3"/>
                    <a:pt x="19" y="3"/>
                    <a:pt x="19" y="3"/>
                  </a:cubicBezTo>
                  <a:cubicBezTo>
                    <a:pt x="20" y="4"/>
                    <a:pt x="20"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0" name="Freeform 186"/>
            <p:cNvSpPr>
              <a:spLocks noChangeArrowheads="1"/>
            </p:cNvSpPr>
            <p:nvPr/>
          </p:nvSpPr>
          <p:spPr bwMode="auto">
            <a:xfrm flipH="1">
              <a:off x="4140199" y="1270000"/>
              <a:ext cx="55563" cy="58738"/>
            </a:xfrm>
            <a:custGeom>
              <a:avLst/>
              <a:gdLst>
                <a:gd name="T0" fmla="*/ 14001876 w 21"/>
                <a:gd name="T1" fmla="*/ 132999614 h 21"/>
                <a:gd name="T2" fmla="*/ 7000938 w 21"/>
                <a:gd name="T3" fmla="*/ 109529588 h 21"/>
                <a:gd name="T4" fmla="*/ 28001106 w 21"/>
                <a:gd name="T5" fmla="*/ 15646684 h 21"/>
                <a:gd name="T6" fmla="*/ 49003920 w 21"/>
                <a:gd name="T7" fmla="*/ 0 h 21"/>
                <a:gd name="T8" fmla="*/ 133009884 w 21"/>
                <a:gd name="T9" fmla="*/ 23470027 h 21"/>
                <a:gd name="T10" fmla="*/ 147011760 w 21"/>
                <a:gd name="T11" fmla="*/ 46940053 h 21"/>
                <a:gd name="T12" fmla="*/ 119010654 w 21"/>
                <a:gd name="T13" fmla="*/ 148646299 h 21"/>
                <a:gd name="T14" fmla="*/ 105008778 w 21"/>
                <a:gd name="T15" fmla="*/ 156469641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6"/>
                    <a:pt x="0" y="15"/>
                    <a:pt x="1" y="14"/>
                  </a:cubicBezTo>
                  <a:cubicBezTo>
                    <a:pt x="4" y="2"/>
                    <a:pt x="4" y="2"/>
                    <a:pt x="4" y="2"/>
                  </a:cubicBezTo>
                  <a:cubicBezTo>
                    <a:pt x="4" y="0"/>
                    <a:pt x="6" y="0"/>
                    <a:pt x="7" y="0"/>
                  </a:cubicBezTo>
                  <a:cubicBezTo>
                    <a:pt x="19" y="3"/>
                    <a:pt x="19" y="3"/>
                    <a:pt x="19" y="3"/>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1" name="Freeform 187"/>
            <p:cNvSpPr>
              <a:spLocks noChangeArrowheads="1"/>
            </p:cNvSpPr>
            <p:nvPr/>
          </p:nvSpPr>
          <p:spPr bwMode="auto">
            <a:xfrm flipH="1">
              <a:off x="4154486" y="1325562"/>
              <a:ext cx="55563" cy="57150"/>
            </a:xfrm>
            <a:custGeom>
              <a:avLst/>
              <a:gdLst>
                <a:gd name="T0" fmla="*/ 14001876 w 21"/>
                <a:gd name="T1" fmla="*/ 138811635 h 20"/>
                <a:gd name="T2" fmla="*/ 0 w 21"/>
                <a:gd name="T3" fmla="*/ 114314288 h 20"/>
                <a:gd name="T4" fmla="*/ 28001106 w 21"/>
                <a:gd name="T5" fmla="*/ 8166735 h 20"/>
                <a:gd name="T6" fmla="*/ 42002982 w 21"/>
                <a:gd name="T7" fmla="*/ 0 h 20"/>
                <a:gd name="T8" fmla="*/ 133009884 w 21"/>
                <a:gd name="T9" fmla="*/ 24497348 h 20"/>
                <a:gd name="T10" fmla="*/ 140010822 w 21"/>
                <a:gd name="T11" fmla="*/ 48991838 h 20"/>
                <a:gd name="T12" fmla="*/ 119010654 w 21"/>
                <a:gd name="T13" fmla="*/ 146975513 h 20"/>
                <a:gd name="T14" fmla="*/ 98007840 w 21"/>
                <a:gd name="T15" fmla="*/ 163306125 h 20"/>
                <a:gd name="T16" fmla="*/ 14001876 w 21"/>
                <a:gd name="T17" fmla="*/ 138811635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0" y="14"/>
                  </a:cubicBezTo>
                  <a:cubicBezTo>
                    <a:pt x="4" y="1"/>
                    <a:pt x="4" y="1"/>
                    <a:pt x="4" y="1"/>
                  </a:cubicBezTo>
                  <a:cubicBezTo>
                    <a:pt x="4" y="0"/>
                    <a:pt x="5" y="0"/>
                    <a:pt x="6" y="0"/>
                  </a:cubicBezTo>
                  <a:cubicBezTo>
                    <a:pt x="19" y="3"/>
                    <a:pt x="19" y="3"/>
                    <a:pt x="19" y="3"/>
                  </a:cubicBezTo>
                  <a:cubicBezTo>
                    <a:pt x="20" y="4"/>
                    <a:pt x="21" y="5"/>
                    <a:pt x="20" y="6"/>
                  </a:cubicBezTo>
                  <a:cubicBezTo>
                    <a:pt x="17" y="18"/>
                    <a:pt x="17" y="18"/>
                    <a:pt x="17" y="18"/>
                  </a:cubicBezTo>
                  <a:cubicBezTo>
                    <a:pt x="17" y="20"/>
                    <a:pt x="15"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2" name="Freeform 188"/>
            <p:cNvSpPr>
              <a:spLocks noChangeArrowheads="1"/>
            </p:cNvSpPr>
            <p:nvPr/>
          </p:nvSpPr>
          <p:spPr bwMode="auto">
            <a:xfrm flipH="1">
              <a:off x="4170361" y="1379537"/>
              <a:ext cx="55563" cy="60325"/>
            </a:xfrm>
            <a:custGeom>
              <a:avLst/>
              <a:gdLst>
                <a:gd name="T0" fmla="*/ 14001876 w 21"/>
                <a:gd name="T1" fmla="*/ 148534513 h 21"/>
                <a:gd name="T2" fmla="*/ 7000938 w 21"/>
                <a:gd name="T3" fmla="*/ 123778282 h 21"/>
                <a:gd name="T4" fmla="*/ 28001106 w 21"/>
                <a:gd name="T5" fmla="*/ 16503196 h 21"/>
                <a:gd name="T6" fmla="*/ 49003920 w 21"/>
                <a:gd name="T7" fmla="*/ 8253035 h 21"/>
                <a:gd name="T8" fmla="*/ 133009884 w 21"/>
                <a:gd name="T9" fmla="*/ 33006393 h 21"/>
                <a:gd name="T10" fmla="*/ 147011760 w 21"/>
                <a:gd name="T11" fmla="*/ 57762624 h 21"/>
                <a:gd name="T12" fmla="*/ 126008946 w 21"/>
                <a:gd name="T13" fmla="*/ 156787548 h 21"/>
                <a:gd name="T14" fmla="*/ 105008778 w 21"/>
                <a:gd name="T15" fmla="*/ 173290744 h 21"/>
                <a:gd name="T16" fmla="*/ 14001876 w 21"/>
                <a:gd name="T17" fmla="*/ 1485345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1" y="15"/>
                  </a:cubicBezTo>
                  <a:cubicBezTo>
                    <a:pt x="4" y="2"/>
                    <a:pt x="4" y="2"/>
                    <a:pt x="4" y="2"/>
                  </a:cubicBezTo>
                  <a:cubicBezTo>
                    <a:pt x="4" y="1"/>
                    <a:pt x="6" y="0"/>
                    <a:pt x="7" y="1"/>
                  </a:cubicBezTo>
                  <a:cubicBezTo>
                    <a:pt x="19" y="4"/>
                    <a:pt x="19" y="4"/>
                    <a:pt x="19" y="4"/>
                  </a:cubicBezTo>
                  <a:cubicBezTo>
                    <a:pt x="21" y="4"/>
                    <a:pt x="21" y="6"/>
                    <a:pt x="21" y="7"/>
                  </a:cubicBezTo>
                  <a:cubicBezTo>
                    <a:pt x="18" y="19"/>
                    <a:pt x="18" y="19"/>
                    <a:pt x="18" y="19"/>
                  </a:cubicBezTo>
                  <a:cubicBezTo>
                    <a:pt x="17" y="21"/>
                    <a:pt x="16" y="21"/>
                    <a:pt x="15"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3" name="Freeform 189"/>
            <p:cNvSpPr>
              <a:spLocks noChangeArrowheads="1"/>
            </p:cNvSpPr>
            <p:nvPr/>
          </p:nvSpPr>
          <p:spPr bwMode="auto">
            <a:xfrm flipH="1">
              <a:off x="4183061" y="1436687"/>
              <a:ext cx="55563" cy="58738"/>
            </a:xfrm>
            <a:custGeom>
              <a:avLst/>
              <a:gdLst>
                <a:gd name="T0" fmla="*/ 14001876 w 21"/>
                <a:gd name="T1" fmla="*/ 132999614 h 21"/>
                <a:gd name="T2" fmla="*/ 0 w 21"/>
                <a:gd name="T3" fmla="*/ 117352930 h 21"/>
                <a:gd name="T4" fmla="*/ 28001106 w 21"/>
                <a:gd name="T5" fmla="*/ 15646684 h 21"/>
                <a:gd name="T6" fmla="*/ 42002982 w 21"/>
                <a:gd name="T7" fmla="*/ 7823342 h 21"/>
                <a:gd name="T8" fmla="*/ 133009884 w 21"/>
                <a:gd name="T9" fmla="*/ 31293369 h 21"/>
                <a:gd name="T10" fmla="*/ 147011760 w 21"/>
                <a:gd name="T11" fmla="*/ 54763395 h 21"/>
                <a:gd name="T12" fmla="*/ 119010654 w 21"/>
                <a:gd name="T13" fmla="*/ 148646299 h 21"/>
                <a:gd name="T14" fmla="*/ 98007840 w 21"/>
                <a:gd name="T15" fmla="*/ 164292983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 name="Freeform 190"/>
            <p:cNvSpPr>
              <a:spLocks noChangeArrowheads="1"/>
            </p:cNvSpPr>
            <p:nvPr/>
          </p:nvSpPr>
          <p:spPr bwMode="auto">
            <a:xfrm flipH="1">
              <a:off x="4198937" y="1492250"/>
              <a:ext cx="53975" cy="60325"/>
            </a:xfrm>
            <a:custGeom>
              <a:avLst/>
              <a:gdLst>
                <a:gd name="T0" fmla="*/ 14567853 w 20"/>
                <a:gd name="T1" fmla="*/ 140284351 h 21"/>
                <a:gd name="T2" fmla="*/ 0 w 20"/>
                <a:gd name="T3" fmla="*/ 123778282 h 21"/>
                <a:gd name="T4" fmla="*/ 21849080 w 20"/>
                <a:gd name="T5" fmla="*/ 16503196 h 21"/>
                <a:gd name="T6" fmla="*/ 43700859 w 20"/>
                <a:gd name="T7" fmla="*/ 8253035 h 21"/>
                <a:gd name="T8" fmla="*/ 138381105 w 20"/>
                <a:gd name="T9" fmla="*/ 33006393 h 21"/>
                <a:gd name="T10" fmla="*/ 145665031 w 20"/>
                <a:gd name="T11" fmla="*/ 57762624 h 21"/>
                <a:gd name="T12" fmla="*/ 123815951 w 20"/>
                <a:gd name="T13" fmla="*/ 156787548 h 21"/>
                <a:gd name="T14" fmla="*/ 101966871 w 20"/>
                <a:gd name="T15" fmla="*/ 173290744 h 21"/>
                <a:gd name="T16" fmla="*/ 14567853 w 20"/>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6"/>
                    <a:pt x="0" y="15"/>
                  </a:cubicBezTo>
                  <a:cubicBezTo>
                    <a:pt x="3" y="2"/>
                    <a:pt x="3" y="2"/>
                    <a:pt x="3" y="2"/>
                  </a:cubicBezTo>
                  <a:cubicBezTo>
                    <a:pt x="4" y="1"/>
                    <a:pt x="5" y="0"/>
                    <a:pt x="6" y="1"/>
                  </a:cubicBezTo>
                  <a:cubicBezTo>
                    <a:pt x="19" y="4"/>
                    <a:pt x="19" y="4"/>
                    <a:pt x="19" y="4"/>
                  </a:cubicBezTo>
                  <a:cubicBezTo>
                    <a:pt x="20" y="4"/>
                    <a:pt x="20" y="6"/>
                    <a:pt x="20" y="7"/>
                  </a:cubicBezTo>
                  <a:cubicBezTo>
                    <a:pt x="17" y="19"/>
                    <a:pt x="17" y="19"/>
                    <a:pt x="17" y="19"/>
                  </a:cubicBezTo>
                  <a:cubicBezTo>
                    <a:pt x="16"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5" name="Freeform 191"/>
            <p:cNvSpPr>
              <a:spLocks noChangeArrowheads="1"/>
            </p:cNvSpPr>
            <p:nvPr/>
          </p:nvSpPr>
          <p:spPr bwMode="auto">
            <a:xfrm flipH="1">
              <a:off x="4211637" y="1549400"/>
              <a:ext cx="57150" cy="58738"/>
            </a:xfrm>
            <a:custGeom>
              <a:avLst/>
              <a:gdLst>
                <a:gd name="T0" fmla="*/ 14812736 w 21"/>
                <a:gd name="T1" fmla="*/ 132999614 h 21"/>
                <a:gd name="T2" fmla="*/ 0 w 21"/>
                <a:gd name="T3" fmla="*/ 109529588 h 21"/>
                <a:gd name="T4" fmla="*/ 29625471 w 21"/>
                <a:gd name="T5" fmla="*/ 15646684 h 21"/>
                <a:gd name="T6" fmla="*/ 51843214 w 21"/>
                <a:gd name="T7" fmla="*/ 0 h 21"/>
                <a:gd name="T8" fmla="*/ 140716907 w 21"/>
                <a:gd name="T9" fmla="*/ 31293369 h 21"/>
                <a:gd name="T10" fmla="*/ 155529643 w 21"/>
                <a:gd name="T11" fmla="*/ 54763395 h 21"/>
                <a:gd name="T12" fmla="*/ 125904171 w 21"/>
                <a:gd name="T13" fmla="*/ 148646299 h 21"/>
                <a:gd name="T14" fmla="*/ 111091436 w 21"/>
                <a:gd name="T15" fmla="*/ 164292983 h 21"/>
                <a:gd name="T16" fmla="*/ 1481273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6" name="Freeform 192"/>
            <p:cNvSpPr>
              <a:spLocks noChangeArrowheads="1"/>
            </p:cNvSpPr>
            <p:nvPr/>
          </p:nvSpPr>
          <p:spPr bwMode="auto">
            <a:xfrm flipH="1">
              <a:off x="4225924" y="1604962"/>
              <a:ext cx="55563" cy="60325"/>
            </a:xfrm>
            <a:custGeom>
              <a:avLst/>
              <a:gdLst>
                <a:gd name="T0" fmla="*/ 14001876 w 21"/>
                <a:gd name="T1" fmla="*/ 140284351 h 21"/>
                <a:gd name="T2" fmla="*/ 0 w 21"/>
                <a:gd name="T3" fmla="*/ 115528120 h 21"/>
                <a:gd name="T4" fmla="*/ 21002814 w 21"/>
                <a:gd name="T5" fmla="*/ 16503196 h 21"/>
                <a:gd name="T6" fmla="*/ 42002982 w 21"/>
                <a:gd name="T7" fmla="*/ 0 h 21"/>
                <a:gd name="T8" fmla="*/ 133009884 w 21"/>
                <a:gd name="T9" fmla="*/ 33006393 h 21"/>
                <a:gd name="T10" fmla="*/ 140010822 w 21"/>
                <a:gd name="T11" fmla="*/ 57762624 h 21"/>
                <a:gd name="T12" fmla="*/ 119010654 w 21"/>
                <a:gd name="T13" fmla="*/ 156787548 h 21"/>
                <a:gd name="T14" fmla="*/ 98007840 w 21"/>
                <a:gd name="T15" fmla="*/ 173290744 h 21"/>
                <a:gd name="T16" fmla="*/ 1400187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1" y="5"/>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7" name="Freeform 193"/>
            <p:cNvSpPr>
              <a:spLocks noChangeArrowheads="1"/>
            </p:cNvSpPr>
            <p:nvPr/>
          </p:nvSpPr>
          <p:spPr bwMode="auto">
            <a:xfrm flipH="1">
              <a:off x="4241799" y="1662112"/>
              <a:ext cx="55563" cy="58738"/>
            </a:xfrm>
            <a:custGeom>
              <a:avLst/>
              <a:gdLst>
                <a:gd name="T0" fmla="*/ 14001876 w 21"/>
                <a:gd name="T1" fmla="*/ 132999614 h 21"/>
                <a:gd name="T2" fmla="*/ 7000938 w 21"/>
                <a:gd name="T3" fmla="*/ 109529588 h 21"/>
                <a:gd name="T4" fmla="*/ 28001106 w 21"/>
                <a:gd name="T5" fmla="*/ 15646684 h 21"/>
                <a:gd name="T6" fmla="*/ 49003920 w 21"/>
                <a:gd name="T7" fmla="*/ 0 h 21"/>
                <a:gd name="T8" fmla="*/ 133009884 w 21"/>
                <a:gd name="T9" fmla="*/ 31293369 h 21"/>
                <a:gd name="T10" fmla="*/ 147011760 w 21"/>
                <a:gd name="T11" fmla="*/ 46940053 h 21"/>
                <a:gd name="T12" fmla="*/ 119010654 w 21"/>
                <a:gd name="T13" fmla="*/ 148646299 h 21"/>
                <a:gd name="T14" fmla="*/ 105008778 w 21"/>
                <a:gd name="T15" fmla="*/ 156469641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1" y="14"/>
                  </a:cubicBezTo>
                  <a:cubicBezTo>
                    <a:pt x="4" y="2"/>
                    <a:pt x="4" y="2"/>
                    <a:pt x="4" y="2"/>
                  </a:cubicBezTo>
                  <a:cubicBezTo>
                    <a:pt x="4" y="1"/>
                    <a:pt x="6"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8" name="Freeform 194"/>
            <p:cNvSpPr>
              <a:spLocks noChangeArrowheads="1"/>
            </p:cNvSpPr>
            <p:nvPr/>
          </p:nvSpPr>
          <p:spPr bwMode="auto">
            <a:xfrm flipH="1">
              <a:off x="4254499" y="1717675"/>
              <a:ext cx="57150" cy="60325"/>
            </a:xfrm>
            <a:custGeom>
              <a:avLst/>
              <a:gdLst>
                <a:gd name="T0" fmla="*/ 14812736 w 21"/>
                <a:gd name="T1" fmla="*/ 140284351 h 21"/>
                <a:gd name="T2" fmla="*/ 0 w 21"/>
                <a:gd name="T3" fmla="*/ 115528120 h 21"/>
                <a:gd name="T4" fmla="*/ 29625471 w 21"/>
                <a:gd name="T5" fmla="*/ 16503196 h 21"/>
                <a:gd name="T6" fmla="*/ 44438207 w 21"/>
                <a:gd name="T7" fmla="*/ 0 h 21"/>
                <a:gd name="T8" fmla="*/ 140716907 w 21"/>
                <a:gd name="T9" fmla="*/ 33006393 h 21"/>
                <a:gd name="T10" fmla="*/ 148124636 w 21"/>
                <a:gd name="T11" fmla="*/ 49512462 h 21"/>
                <a:gd name="T12" fmla="*/ 125904171 w 21"/>
                <a:gd name="T13" fmla="*/ 156787548 h 21"/>
                <a:gd name="T14" fmla="*/ 103686429 w 21"/>
                <a:gd name="T15" fmla="*/ 165037710 h 21"/>
                <a:gd name="T16" fmla="*/ 1481273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0"/>
                    <a:pt x="5" y="0"/>
                    <a:pt x="6" y="0"/>
                  </a:cubicBezTo>
                  <a:cubicBezTo>
                    <a:pt x="19" y="4"/>
                    <a:pt x="19" y="4"/>
                    <a:pt x="19" y="4"/>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9" name="Freeform 195"/>
            <p:cNvSpPr>
              <a:spLocks noChangeArrowheads="1"/>
            </p:cNvSpPr>
            <p:nvPr/>
          </p:nvSpPr>
          <p:spPr bwMode="auto">
            <a:xfrm flipH="1">
              <a:off x="4270374" y="1774825"/>
              <a:ext cx="53975" cy="58738"/>
            </a:xfrm>
            <a:custGeom>
              <a:avLst/>
              <a:gdLst>
                <a:gd name="T0" fmla="*/ 7283926 w 20"/>
                <a:gd name="T1" fmla="*/ 132999614 h 21"/>
                <a:gd name="T2" fmla="*/ 0 w 20"/>
                <a:gd name="T3" fmla="*/ 109529588 h 21"/>
                <a:gd name="T4" fmla="*/ 21849080 w 20"/>
                <a:gd name="T5" fmla="*/ 15646684 h 21"/>
                <a:gd name="T6" fmla="*/ 43700859 w 20"/>
                <a:gd name="T7" fmla="*/ 0 h 21"/>
                <a:gd name="T8" fmla="*/ 131099878 w 20"/>
                <a:gd name="T9" fmla="*/ 23470027 h 21"/>
                <a:gd name="T10" fmla="*/ 145665031 w 20"/>
                <a:gd name="T11" fmla="*/ 46940053 h 21"/>
                <a:gd name="T12" fmla="*/ 123815951 w 20"/>
                <a:gd name="T13" fmla="*/ 148646299 h 21"/>
                <a:gd name="T14" fmla="*/ 101966871 w 20"/>
                <a:gd name="T15" fmla="*/ 156469641 h 21"/>
                <a:gd name="T16" fmla="*/ 7283926 w 20"/>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6"/>
                    <a:pt x="0" y="15"/>
                    <a:pt x="0" y="14"/>
                  </a:cubicBezTo>
                  <a:cubicBezTo>
                    <a:pt x="3" y="2"/>
                    <a:pt x="3" y="2"/>
                    <a:pt x="3" y="2"/>
                  </a:cubicBezTo>
                  <a:cubicBezTo>
                    <a:pt x="4" y="0"/>
                    <a:pt x="5" y="0"/>
                    <a:pt x="6" y="0"/>
                  </a:cubicBezTo>
                  <a:cubicBezTo>
                    <a:pt x="18" y="3"/>
                    <a:pt x="18" y="3"/>
                    <a:pt x="18" y="3"/>
                  </a:cubicBezTo>
                  <a:cubicBezTo>
                    <a:pt x="20" y="4"/>
                    <a:pt x="20" y="5"/>
                    <a:pt x="20" y="6"/>
                  </a:cubicBezTo>
                  <a:cubicBezTo>
                    <a:pt x="17" y="19"/>
                    <a:pt x="17" y="19"/>
                    <a:pt x="17" y="19"/>
                  </a:cubicBezTo>
                  <a:cubicBezTo>
                    <a:pt x="16" y="20"/>
                    <a:pt x="15" y="21"/>
                    <a:pt x="14" y="20"/>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0" name="Freeform 196"/>
            <p:cNvSpPr>
              <a:spLocks noChangeArrowheads="1"/>
            </p:cNvSpPr>
            <p:nvPr/>
          </p:nvSpPr>
          <p:spPr bwMode="auto">
            <a:xfrm flipH="1">
              <a:off x="4284661" y="1830387"/>
              <a:ext cx="55563" cy="60325"/>
            </a:xfrm>
            <a:custGeom>
              <a:avLst/>
              <a:gdLst>
                <a:gd name="T0" fmla="*/ 14001876 w 21"/>
                <a:gd name="T1" fmla="*/ 140284351 h 21"/>
                <a:gd name="T2" fmla="*/ 0 w 21"/>
                <a:gd name="T3" fmla="*/ 115528120 h 21"/>
                <a:gd name="T4" fmla="*/ 28001106 w 21"/>
                <a:gd name="T5" fmla="*/ 16503196 h 21"/>
                <a:gd name="T6" fmla="*/ 42002982 w 21"/>
                <a:gd name="T7" fmla="*/ 0 h 21"/>
                <a:gd name="T8" fmla="*/ 133009884 w 21"/>
                <a:gd name="T9" fmla="*/ 33006393 h 21"/>
                <a:gd name="T10" fmla="*/ 140010822 w 21"/>
                <a:gd name="T11" fmla="*/ 57762624 h 21"/>
                <a:gd name="T12" fmla="*/ 119010654 w 21"/>
                <a:gd name="T13" fmla="*/ 156787548 h 21"/>
                <a:gd name="T14" fmla="*/ 98007840 w 21"/>
                <a:gd name="T15" fmla="*/ 173290744 h 21"/>
                <a:gd name="T16" fmla="*/ 1400187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6" y="0"/>
                  </a:cubicBezTo>
                  <a:cubicBezTo>
                    <a:pt x="19" y="4"/>
                    <a:pt x="19" y="4"/>
                    <a:pt x="19" y="4"/>
                  </a:cubicBezTo>
                  <a:cubicBezTo>
                    <a:pt x="20" y="4"/>
                    <a:pt x="21" y="5"/>
                    <a:pt x="20"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1" name="Freeform 197"/>
            <p:cNvSpPr>
              <a:spLocks noChangeArrowheads="1"/>
            </p:cNvSpPr>
            <p:nvPr/>
          </p:nvSpPr>
          <p:spPr bwMode="auto">
            <a:xfrm flipH="1">
              <a:off x="4183061" y="1212850"/>
              <a:ext cx="55563" cy="60325"/>
            </a:xfrm>
            <a:custGeom>
              <a:avLst/>
              <a:gdLst>
                <a:gd name="T0" fmla="*/ 14001876 w 21"/>
                <a:gd name="T1" fmla="*/ 140284351 h 21"/>
                <a:gd name="T2" fmla="*/ 0 w 21"/>
                <a:gd name="T3" fmla="*/ 123778282 h 21"/>
                <a:gd name="T4" fmla="*/ 28001106 w 21"/>
                <a:gd name="T5" fmla="*/ 16503196 h 21"/>
                <a:gd name="T6" fmla="*/ 49003920 w 21"/>
                <a:gd name="T7" fmla="*/ 8253035 h 21"/>
                <a:gd name="T8" fmla="*/ 133009884 w 21"/>
                <a:gd name="T9" fmla="*/ 33006393 h 21"/>
                <a:gd name="T10" fmla="*/ 147011760 w 21"/>
                <a:gd name="T11" fmla="*/ 57762624 h 21"/>
                <a:gd name="T12" fmla="*/ 119010654 w 21"/>
                <a:gd name="T13" fmla="*/ 156787548 h 21"/>
                <a:gd name="T14" fmla="*/ 105008778 w 21"/>
                <a:gd name="T15" fmla="*/ 173290744 h 21"/>
                <a:gd name="T16" fmla="*/ 1400187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7" y="1"/>
                  </a:cubicBezTo>
                  <a:cubicBezTo>
                    <a:pt x="19" y="4"/>
                    <a:pt x="19" y="4"/>
                    <a:pt x="19" y="4"/>
                  </a:cubicBezTo>
                  <a:cubicBezTo>
                    <a:pt x="20" y="4"/>
                    <a:pt x="21" y="6"/>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2" name="Freeform 198"/>
            <p:cNvSpPr>
              <a:spLocks noChangeArrowheads="1"/>
            </p:cNvSpPr>
            <p:nvPr/>
          </p:nvSpPr>
          <p:spPr bwMode="auto">
            <a:xfrm flipH="1">
              <a:off x="4164011" y="1139825"/>
              <a:ext cx="58738" cy="76200"/>
            </a:xfrm>
            <a:custGeom>
              <a:avLst/>
              <a:gdLst>
                <a:gd name="T0" fmla="*/ 7128657 w 22"/>
                <a:gd name="T1" fmla="*/ 191157578 h 27"/>
                <a:gd name="T2" fmla="*/ 0 w 22"/>
                <a:gd name="T3" fmla="*/ 167264644 h 27"/>
                <a:gd name="T4" fmla="*/ 35643286 w 22"/>
                <a:gd name="T5" fmla="*/ 15928622 h 27"/>
                <a:gd name="T6" fmla="*/ 57026588 w 22"/>
                <a:gd name="T7" fmla="*/ 7964311 h 27"/>
                <a:gd name="T8" fmla="*/ 142567806 w 22"/>
                <a:gd name="T9" fmla="*/ 31860067 h 27"/>
                <a:gd name="T10" fmla="*/ 156825120 w 22"/>
                <a:gd name="T11" fmla="*/ 55755822 h 27"/>
                <a:gd name="T12" fmla="*/ 121181834 w 22"/>
                <a:gd name="T13" fmla="*/ 207089022 h 27"/>
                <a:gd name="T14" fmla="*/ 99798532 w 22"/>
                <a:gd name="T15" fmla="*/ 215053333 h 27"/>
                <a:gd name="T16" fmla="*/ 7128657 w 22"/>
                <a:gd name="T17" fmla="*/ 191157578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1" y="24"/>
                  </a:moveTo>
                  <a:cubicBezTo>
                    <a:pt x="0" y="23"/>
                    <a:pt x="0" y="22"/>
                    <a:pt x="0" y="21"/>
                  </a:cubicBezTo>
                  <a:cubicBezTo>
                    <a:pt x="5" y="2"/>
                    <a:pt x="5" y="2"/>
                    <a:pt x="5" y="2"/>
                  </a:cubicBezTo>
                  <a:cubicBezTo>
                    <a:pt x="5" y="1"/>
                    <a:pt x="6" y="0"/>
                    <a:pt x="8" y="1"/>
                  </a:cubicBezTo>
                  <a:cubicBezTo>
                    <a:pt x="20" y="4"/>
                    <a:pt x="20" y="4"/>
                    <a:pt x="20" y="4"/>
                  </a:cubicBezTo>
                  <a:cubicBezTo>
                    <a:pt x="21" y="5"/>
                    <a:pt x="22" y="6"/>
                    <a:pt x="22" y="7"/>
                  </a:cubicBezTo>
                  <a:cubicBezTo>
                    <a:pt x="17" y="26"/>
                    <a:pt x="17" y="26"/>
                    <a:pt x="17" y="26"/>
                  </a:cubicBezTo>
                  <a:cubicBezTo>
                    <a:pt x="16" y="27"/>
                    <a:pt x="15" y="27"/>
                    <a:pt x="14" y="27"/>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3" name="Freeform 199"/>
            <p:cNvSpPr>
              <a:spLocks noChangeArrowheads="1"/>
            </p:cNvSpPr>
            <p:nvPr/>
          </p:nvSpPr>
          <p:spPr bwMode="auto">
            <a:xfrm flipH="1">
              <a:off x="4344986" y="1168400"/>
              <a:ext cx="58738" cy="76200"/>
            </a:xfrm>
            <a:custGeom>
              <a:avLst/>
              <a:gdLst>
                <a:gd name="T0" fmla="*/ 14257315 w 22"/>
                <a:gd name="T1" fmla="*/ 183193267 h 27"/>
                <a:gd name="T2" fmla="*/ 0 w 22"/>
                <a:gd name="T3" fmla="*/ 167264644 h 27"/>
                <a:gd name="T4" fmla="*/ 35643286 w 22"/>
                <a:gd name="T5" fmla="*/ 15928622 h 27"/>
                <a:gd name="T6" fmla="*/ 57026588 w 22"/>
                <a:gd name="T7" fmla="*/ 0 h 27"/>
                <a:gd name="T8" fmla="*/ 149696463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1" y="23"/>
                    <a:pt x="0" y="22"/>
                    <a:pt x="0" y="21"/>
                  </a:cubicBezTo>
                  <a:cubicBezTo>
                    <a:pt x="5" y="2"/>
                    <a:pt x="5" y="2"/>
                    <a:pt x="5" y="2"/>
                  </a:cubicBezTo>
                  <a:cubicBezTo>
                    <a:pt x="6" y="1"/>
                    <a:pt x="7" y="0"/>
                    <a:pt x="8" y="0"/>
                  </a:cubicBezTo>
                  <a:cubicBezTo>
                    <a:pt x="21" y="4"/>
                    <a:pt x="21" y="4"/>
                    <a:pt x="21"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 name="Freeform 200"/>
            <p:cNvSpPr>
              <a:spLocks noChangeArrowheads="1"/>
            </p:cNvSpPr>
            <p:nvPr/>
          </p:nvSpPr>
          <p:spPr bwMode="auto">
            <a:xfrm flipH="1">
              <a:off x="4324349" y="1095375"/>
              <a:ext cx="61913" cy="76200"/>
            </a:xfrm>
            <a:custGeom>
              <a:avLst/>
              <a:gdLst>
                <a:gd name="T0" fmla="*/ 14493026 w 23"/>
                <a:gd name="T1" fmla="*/ 183193267 h 27"/>
                <a:gd name="T2" fmla="*/ 0 w 23"/>
                <a:gd name="T3" fmla="*/ 167264644 h 27"/>
                <a:gd name="T4" fmla="*/ 36229872 w 23"/>
                <a:gd name="T5" fmla="*/ 15928622 h 27"/>
                <a:gd name="T6" fmla="*/ 57969411 w 23"/>
                <a:gd name="T7" fmla="*/ 0 h 27"/>
                <a:gd name="T8" fmla="*/ 152168695 w 23"/>
                <a:gd name="T9" fmla="*/ 31860067 h 27"/>
                <a:gd name="T10" fmla="*/ 159415208 w 23"/>
                <a:gd name="T11" fmla="*/ 55755822 h 27"/>
                <a:gd name="T12" fmla="*/ 123185335 w 23"/>
                <a:gd name="T13" fmla="*/ 199124711 h 27"/>
                <a:gd name="T14" fmla="*/ 101445796 w 23"/>
                <a:gd name="T15" fmla="*/ 215053333 h 27"/>
                <a:gd name="T16" fmla="*/ 14493026 w 23"/>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7"/>
                <a:gd name="T29" fmla="*/ 23 w 2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7">
                  <a:moveTo>
                    <a:pt x="2" y="23"/>
                  </a:moveTo>
                  <a:cubicBezTo>
                    <a:pt x="1" y="23"/>
                    <a:pt x="0" y="22"/>
                    <a:pt x="0" y="21"/>
                  </a:cubicBezTo>
                  <a:cubicBezTo>
                    <a:pt x="5" y="2"/>
                    <a:pt x="5" y="2"/>
                    <a:pt x="5" y="2"/>
                  </a:cubicBezTo>
                  <a:cubicBezTo>
                    <a:pt x="6" y="1"/>
                    <a:pt x="7" y="0"/>
                    <a:pt x="8" y="0"/>
                  </a:cubicBezTo>
                  <a:cubicBezTo>
                    <a:pt x="21" y="4"/>
                    <a:pt x="21" y="4"/>
                    <a:pt x="21" y="4"/>
                  </a:cubicBezTo>
                  <a:cubicBezTo>
                    <a:pt x="22" y="4"/>
                    <a:pt x="23" y="5"/>
                    <a:pt x="22" y="7"/>
                  </a:cubicBezTo>
                  <a:cubicBezTo>
                    <a:pt x="17" y="25"/>
                    <a:pt x="17" y="25"/>
                    <a:pt x="17" y="25"/>
                  </a:cubicBezTo>
                  <a:cubicBezTo>
                    <a:pt x="17" y="26"/>
                    <a:pt x="16"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 name="Freeform 201"/>
            <p:cNvSpPr>
              <a:spLocks noChangeArrowheads="1"/>
            </p:cNvSpPr>
            <p:nvPr/>
          </p:nvSpPr>
          <p:spPr bwMode="auto">
            <a:xfrm flipH="1">
              <a:off x="4364036" y="1241425"/>
              <a:ext cx="58738" cy="76200"/>
            </a:xfrm>
            <a:custGeom>
              <a:avLst/>
              <a:gdLst>
                <a:gd name="T0" fmla="*/ 14257315 w 22"/>
                <a:gd name="T1" fmla="*/ 183193267 h 27"/>
                <a:gd name="T2" fmla="*/ 0 w 22"/>
                <a:gd name="T3" fmla="*/ 167264644 h 27"/>
                <a:gd name="T4" fmla="*/ 35643286 w 22"/>
                <a:gd name="T5" fmla="*/ 15928622 h 27"/>
                <a:gd name="T6" fmla="*/ 57026588 w 22"/>
                <a:gd name="T7" fmla="*/ 0 h 27"/>
                <a:gd name="T8" fmla="*/ 142567806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1" y="23"/>
                    <a:pt x="0" y="22"/>
                    <a:pt x="0" y="21"/>
                  </a:cubicBezTo>
                  <a:cubicBezTo>
                    <a:pt x="5" y="2"/>
                    <a:pt x="5" y="2"/>
                    <a:pt x="5" y="2"/>
                  </a:cubicBezTo>
                  <a:cubicBezTo>
                    <a:pt x="6" y="1"/>
                    <a:pt x="7" y="0"/>
                    <a:pt x="8" y="0"/>
                  </a:cubicBezTo>
                  <a:cubicBezTo>
                    <a:pt x="20" y="4"/>
                    <a:pt x="20" y="4"/>
                    <a:pt x="20"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6" name="Freeform 202"/>
            <p:cNvSpPr>
              <a:spLocks noChangeArrowheads="1"/>
            </p:cNvSpPr>
            <p:nvPr/>
          </p:nvSpPr>
          <p:spPr bwMode="auto">
            <a:xfrm flipH="1">
              <a:off x="4383087" y="1314450"/>
              <a:ext cx="136525" cy="376238"/>
            </a:xfrm>
            <a:custGeom>
              <a:avLst/>
              <a:gdLst>
                <a:gd name="T0" fmla="*/ 14332448 w 51"/>
                <a:gd name="T1" fmla="*/ 1032315035 h 133"/>
                <a:gd name="T2" fmla="*/ 0 w 51"/>
                <a:gd name="T3" fmla="*/ 1008306525 h 133"/>
                <a:gd name="T4" fmla="*/ 243648940 w 51"/>
                <a:gd name="T5" fmla="*/ 16005674 h 133"/>
                <a:gd name="T6" fmla="*/ 265147612 w 51"/>
                <a:gd name="T7" fmla="*/ 0 h 133"/>
                <a:gd name="T8" fmla="*/ 351139623 w 51"/>
                <a:gd name="T9" fmla="*/ 32008519 h 133"/>
                <a:gd name="T10" fmla="*/ 365472071 w 51"/>
                <a:gd name="T11" fmla="*/ 56017029 h 133"/>
                <a:gd name="T12" fmla="*/ 121823131 w 51"/>
                <a:gd name="T13" fmla="*/ 1048317880 h 133"/>
                <a:gd name="T14" fmla="*/ 100324459 w 51"/>
                <a:gd name="T15" fmla="*/ 1056320717 h 133"/>
                <a:gd name="T16" fmla="*/ 14332448 w 51"/>
                <a:gd name="T17" fmla="*/ 1032315035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33"/>
                <a:gd name="T29" fmla="*/ 51 w 51"/>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33">
                  <a:moveTo>
                    <a:pt x="2" y="129"/>
                  </a:moveTo>
                  <a:cubicBezTo>
                    <a:pt x="1" y="129"/>
                    <a:pt x="0" y="127"/>
                    <a:pt x="0" y="126"/>
                  </a:cubicBezTo>
                  <a:cubicBezTo>
                    <a:pt x="34" y="2"/>
                    <a:pt x="34" y="2"/>
                    <a:pt x="34" y="2"/>
                  </a:cubicBezTo>
                  <a:cubicBezTo>
                    <a:pt x="34" y="1"/>
                    <a:pt x="36" y="0"/>
                    <a:pt x="37" y="0"/>
                  </a:cubicBezTo>
                  <a:cubicBezTo>
                    <a:pt x="49" y="4"/>
                    <a:pt x="49" y="4"/>
                    <a:pt x="49" y="4"/>
                  </a:cubicBezTo>
                  <a:cubicBezTo>
                    <a:pt x="51" y="4"/>
                    <a:pt x="51" y="5"/>
                    <a:pt x="51" y="7"/>
                  </a:cubicBezTo>
                  <a:cubicBezTo>
                    <a:pt x="17" y="131"/>
                    <a:pt x="17" y="131"/>
                    <a:pt x="17" y="131"/>
                  </a:cubicBezTo>
                  <a:cubicBezTo>
                    <a:pt x="17" y="132"/>
                    <a:pt x="16" y="133"/>
                    <a:pt x="14" y="132"/>
                  </a:cubicBezTo>
                  <a:lnTo>
                    <a:pt x="2" y="12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7" name="Freeform 203"/>
            <p:cNvSpPr>
              <a:spLocks noChangeArrowheads="1"/>
            </p:cNvSpPr>
            <p:nvPr/>
          </p:nvSpPr>
          <p:spPr bwMode="auto">
            <a:xfrm flipH="1">
              <a:off x="4497386" y="1760537"/>
              <a:ext cx="58738" cy="76200"/>
            </a:xfrm>
            <a:custGeom>
              <a:avLst/>
              <a:gdLst>
                <a:gd name="T0" fmla="*/ 14257315 w 22"/>
                <a:gd name="T1" fmla="*/ 183193267 h 27"/>
                <a:gd name="T2" fmla="*/ 0 w 22"/>
                <a:gd name="T3" fmla="*/ 167264644 h 27"/>
                <a:gd name="T4" fmla="*/ 35643286 w 22"/>
                <a:gd name="T5" fmla="*/ 15928622 h 27"/>
                <a:gd name="T6" fmla="*/ 57026588 w 22"/>
                <a:gd name="T7" fmla="*/ 0 h 27"/>
                <a:gd name="T8" fmla="*/ 142567806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0" y="23"/>
                    <a:pt x="0" y="22"/>
                    <a:pt x="0" y="21"/>
                  </a:cubicBezTo>
                  <a:cubicBezTo>
                    <a:pt x="5" y="2"/>
                    <a:pt x="5" y="2"/>
                    <a:pt x="5" y="2"/>
                  </a:cubicBezTo>
                  <a:cubicBezTo>
                    <a:pt x="5" y="1"/>
                    <a:pt x="7" y="0"/>
                    <a:pt x="8" y="0"/>
                  </a:cubicBezTo>
                  <a:cubicBezTo>
                    <a:pt x="20" y="4"/>
                    <a:pt x="20" y="4"/>
                    <a:pt x="20"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8" name="Freeform 204"/>
            <p:cNvSpPr>
              <a:spLocks noChangeArrowheads="1"/>
            </p:cNvSpPr>
            <p:nvPr/>
          </p:nvSpPr>
          <p:spPr bwMode="auto">
            <a:xfrm flipH="1">
              <a:off x="4478336" y="1687512"/>
              <a:ext cx="58738" cy="76200"/>
            </a:xfrm>
            <a:custGeom>
              <a:avLst/>
              <a:gdLst>
                <a:gd name="T0" fmla="*/ 14257315 w 22"/>
                <a:gd name="T1" fmla="*/ 183193267 h 27"/>
                <a:gd name="T2" fmla="*/ 0 w 22"/>
                <a:gd name="T3" fmla="*/ 167264644 h 27"/>
                <a:gd name="T4" fmla="*/ 35643286 w 22"/>
                <a:gd name="T5" fmla="*/ 15928622 h 27"/>
                <a:gd name="T6" fmla="*/ 57026588 w 22"/>
                <a:gd name="T7" fmla="*/ 0 h 27"/>
                <a:gd name="T8" fmla="*/ 142567806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1" y="23"/>
                    <a:pt x="0" y="22"/>
                    <a:pt x="0" y="21"/>
                  </a:cubicBezTo>
                  <a:cubicBezTo>
                    <a:pt x="5" y="2"/>
                    <a:pt x="5" y="2"/>
                    <a:pt x="5" y="2"/>
                  </a:cubicBezTo>
                  <a:cubicBezTo>
                    <a:pt x="6" y="1"/>
                    <a:pt x="7" y="0"/>
                    <a:pt x="8" y="0"/>
                  </a:cubicBezTo>
                  <a:cubicBezTo>
                    <a:pt x="20" y="4"/>
                    <a:pt x="20" y="4"/>
                    <a:pt x="20"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99" name="Group 406"/>
            <p:cNvGrpSpPr/>
            <p:nvPr/>
          </p:nvGrpSpPr>
          <p:grpSpPr bwMode="auto">
            <a:xfrm flipH="1">
              <a:off x="1206501" y="336550"/>
              <a:ext cx="4886324" cy="5895975"/>
              <a:chOff x="0" y="0"/>
              <a:chExt cx="3078" cy="3714"/>
            </a:xfrm>
          </p:grpSpPr>
          <p:sp>
            <p:nvSpPr>
              <p:cNvPr id="506" name="Freeform 206"/>
              <p:cNvSpPr>
                <a:spLocks noChangeArrowheads="1"/>
              </p:cNvSpPr>
              <p:nvPr/>
            </p:nvSpPr>
            <p:spPr bwMode="auto">
              <a:xfrm>
                <a:off x="956" y="943"/>
                <a:ext cx="37" cy="48"/>
              </a:xfrm>
              <a:custGeom>
                <a:avLst/>
                <a:gdLst>
                  <a:gd name="T0" fmla="*/ 5 w 22"/>
                  <a:gd name="T1" fmla="*/ 73 h 27"/>
                  <a:gd name="T2" fmla="*/ 0 w 22"/>
                  <a:gd name="T3" fmla="*/ 66 h 27"/>
                  <a:gd name="T4" fmla="*/ 13 w 22"/>
                  <a:gd name="T5" fmla="*/ 7 h 27"/>
                  <a:gd name="T6" fmla="*/ 22 w 22"/>
                  <a:gd name="T7" fmla="*/ 4 h 27"/>
                  <a:gd name="T8" fmla="*/ 57 w 22"/>
                  <a:gd name="T9" fmla="*/ 12 h 27"/>
                  <a:gd name="T10" fmla="*/ 62 w 22"/>
                  <a:gd name="T11" fmla="*/ 21 h 27"/>
                  <a:gd name="T12" fmla="*/ 49 w 22"/>
                  <a:gd name="T13" fmla="*/ 78 h 27"/>
                  <a:gd name="T14" fmla="*/ 40 w 22"/>
                  <a:gd name="T15" fmla="*/ 85 h 27"/>
                  <a:gd name="T16" fmla="*/ 5 w 22"/>
                  <a:gd name="T17" fmla="*/ 7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0" y="23"/>
                      <a:pt x="0" y="22"/>
                      <a:pt x="0" y="21"/>
                    </a:cubicBezTo>
                    <a:cubicBezTo>
                      <a:pt x="5" y="2"/>
                      <a:pt x="5" y="2"/>
                      <a:pt x="5" y="2"/>
                    </a:cubicBezTo>
                    <a:cubicBezTo>
                      <a:pt x="5" y="1"/>
                      <a:pt x="7" y="0"/>
                      <a:pt x="8" y="1"/>
                    </a:cubicBezTo>
                    <a:cubicBezTo>
                      <a:pt x="20" y="4"/>
                      <a:pt x="20" y="4"/>
                      <a:pt x="20" y="4"/>
                    </a:cubicBezTo>
                    <a:cubicBezTo>
                      <a:pt x="21" y="4"/>
                      <a:pt x="22" y="5"/>
                      <a:pt x="22" y="7"/>
                    </a:cubicBezTo>
                    <a:cubicBezTo>
                      <a:pt x="17" y="25"/>
                      <a:pt x="17" y="25"/>
                      <a:pt x="17" y="25"/>
                    </a:cubicBezTo>
                    <a:cubicBezTo>
                      <a:pt x="16" y="27"/>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7" name="Freeform 207"/>
              <p:cNvSpPr>
                <a:spLocks noChangeArrowheads="1"/>
              </p:cNvSpPr>
              <p:nvPr/>
            </p:nvSpPr>
            <p:spPr bwMode="auto">
              <a:xfrm>
                <a:off x="1139" y="497"/>
                <a:ext cx="40" cy="57"/>
              </a:xfrm>
              <a:custGeom>
                <a:avLst/>
                <a:gdLst>
                  <a:gd name="T0" fmla="*/ 5 w 24"/>
                  <a:gd name="T1" fmla="*/ 89 h 32"/>
                  <a:gd name="T2" fmla="*/ 0 w 24"/>
                  <a:gd name="T3" fmla="*/ 82 h 32"/>
                  <a:gd name="T4" fmla="*/ 20 w 24"/>
                  <a:gd name="T5" fmla="*/ 7 h 32"/>
                  <a:gd name="T6" fmla="*/ 28 w 24"/>
                  <a:gd name="T7" fmla="*/ 0 h 32"/>
                  <a:gd name="T8" fmla="*/ 62 w 24"/>
                  <a:gd name="T9" fmla="*/ 9 h 32"/>
                  <a:gd name="T10" fmla="*/ 67 w 24"/>
                  <a:gd name="T11" fmla="*/ 20 h 32"/>
                  <a:gd name="T12" fmla="*/ 47 w 24"/>
                  <a:gd name="T13" fmla="*/ 94 h 32"/>
                  <a:gd name="T14" fmla="*/ 38 w 24"/>
                  <a:gd name="T15" fmla="*/ 102 h 32"/>
                  <a:gd name="T16" fmla="*/ 5 w 24"/>
                  <a:gd name="T17" fmla="*/ 89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2"/>
                  <a:gd name="T29" fmla="*/ 24 w 2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2">
                    <a:moveTo>
                      <a:pt x="2" y="28"/>
                    </a:moveTo>
                    <a:cubicBezTo>
                      <a:pt x="1" y="28"/>
                      <a:pt x="0" y="27"/>
                      <a:pt x="0" y="26"/>
                    </a:cubicBezTo>
                    <a:cubicBezTo>
                      <a:pt x="7" y="2"/>
                      <a:pt x="7" y="2"/>
                      <a:pt x="7" y="2"/>
                    </a:cubicBezTo>
                    <a:cubicBezTo>
                      <a:pt x="7" y="0"/>
                      <a:pt x="8" y="0"/>
                      <a:pt x="10" y="0"/>
                    </a:cubicBezTo>
                    <a:cubicBezTo>
                      <a:pt x="22" y="3"/>
                      <a:pt x="22" y="3"/>
                      <a:pt x="22" y="3"/>
                    </a:cubicBezTo>
                    <a:cubicBezTo>
                      <a:pt x="23" y="4"/>
                      <a:pt x="24" y="5"/>
                      <a:pt x="24" y="6"/>
                    </a:cubicBezTo>
                    <a:cubicBezTo>
                      <a:pt x="17" y="30"/>
                      <a:pt x="17" y="30"/>
                      <a:pt x="17" y="30"/>
                    </a:cubicBezTo>
                    <a:cubicBezTo>
                      <a:pt x="17" y="31"/>
                      <a:pt x="16" y="32"/>
                      <a:pt x="14" y="32"/>
                    </a:cubicBezTo>
                    <a:lnTo>
                      <a:pt x="2" y="2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8" name="Freeform 208"/>
              <p:cNvSpPr>
                <a:spLocks noChangeArrowheads="1"/>
              </p:cNvSpPr>
              <p:nvPr/>
            </p:nvSpPr>
            <p:spPr bwMode="auto">
              <a:xfrm>
                <a:off x="1159" y="588"/>
                <a:ext cx="36" cy="37"/>
              </a:xfrm>
              <a:custGeom>
                <a:avLst/>
                <a:gdLst>
                  <a:gd name="T0" fmla="*/ 5 w 21"/>
                  <a:gd name="T1" fmla="*/ 53 h 21"/>
                  <a:gd name="T2" fmla="*/ 0 w 21"/>
                  <a:gd name="T3" fmla="*/ 44 h 21"/>
                  <a:gd name="T4" fmla="*/ 9 w 21"/>
                  <a:gd name="T5" fmla="*/ 7 h 21"/>
                  <a:gd name="T6" fmla="*/ 17 w 21"/>
                  <a:gd name="T7" fmla="*/ 0 h 21"/>
                  <a:gd name="T8" fmla="*/ 57 w 21"/>
                  <a:gd name="T9" fmla="*/ 12 h 21"/>
                  <a:gd name="T10" fmla="*/ 58 w 21"/>
                  <a:gd name="T11" fmla="*/ 21 h 21"/>
                  <a:gd name="T12" fmla="*/ 50 w 21"/>
                  <a:gd name="T13" fmla="*/ 58 h 21"/>
                  <a:gd name="T14" fmla="*/ 41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1" y="5"/>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9" name="Freeform 209"/>
              <p:cNvSpPr>
                <a:spLocks noChangeArrowheads="1"/>
              </p:cNvSpPr>
              <p:nvPr/>
            </p:nvSpPr>
            <p:spPr bwMode="auto">
              <a:xfrm>
                <a:off x="1149" y="623"/>
                <a:ext cx="36" cy="38"/>
              </a:xfrm>
              <a:custGeom>
                <a:avLst/>
                <a:gdLst>
                  <a:gd name="T0" fmla="*/ 5 w 21"/>
                  <a:gd name="T1" fmla="*/ 56 h 21"/>
                  <a:gd name="T2" fmla="*/ 3 w 21"/>
                  <a:gd name="T3" fmla="*/ 45 h 21"/>
                  <a:gd name="T4" fmla="*/ 12 w 21"/>
                  <a:gd name="T5" fmla="*/ 7 h 21"/>
                  <a:gd name="T6" fmla="*/ 21 w 21"/>
                  <a:gd name="T7" fmla="*/ 0 h 21"/>
                  <a:gd name="T8" fmla="*/ 57 w 21"/>
                  <a:gd name="T9" fmla="*/ 13 h 21"/>
                  <a:gd name="T10" fmla="*/ 62 w 21"/>
                  <a:gd name="T11" fmla="*/ 24 h 21"/>
                  <a:gd name="T12" fmla="*/ 50 w 21"/>
                  <a:gd name="T13" fmla="*/ 62 h 21"/>
                  <a:gd name="T14" fmla="*/ 45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4"/>
                    </a:cubicBezTo>
                    <a:cubicBezTo>
                      <a:pt x="4" y="2"/>
                      <a:pt x="4" y="2"/>
                      <a:pt x="4" y="2"/>
                    </a:cubicBezTo>
                    <a:cubicBezTo>
                      <a:pt x="4" y="1"/>
                      <a:pt x="6" y="0"/>
                      <a:pt x="7" y="0"/>
                    </a:cubicBezTo>
                    <a:cubicBezTo>
                      <a:pt x="19" y="4"/>
                      <a:pt x="19" y="4"/>
                      <a:pt x="19" y="4"/>
                    </a:cubicBezTo>
                    <a:cubicBezTo>
                      <a:pt x="20" y="4"/>
                      <a:pt x="21" y="5"/>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0" name="Freeform 210"/>
              <p:cNvSpPr>
                <a:spLocks noChangeArrowheads="1"/>
              </p:cNvSpPr>
              <p:nvPr/>
            </p:nvSpPr>
            <p:spPr bwMode="auto">
              <a:xfrm>
                <a:off x="1141" y="659"/>
                <a:ext cx="35" cy="37"/>
              </a:xfrm>
              <a:custGeom>
                <a:avLst/>
                <a:gdLst>
                  <a:gd name="T0" fmla="*/ 5 w 21"/>
                  <a:gd name="T1" fmla="*/ 53 h 21"/>
                  <a:gd name="T2" fmla="*/ 0 w 21"/>
                  <a:gd name="T3" fmla="*/ 44 h 21"/>
                  <a:gd name="T4" fmla="*/ 12 w 21"/>
                  <a:gd name="T5" fmla="*/ 7 h 21"/>
                  <a:gd name="T6" fmla="*/ 17 w 21"/>
                  <a:gd name="T7" fmla="*/ 0 h 21"/>
                  <a:gd name="T8" fmla="*/ 53 w 21"/>
                  <a:gd name="T9" fmla="*/ 12 h 21"/>
                  <a:gd name="T10" fmla="*/ 55 w 21"/>
                  <a:gd name="T11" fmla="*/ 19 h 21"/>
                  <a:gd name="T12" fmla="*/ 47 w 21"/>
                  <a:gd name="T13" fmla="*/ 58 h 21"/>
                  <a:gd name="T14" fmla="*/ 38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1"/>
                      <a:pt x="5" y="0"/>
                      <a:pt x="6" y="0"/>
                    </a:cubicBezTo>
                    <a:cubicBezTo>
                      <a:pt x="19" y="4"/>
                      <a:pt x="19" y="4"/>
                      <a:pt x="19" y="4"/>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1" name="Freeform 211"/>
              <p:cNvSpPr>
                <a:spLocks noChangeArrowheads="1"/>
              </p:cNvSpPr>
              <p:nvPr/>
            </p:nvSpPr>
            <p:spPr bwMode="auto">
              <a:xfrm>
                <a:off x="1132" y="695"/>
                <a:ext cx="34" cy="37"/>
              </a:xfrm>
              <a:custGeom>
                <a:avLst/>
                <a:gdLst>
                  <a:gd name="T0" fmla="*/ 3 w 20"/>
                  <a:gd name="T1" fmla="*/ 53 h 21"/>
                  <a:gd name="T2" fmla="*/ 0 w 20"/>
                  <a:gd name="T3" fmla="*/ 44 h 21"/>
                  <a:gd name="T4" fmla="*/ 9 w 20"/>
                  <a:gd name="T5" fmla="*/ 7 h 21"/>
                  <a:gd name="T6" fmla="*/ 17 w 20"/>
                  <a:gd name="T7" fmla="*/ 0 h 21"/>
                  <a:gd name="T8" fmla="*/ 53 w 20"/>
                  <a:gd name="T9" fmla="*/ 12 h 21"/>
                  <a:gd name="T10" fmla="*/ 58 w 20"/>
                  <a:gd name="T11" fmla="*/ 19 h 21"/>
                  <a:gd name="T12" fmla="*/ 49 w 20"/>
                  <a:gd name="T13" fmla="*/ 58 h 21"/>
                  <a:gd name="T14" fmla="*/ 41 w 20"/>
                  <a:gd name="T15" fmla="*/ 62 h 21"/>
                  <a:gd name="T16" fmla="*/ 3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7"/>
                      <a:pt x="0" y="15"/>
                      <a:pt x="0" y="14"/>
                    </a:cubicBezTo>
                    <a:cubicBezTo>
                      <a:pt x="3" y="2"/>
                      <a:pt x="3" y="2"/>
                      <a:pt x="3" y="2"/>
                    </a:cubicBezTo>
                    <a:cubicBezTo>
                      <a:pt x="4" y="1"/>
                      <a:pt x="5" y="0"/>
                      <a:pt x="6" y="0"/>
                    </a:cubicBezTo>
                    <a:cubicBezTo>
                      <a:pt x="18" y="4"/>
                      <a:pt x="18" y="4"/>
                      <a:pt x="18" y="4"/>
                    </a:cubicBezTo>
                    <a:cubicBezTo>
                      <a:pt x="20" y="4"/>
                      <a:pt x="20" y="5"/>
                      <a:pt x="20" y="6"/>
                    </a:cubicBezTo>
                    <a:cubicBezTo>
                      <a:pt x="17" y="19"/>
                      <a:pt x="17" y="19"/>
                      <a:pt x="17" y="19"/>
                    </a:cubicBezTo>
                    <a:cubicBezTo>
                      <a:pt x="16" y="20"/>
                      <a:pt x="15" y="21"/>
                      <a:pt x="14" y="20"/>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2" name="Freeform 212"/>
              <p:cNvSpPr>
                <a:spLocks noChangeArrowheads="1"/>
              </p:cNvSpPr>
              <p:nvPr/>
            </p:nvSpPr>
            <p:spPr bwMode="auto">
              <a:xfrm>
                <a:off x="1122" y="730"/>
                <a:ext cx="36" cy="37"/>
              </a:xfrm>
              <a:custGeom>
                <a:avLst/>
                <a:gdLst>
                  <a:gd name="T0" fmla="*/ 5 w 21"/>
                  <a:gd name="T1" fmla="*/ 53 h 21"/>
                  <a:gd name="T2" fmla="*/ 0 w 21"/>
                  <a:gd name="T3" fmla="*/ 44 h 21"/>
                  <a:gd name="T4" fmla="*/ 12 w 21"/>
                  <a:gd name="T5" fmla="*/ 7 h 21"/>
                  <a:gd name="T6" fmla="*/ 21 w 21"/>
                  <a:gd name="T7" fmla="*/ 0 h 21"/>
                  <a:gd name="T8" fmla="*/ 57 w 21"/>
                  <a:gd name="T9" fmla="*/ 9 h 21"/>
                  <a:gd name="T10" fmla="*/ 62 w 21"/>
                  <a:gd name="T11" fmla="*/ 19 h 21"/>
                  <a:gd name="T12" fmla="*/ 50 w 21"/>
                  <a:gd name="T13" fmla="*/ 58 h 21"/>
                  <a:gd name="T14" fmla="*/ 41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0"/>
                      <a:pt x="5" y="0"/>
                      <a:pt x="7" y="0"/>
                    </a:cubicBezTo>
                    <a:cubicBezTo>
                      <a:pt x="19" y="3"/>
                      <a:pt x="19" y="3"/>
                      <a:pt x="19" y="3"/>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3" name="Freeform 213"/>
              <p:cNvSpPr>
                <a:spLocks noChangeArrowheads="1"/>
              </p:cNvSpPr>
              <p:nvPr/>
            </p:nvSpPr>
            <p:spPr bwMode="auto">
              <a:xfrm>
                <a:off x="1114" y="766"/>
                <a:ext cx="35" cy="35"/>
              </a:xfrm>
              <a:custGeom>
                <a:avLst/>
                <a:gdLst>
                  <a:gd name="T0" fmla="*/ 5 w 21"/>
                  <a:gd name="T1" fmla="*/ 53 h 20"/>
                  <a:gd name="T2" fmla="*/ 0 w 21"/>
                  <a:gd name="T3" fmla="*/ 44 h 20"/>
                  <a:gd name="T4" fmla="*/ 8 w 21"/>
                  <a:gd name="T5" fmla="*/ 7 h 20"/>
                  <a:gd name="T6" fmla="*/ 17 w 21"/>
                  <a:gd name="T7" fmla="*/ 0 h 20"/>
                  <a:gd name="T8" fmla="*/ 53 w 21"/>
                  <a:gd name="T9" fmla="*/ 9 h 20"/>
                  <a:gd name="T10" fmla="*/ 55 w 21"/>
                  <a:gd name="T11" fmla="*/ 19 h 20"/>
                  <a:gd name="T12" fmla="*/ 47 w 21"/>
                  <a:gd name="T13" fmla="*/ 58 h 20"/>
                  <a:gd name="T14" fmla="*/ 38 w 21"/>
                  <a:gd name="T15" fmla="*/ 61 h 20"/>
                  <a:gd name="T16" fmla="*/ 5 w 21"/>
                  <a:gd name="T17" fmla="*/ 53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0" y="16"/>
                      <a:pt x="0" y="15"/>
                      <a:pt x="0" y="14"/>
                    </a:cubicBezTo>
                    <a:cubicBezTo>
                      <a:pt x="3" y="2"/>
                      <a:pt x="3" y="2"/>
                      <a:pt x="3" y="2"/>
                    </a:cubicBezTo>
                    <a:cubicBezTo>
                      <a:pt x="4" y="0"/>
                      <a:pt x="5" y="0"/>
                      <a:pt x="6" y="0"/>
                    </a:cubicBezTo>
                    <a:cubicBezTo>
                      <a:pt x="19" y="3"/>
                      <a:pt x="19" y="3"/>
                      <a:pt x="19" y="3"/>
                    </a:cubicBezTo>
                    <a:cubicBezTo>
                      <a:pt x="20" y="4"/>
                      <a:pt x="21" y="5"/>
                      <a:pt x="20" y="6"/>
                    </a:cubicBezTo>
                    <a:cubicBezTo>
                      <a:pt x="17" y="19"/>
                      <a:pt x="17" y="19"/>
                      <a:pt x="17" y="19"/>
                    </a:cubicBezTo>
                    <a:cubicBezTo>
                      <a:pt x="16" y="20"/>
                      <a:pt x="15"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4" name="Freeform 214"/>
              <p:cNvSpPr>
                <a:spLocks noChangeArrowheads="1"/>
              </p:cNvSpPr>
              <p:nvPr/>
            </p:nvSpPr>
            <p:spPr bwMode="auto">
              <a:xfrm>
                <a:off x="1104" y="799"/>
                <a:ext cx="35" cy="38"/>
              </a:xfrm>
              <a:custGeom>
                <a:avLst/>
                <a:gdLst>
                  <a:gd name="T0" fmla="*/ 5 w 21"/>
                  <a:gd name="T1" fmla="*/ 60 h 21"/>
                  <a:gd name="T2" fmla="*/ 3 w 21"/>
                  <a:gd name="T3" fmla="*/ 49 h 21"/>
                  <a:gd name="T4" fmla="*/ 12 w 21"/>
                  <a:gd name="T5" fmla="*/ 7 h 21"/>
                  <a:gd name="T6" fmla="*/ 20 w 21"/>
                  <a:gd name="T7" fmla="*/ 4 h 21"/>
                  <a:gd name="T8" fmla="*/ 53 w 21"/>
                  <a:gd name="T9" fmla="*/ 13 h 21"/>
                  <a:gd name="T10" fmla="*/ 58 w 21"/>
                  <a:gd name="T11" fmla="*/ 24 h 21"/>
                  <a:gd name="T12" fmla="*/ 47 w 21"/>
                  <a:gd name="T13" fmla="*/ 62 h 21"/>
                  <a:gd name="T14" fmla="*/ 42 w 21"/>
                  <a:gd name="T15" fmla="*/ 69 h 21"/>
                  <a:gd name="T16" fmla="*/ 5 w 21"/>
                  <a:gd name="T17" fmla="*/ 6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1" y="15"/>
                    </a:cubicBezTo>
                    <a:cubicBezTo>
                      <a:pt x="4" y="2"/>
                      <a:pt x="4" y="2"/>
                      <a:pt x="4" y="2"/>
                    </a:cubicBezTo>
                    <a:cubicBezTo>
                      <a:pt x="4" y="1"/>
                      <a:pt x="6" y="0"/>
                      <a:pt x="7" y="1"/>
                    </a:cubicBezTo>
                    <a:cubicBezTo>
                      <a:pt x="19" y="4"/>
                      <a:pt x="19" y="4"/>
                      <a:pt x="19" y="4"/>
                    </a:cubicBezTo>
                    <a:cubicBezTo>
                      <a:pt x="20" y="5"/>
                      <a:pt x="21" y="6"/>
                      <a:pt x="21" y="7"/>
                    </a:cubicBezTo>
                    <a:cubicBezTo>
                      <a:pt x="17" y="19"/>
                      <a:pt x="17" y="19"/>
                      <a:pt x="17" y="19"/>
                    </a:cubicBezTo>
                    <a:cubicBezTo>
                      <a:pt x="17" y="21"/>
                      <a:pt x="16" y="21"/>
                      <a:pt x="15"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 name="Freeform 215"/>
              <p:cNvSpPr>
                <a:spLocks noChangeArrowheads="1"/>
              </p:cNvSpPr>
              <p:nvPr/>
            </p:nvSpPr>
            <p:spPr bwMode="auto">
              <a:xfrm>
                <a:off x="1096" y="835"/>
                <a:ext cx="35" cy="37"/>
              </a:xfrm>
              <a:custGeom>
                <a:avLst/>
                <a:gdLst>
                  <a:gd name="T0" fmla="*/ 5 w 21"/>
                  <a:gd name="T1" fmla="*/ 53 h 21"/>
                  <a:gd name="T2" fmla="*/ 0 w 21"/>
                  <a:gd name="T3" fmla="*/ 46 h 21"/>
                  <a:gd name="T4" fmla="*/ 12 w 21"/>
                  <a:gd name="T5" fmla="*/ 7 h 21"/>
                  <a:gd name="T6" fmla="*/ 17 w 21"/>
                  <a:gd name="T7" fmla="*/ 4 h 21"/>
                  <a:gd name="T8" fmla="*/ 53 w 21"/>
                  <a:gd name="T9" fmla="*/ 12 h 21"/>
                  <a:gd name="T10" fmla="*/ 55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1"/>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 name="Freeform 216"/>
              <p:cNvSpPr>
                <a:spLocks noChangeArrowheads="1"/>
              </p:cNvSpPr>
              <p:nvPr/>
            </p:nvSpPr>
            <p:spPr bwMode="auto">
              <a:xfrm>
                <a:off x="1085" y="870"/>
                <a:ext cx="36" cy="38"/>
              </a:xfrm>
              <a:custGeom>
                <a:avLst/>
                <a:gdLst>
                  <a:gd name="T0" fmla="*/ 5 w 21"/>
                  <a:gd name="T1" fmla="*/ 56 h 21"/>
                  <a:gd name="T2" fmla="*/ 3 w 21"/>
                  <a:gd name="T3" fmla="*/ 49 h 21"/>
                  <a:gd name="T4" fmla="*/ 12 w 21"/>
                  <a:gd name="T5" fmla="*/ 7 h 21"/>
                  <a:gd name="T6" fmla="*/ 21 w 21"/>
                  <a:gd name="T7" fmla="*/ 4 h 21"/>
                  <a:gd name="T8" fmla="*/ 57 w 21"/>
                  <a:gd name="T9" fmla="*/ 13 h 21"/>
                  <a:gd name="T10" fmla="*/ 62 w 21"/>
                  <a:gd name="T11" fmla="*/ 24 h 21"/>
                  <a:gd name="T12" fmla="*/ 53 w 21"/>
                  <a:gd name="T13" fmla="*/ 62 h 21"/>
                  <a:gd name="T14" fmla="*/ 45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5"/>
                    </a:cubicBezTo>
                    <a:cubicBezTo>
                      <a:pt x="4" y="2"/>
                      <a:pt x="4" y="2"/>
                      <a:pt x="4" y="2"/>
                    </a:cubicBezTo>
                    <a:cubicBezTo>
                      <a:pt x="4" y="1"/>
                      <a:pt x="6" y="0"/>
                      <a:pt x="7" y="1"/>
                    </a:cubicBezTo>
                    <a:cubicBezTo>
                      <a:pt x="19" y="4"/>
                      <a:pt x="19" y="4"/>
                      <a:pt x="19" y="4"/>
                    </a:cubicBezTo>
                    <a:cubicBezTo>
                      <a:pt x="21" y="4"/>
                      <a:pt x="21" y="6"/>
                      <a:pt x="21" y="7"/>
                    </a:cubicBezTo>
                    <a:cubicBezTo>
                      <a:pt x="18" y="19"/>
                      <a:pt x="18" y="19"/>
                      <a:pt x="18"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 name="Freeform 217"/>
              <p:cNvSpPr>
                <a:spLocks noChangeArrowheads="1"/>
              </p:cNvSpPr>
              <p:nvPr/>
            </p:nvSpPr>
            <p:spPr bwMode="auto">
              <a:xfrm>
                <a:off x="1077" y="906"/>
                <a:ext cx="35" cy="37"/>
              </a:xfrm>
              <a:custGeom>
                <a:avLst/>
                <a:gdLst>
                  <a:gd name="T0" fmla="*/ 5 w 21"/>
                  <a:gd name="T1" fmla="*/ 53 h 21"/>
                  <a:gd name="T2" fmla="*/ 0 w 21"/>
                  <a:gd name="T3" fmla="*/ 46 h 21"/>
                  <a:gd name="T4" fmla="*/ 12 w 21"/>
                  <a:gd name="T5" fmla="*/ 7 h 21"/>
                  <a:gd name="T6" fmla="*/ 20 w 21"/>
                  <a:gd name="T7" fmla="*/ 0 h 21"/>
                  <a:gd name="T8" fmla="*/ 53 w 21"/>
                  <a:gd name="T9" fmla="*/ 12 h 21"/>
                  <a:gd name="T10" fmla="*/ 58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 name="Freeform 218"/>
              <p:cNvSpPr>
                <a:spLocks noChangeArrowheads="1"/>
              </p:cNvSpPr>
              <p:nvPr/>
            </p:nvSpPr>
            <p:spPr bwMode="auto">
              <a:xfrm>
                <a:off x="1069" y="941"/>
                <a:ext cx="33" cy="38"/>
              </a:xfrm>
              <a:custGeom>
                <a:avLst/>
                <a:gdLst>
                  <a:gd name="T0" fmla="*/ 5 w 20"/>
                  <a:gd name="T1" fmla="*/ 56 h 21"/>
                  <a:gd name="T2" fmla="*/ 0 w 20"/>
                  <a:gd name="T3" fmla="*/ 45 h 21"/>
                  <a:gd name="T4" fmla="*/ 8 w 20"/>
                  <a:gd name="T5" fmla="*/ 7 h 21"/>
                  <a:gd name="T6" fmla="*/ 17 w 20"/>
                  <a:gd name="T7" fmla="*/ 0 h 21"/>
                  <a:gd name="T8" fmla="*/ 51 w 20"/>
                  <a:gd name="T9" fmla="*/ 13 h 21"/>
                  <a:gd name="T10" fmla="*/ 54 w 20"/>
                  <a:gd name="T11" fmla="*/ 24 h 21"/>
                  <a:gd name="T12" fmla="*/ 46 w 20"/>
                  <a:gd name="T13" fmla="*/ 62 h 21"/>
                  <a:gd name="T14" fmla="*/ 38 w 20"/>
                  <a:gd name="T15" fmla="*/ 69 h 21"/>
                  <a:gd name="T16" fmla="*/ 5 w 20"/>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0" y="5"/>
                      <a:pt x="20" y="7"/>
                    </a:cubicBezTo>
                    <a:cubicBezTo>
                      <a:pt x="17" y="19"/>
                      <a:pt x="17" y="19"/>
                      <a:pt x="17" y="19"/>
                    </a:cubicBezTo>
                    <a:cubicBezTo>
                      <a:pt x="16"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 name="Freeform 219"/>
              <p:cNvSpPr>
                <a:spLocks noChangeArrowheads="1"/>
              </p:cNvSpPr>
              <p:nvPr/>
            </p:nvSpPr>
            <p:spPr bwMode="auto">
              <a:xfrm>
                <a:off x="1131" y="554"/>
                <a:ext cx="35" cy="38"/>
              </a:xfrm>
              <a:custGeom>
                <a:avLst/>
                <a:gdLst>
                  <a:gd name="T0" fmla="*/ 5 w 21"/>
                  <a:gd name="T1" fmla="*/ 56 h 21"/>
                  <a:gd name="T2" fmla="*/ 0 w 21"/>
                  <a:gd name="T3" fmla="*/ 45 h 21"/>
                  <a:gd name="T4" fmla="*/ 12 w 21"/>
                  <a:gd name="T5" fmla="*/ 7 h 21"/>
                  <a:gd name="T6" fmla="*/ 20 w 21"/>
                  <a:gd name="T7" fmla="*/ 0 h 21"/>
                  <a:gd name="T8" fmla="*/ 53 w 21"/>
                  <a:gd name="T9" fmla="*/ 13 h 21"/>
                  <a:gd name="T10" fmla="*/ 58 w 21"/>
                  <a:gd name="T11" fmla="*/ 20 h 21"/>
                  <a:gd name="T12" fmla="*/ 47 w 21"/>
                  <a:gd name="T13" fmla="*/ 62 h 21"/>
                  <a:gd name="T14" fmla="*/ 38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1"/>
                      <a:pt x="5" y="0"/>
                      <a:pt x="7" y="0"/>
                    </a:cubicBezTo>
                    <a:cubicBezTo>
                      <a:pt x="19" y="4"/>
                      <a:pt x="19" y="4"/>
                      <a:pt x="19" y="4"/>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 name="Freeform 220"/>
              <p:cNvSpPr>
                <a:spLocks noChangeArrowheads="1"/>
              </p:cNvSpPr>
              <p:nvPr/>
            </p:nvSpPr>
            <p:spPr bwMode="auto">
              <a:xfrm>
                <a:off x="1122" y="590"/>
                <a:ext cx="34" cy="37"/>
              </a:xfrm>
              <a:custGeom>
                <a:avLst/>
                <a:gdLst>
                  <a:gd name="T0" fmla="*/ 5 w 20"/>
                  <a:gd name="T1" fmla="*/ 53 h 21"/>
                  <a:gd name="T2" fmla="*/ 0 w 20"/>
                  <a:gd name="T3" fmla="*/ 44 h 21"/>
                  <a:gd name="T4" fmla="*/ 9 w 20"/>
                  <a:gd name="T5" fmla="*/ 7 h 21"/>
                  <a:gd name="T6" fmla="*/ 17 w 20"/>
                  <a:gd name="T7" fmla="*/ 0 h 21"/>
                  <a:gd name="T8" fmla="*/ 54 w 20"/>
                  <a:gd name="T9" fmla="*/ 9 h 21"/>
                  <a:gd name="T10" fmla="*/ 58 w 20"/>
                  <a:gd name="T11" fmla="*/ 19 h 21"/>
                  <a:gd name="T12" fmla="*/ 49 w 20"/>
                  <a:gd name="T13" fmla="*/ 58 h 21"/>
                  <a:gd name="T14" fmla="*/ 41 w 20"/>
                  <a:gd name="T15" fmla="*/ 62 h 21"/>
                  <a:gd name="T16" fmla="*/ 5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5"/>
                      <a:pt x="0" y="14"/>
                    </a:cubicBezTo>
                    <a:cubicBezTo>
                      <a:pt x="3" y="2"/>
                      <a:pt x="3" y="2"/>
                      <a:pt x="3" y="2"/>
                    </a:cubicBezTo>
                    <a:cubicBezTo>
                      <a:pt x="4" y="0"/>
                      <a:pt x="5" y="0"/>
                      <a:pt x="6" y="0"/>
                    </a:cubicBezTo>
                    <a:cubicBezTo>
                      <a:pt x="19" y="3"/>
                      <a:pt x="19" y="3"/>
                      <a:pt x="19" y="3"/>
                    </a:cubicBezTo>
                    <a:cubicBezTo>
                      <a:pt x="20" y="4"/>
                      <a:pt x="20"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 name="Freeform 221"/>
              <p:cNvSpPr>
                <a:spLocks noChangeArrowheads="1"/>
              </p:cNvSpPr>
              <p:nvPr/>
            </p:nvSpPr>
            <p:spPr bwMode="auto">
              <a:xfrm>
                <a:off x="1112" y="625"/>
                <a:ext cx="36" cy="36"/>
              </a:xfrm>
              <a:custGeom>
                <a:avLst/>
                <a:gdLst>
                  <a:gd name="T0" fmla="*/ 5 w 21"/>
                  <a:gd name="T1" fmla="*/ 56 h 20"/>
                  <a:gd name="T2" fmla="*/ 3 w 21"/>
                  <a:gd name="T3" fmla="*/ 45 h 20"/>
                  <a:gd name="T4" fmla="*/ 12 w 21"/>
                  <a:gd name="T5" fmla="*/ 7 h 20"/>
                  <a:gd name="T6" fmla="*/ 21 w 21"/>
                  <a:gd name="T7" fmla="*/ 0 h 20"/>
                  <a:gd name="T8" fmla="*/ 57 w 21"/>
                  <a:gd name="T9" fmla="*/ 9 h 20"/>
                  <a:gd name="T10" fmla="*/ 62 w 21"/>
                  <a:gd name="T11" fmla="*/ 20 h 20"/>
                  <a:gd name="T12" fmla="*/ 50 w 21"/>
                  <a:gd name="T13" fmla="*/ 61 h 20"/>
                  <a:gd name="T14" fmla="*/ 45 w 21"/>
                  <a:gd name="T15" fmla="*/ 65 h 20"/>
                  <a:gd name="T16" fmla="*/ 5 w 21"/>
                  <a:gd name="T17" fmla="*/ 5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1" y="14"/>
                    </a:cubicBezTo>
                    <a:cubicBezTo>
                      <a:pt x="4" y="2"/>
                      <a:pt x="4" y="2"/>
                      <a:pt x="4" y="2"/>
                    </a:cubicBezTo>
                    <a:cubicBezTo>
                      <a:pt x="4" y="0"/>
                      <a:pt x="5" y="0"/>
                      <a:pt x="7" y="0"/>
                    </a:cubicBezTo>
                    <a:cubicBezTo>
                      <a:pt x="19" y="3"/>
                      <a:pt x="19" y="3"/>
                      <a:pt x="19" y="3"/>
                    </a:cubicBezTo>
                    <a:cubicBezTo>
                      <a:pt x="20" y="4"/>
                      <a:pt x="21" y="5"/>
                      <a:pt x="21" y="6"/>
                    </a:cubicBezTo>
                    <a:cubicBezTo>
                      <a:pt x="17" y="19"/>
                      <a:pt x="17" y="19"/>
                      <a:pt x="17" y="19"/>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 name="Freeform 222"/>
              <p:cNvSpPr>
                <a:spLocks noChangeArrowheads="1"/>
              </p:cNvSpPr>
              <p:nvPr/>
            </p:nvSpPr>
            <p:spPr bwMode="auto">
              <a:xfrm>
                <a:off x="1104" y="661"/>
                <a:ext cx="35" cy="35"/>
              </a:xfrm>
              <a:custGeom>
                <a:avLst/>
                <a:gdLst>
                  <a:gd name="T0" fmla="*/ 5 w 21"/>
                  <a:gd name="T1" fmla="*/ 53 h 20"/>
                  <a:gd name="T2" fmla="*/ 0 w 21"/>
                  <a:gd name="T3" fmla="*/ 44 h 20"/>
                  <a:gd name="T4" fmla="*/ 12 w 21"/>
                  <a:gd name="T5" fmla="*/ 4 h 20"/>
                  <a:gd name="T6" fmla="*/ 17 w 21"/>
                  <a:gd name="T7" fmla="*/ 0 h 20"/>
                  <a:gd name="T8" fmla="*/ 53 w 21"/>
                  <a:gd name="T9" fmla="*/ 9 h 20"/>
                  <a:gd name="T10" fmla="*/ 55 w 21"/>
                  <a:gd name="T11" fmla="*/ 19 h 20"/>
                  <a:gd name="T12" fmla="*/ 47 w 21"/>
                  <a:gd name="T13" fmla="*/ 56 h 20"/>
                  <a:gd name="T14" fmla="*/ 38 w 21"/>
                  <a:gd name="T15" fmla="*/ 61 h 20"/>
                  <a:gd name="T16" fmla="*/ 5 w 21"/>
                  <a:gd name="T17" fmla="*/ 53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0" y="14"/>
                    </a:cubicBezTo>
                    <a:cubicBezTo>
                      <a:pt x="4" y="1"/>
                      <a:pt x="4" y="1"/>
                      <a:pt x="4" y="1"/>
                    </a:cubicBezTo>
                    <a:cubicBezTo>
                      <a:pt x="4" y="0"/>
                      <a:pt x="5" y="0"/>
                      <a:pt x="6" y="0"/>
                    </a:cubicBezTo>
                    <a:cubicBezTo>
                      <a:pt x="19" y="3"/>
                      <a:pt x="19" y="3"/>
                      <a:pt x="19" y="3"/>
                    </a:cubicBezTo>
                    <a:cubicBezTo>
                      <a:pt x="20" y="4"/>
                      <a:pt x="21" y="5"/>
                      <a:pt x="20" y="6"/>
                    </a:cubicBezTo>
                    <a:cubicBezTo>
                      <a:pt x="17" y="18"/>
                      <a:pt x="17" y="18"/>
                      <a:pt x="17" y="18"/>
                    </a:cubicBezTo>
                    <a:cubicBezTo>
                      <a:pt x="17" y="20"/>
                      <a:pt x="15"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 name="Freeform 223"/>
              <p:cNvSpPr>
                <a:spLocks noChangeArrowheads="1"/>
              </p:cNvSpPr>
              <p:nvPr/>
            </p:nvSpPr>
            <p:spPr bwMode="auto">
              <a:xfrm>
                <a:off x="1094" y="695"/>
                <a:ext cx="35" cy="37"/>
              </a:xfrm>
              <a:custGeom>
                <a:avLst/>
                <a:gdLst>
                  <a:gd name="T0" fmla="*/ 5 w 21"/>
                  <a:gd name="T1" fmla="*/ 56 h 21"/>
                  <a:gd name="T2" fmla="*/ 3 w 21"/>
                  <a:gd name="T3" fmla="*/ 46 h 21"/>
                  <a:gd name="T4" fmla="*/ 12 w 21"/>
                  <a:gd name="T5" fmla="*/ 7 h 21"/>
                  <a:gd name="T6" fmla="*/ 20 w 21"/>
                  <a:gd name="T7" fmla="*/ 4 h 21"/>
                  <a:gd name="T8" fmla="*/ 53 w 21"/>
                  <a:gd name="T9" fmla="*/ 12 h 21"/>
                  <a:gd name="T10" fmla="*/ 58 w 21"/>
                  <a:gd name="T11" fmla="*/ 21 h 21"/>
                  <a:gd name="T12" fmla="*/ 50 w 21"/>
                  <a:gd name="T13" fmla="*/ 58 h 21"/>
                  <a:gd name="T14" fmla="*/ 42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1" y="15"/>
                    </a:cubicBezTo>
                    <a:cubicBezTo>
                      <a:pt x="4" y="2"/>
                      <a:pt x="4" y="2"/>
                      <a:pt x="4" y="2"/>
                    </a:cubicBezTo>
                    <a:cubicBezTo>
                      <a:pt x="4" y="1"/>
                      <a:pt x="6" y="0"/>
                      <a:pt x="7" y="1"/>
                    </a:cubicBezTo>
                    <a:cubicBezTo>
                      <a:pt x="19" y="4"/>
                      <a:pt x="19" y="4"/>
                      <a:pt x="19" y="4"/>
                    </a:cubicBezTo>
                    <a:cubicBezTo>
                      <a:pt x="21" y="4"/>
                      <a:pt x="21" y="6"/>
                      <a:pt x="21" y="7"/>
                    </a:cubicBezTo>
                    <a:cubicBezTo>
                      <a:pt x="18" y="19"/>
                      <a:pt x="18" y="19"/>
                      <a:pt x="18" y="19"/>
                    </a:cubicBezTo>
                    <a:cubicBezTo>
                      <a:pt x="17" y="21"/>
                      <a:pt x="16" y="21"/>
                      <a:pt x="15"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 name="Freeform 224"/>
              <p:cNvSpPr>
                <a:spLocks noChangeArrowheads="1"/>
              </p:cNvSpPr>
              <p:nvPr/>
            </p:nvSpPr>
            <p:spPr bwMode="auto">
              <a:xfrm>
                <a:off x="1085" y="730"/>
                <a:ext cx="36" cy="37"/>
              </a:xfrm>
              <a:custGeom>
                <a:avLst/>
                <a:gdLst>
                  <a:gd name="T0" fmla="*/ 5 w 21"/>
                  <a:gd name="T1" fmla="*/ 53 h 21"/>
                  <a:gd name="T2" fmla="*/ 0 w 21"/>
                  <a:gd name="T3" fmla="*/ 46 h 21"/>
                  <a:gd name="T4" fmla="*/ 12 w 21"/>
                  <a:gd name="T5" fmla="*/ 7 h 21"/>
                  <a:gd name="T6" fmla="*/ 17 w 21"/>
                  <a:gd name="T7" fmla="*/ 4 h 21"/>
                  <a:gd name="T8" fmla="*/ 57 w 21"/>
                  <a:gd name="T9" fmla="*/ 12 h 21"/>
                  <a:gd name="T10" fmla="*/ 58 w 21"/>
                  <a:gd name="T11" fmla="*/ 21 h 21"/>
                  <a:gd name="T12" fmla="*/ 50 w 21"/>
                  <a:gd name="T13" fmla="*/ 58 h 21"/>
                  <a:gd name="T14" fmla="*/ 41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 name="Freeform 225"/>
              <p:cNvSpPr>
                <a:spLocks noChangeArrowheads="1"/>
              </p:cNvSpPr>
              <p:nvPr/>
            </p:nvSpPr>
            <p:spPr bwMode="auto">
              <a:xfrm>
                <a:off x="1077" y="766"/>
                <a:ext cx="34" cy="37"/>
              </a:xfrm>
              <a:custGeom>
                <a:avLst/>
                <a:gdLst>
                  <a:gd name="T0" fmla="*/ 3 w 20"/>
                  <a:gd name="T1" fmla="*/ 53 h 21"/>
                  <a:gd name="T2" fmla="*/ 0 w 20"/>
                  <a:gd name="T3" fmla="*/ 46 h 21"/>
                  <a:gd name="T4" fmla="*/ 9 w 20"/>
                  <a:gd name="T5" fmla="*/ 7 h 21"/>
                  <a:gd name="T6" fmla="*/ 17 w 20"/>
                  <a:gd name="T7" fmla="*/ 4 h 21"/>
                  <a:gd name="T8" fmla="*/ 53 w 20"/>
                  <a:gd name="T9" fmla="*/ 12 h 21"/>
                  <a:gd name="T10" fmla="*/ 58 w 20"/>
                  <a:gd name="T11" fmla="*/ 21 h 21"/>
                  <a:gd name="T12" fmla="*/ 49 w 20"/>
                  <a:gd name="T13" fmla="*/ 58 h 21"/>
                  <a:gd name="T14" fmla="*/ 41 w 20"/>
                  <a:gd name="T15" fmla="*/ 65 h 21"/>
                  <a:gd name="T16" fmla="*/ 3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7"/>
                      <a:pt x="0" y="16"/>
                      <a:pt x="0" y="15"/>
                    </a:cubicBezTo>
                    <a:cubicBezTo>
                      <a:pt x="3" y="2"/>
                      <a:pt x="3" y="2"/>
                      <a:pt x="3" y="2"/>
                    </a:cubicBezTo>
                    <a:cubicBezTo>
                      <a:pt x="4" y="1"/>
                      <a:pt x="5" y="0"/>
                      <a:pt x="6" y="1"/>
                    </a:cubicBezTo>
                    <a:cubicBezTo>
                      <a:pt x="18" y="4"/>
                      <a:pt x="18" y="4"/>
                      <a:pt x="18" y="4"/>
                    </a:cubicBezTo>
                    <a:cubicBezTo>
                      <a:pt x="20" y="4"/>
                      <a:pt x="20" y="5"/>
                      <a:pt x="20" y="7"/>
                    </a:cubicBezTo>
                    <a:cubicBezTo>
                      <a:pt x="17" y="19"/>
                      <a:pt x="17" y="19"/>
                      <a:pt x="17" y="19"/>
                    </a:cubicBezTo>
                    <a:cubicBezTo>
                      <a:pt x="16" y="20"/>
                      <a:pt x="15" y="21"/>
                      <a:pt x="14" y="21"/>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6" name="Freeform 226"/>
              <p:cNvSpPr>
                <a:spLocks noChangeArrowheads="1"/>
              </p:cNvSpPr>
              <p:nvPr/>
            </p:nvSpPr>
            <p:spPr bwMode="auto">
              <a:xfrm>
                <a:off x="1067" y="801"/>
                <a:ext cx="35" cy="37"/>
              </a:xfrm>
              <a:custGeom>
                <a:avLst/>
                <a:gdLst>
                  <a:gd name="T0" fmla="*/ 5 w 21"/>
                  <a:gd name="T1" fmla="*/ 53 h 21"/>
                  <a:gd name="T2" fmla="*/ 0 w 21"/>
                  <a:gd name="T3" fmla="*/ 44 h 21"/>
                  <a:gd name="T4" fmla="*/ 12 w 21"/>
                  <a:gd name="T5" fmla="*/ 7 h 21"/>
                  <a:gd name="T6" fmla="*/ 20 w 21"/>
                  <a:gd name="T7" fmla="*/ 0 h 21"/>
                  <a:gd name="T8" fmla="*/ 53 w 21"/>
                  <a:gd name="T9" fmla="*/ 12 h 21"/>
                  <a:gd name="T10" fmla="*/ 58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7" name="Freeform 227"/>
              <p:cNvSpPr>
                <a:spLocks noChangeArrowheads="1"/>
              </p:cNvSpPr>
              <p:nvPr/>
            </p:nvSpPr>
            <p:spPr bwMode="auto">
              <a:xfrm>
                <a:off x="1059" y="837"/>
                <a:ext cx="35" cy="37"/>
              </a:xfrm>
              <a:custGeom>
                <a:avLst/>
                <a:gdLst>
                  <a:gd name="T0" fmla="*/ 5 w 21"/>
                  <a:gd name="T1" fmla="*/ 53 h 21"/>
                  <a:gd name="T2" fmla="*/ 0 w 21"/>
                  <a:gd name="T3" fmla="*/ 44 h 21"/>
                  <a:gd name="T4" fmla="*/ 8 w 21"/>
                  <a:gd name="T5" fmla="*/ 7 h 21"/>
                  <a:gd name="T6" fmla="*/ 17 w 21"/>
                  <a:gd name="T7" fmla="*/ 0 h 21"/>
                  <a:gd name="T8" fmla="*/ 53 w 21"/>
                  <a:gd name="T9" fmla="*/ 12 h 21"/>
                  <a:gd name="T10" fmla="*/ 55 w 21"/>
                  <a:gd name="T11" fmla="*/ 19 h 21"/>
                  <a:gd name="T12" fmla="*/ 47 w 21"/>
                  <a:gd name="T13" fmla="*/ 58 h 21"/>
                  <a:gd name="T14" fmla="*/ 38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8" name="Freeform 228"/>
              <p:cNvSpPr>
                <a:spLocks noChangeArrowheads="1"/>
              </p:cNvSpPr>
              <p:nvPr/>
            </p:nvSpPr>
            <p:spPr bwMode="auto">
              <a:xfrm>
                <a:off x="1048" y="872"/>
                <a:ext cx="36" cy="37"/>
              </a:xfrm>
              <a:custGeom>
                <a:avLst/>
                <a:gdLst>
                  <a:gd name="T0" fmla="*/ 5 w 21"/>
                  <a:gd name="T1" fmla="*/ 53 h 21"/>
                  <a:gd name="T2" fmla="*/ 3 w 21"/>
                  <a:gd name="T3" fmla="*/ 44 h 21"/>
                  <a:gd name="T4" fmla="*/ 12 w 21"/>
                  <a:gd name="T5" fmla="*/ 7 h 21"/>
                  <a:gd name="T6" fmla="*/ 21 w 21"/>
                  <a:gd name="T7" fmla="*/ 0 h 21"/>
                  <a:gd name="T8" fmla="*/ 57 w 21"/>
                  <a:gd name="T9" fmla="*/ 12 h 21"/>
                  <a:gd name="T10" fmla="*/ 62 w 21"/>
                  <a:gd name="T11" fmla="*/ 19 h 21"/>
                  <a:gd name="T12" fmla="*/ 50 w 21"/>
                  <a:gd name="T13" fmla="*/ 58 h 21"/>
                  <a:gd name="T14" fmla="*/ 45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1" y="14"/>
                    </a:cubicBezTo>
                    <a:cubicBezTo>
                      <a:pt x="4" y="2"/>
                      <a:pt x="4" y="2"/>
                      <a:pt x="4" y="2"/>
                    </a:cubicBezTo>
                    <a:cubicBezTo>
                      <a:pt x="4" y="1"/>
                      <a:pt x="6"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9" name="Freeform 229"/>
              <p:cNvSpPr>
                <a:spLocks noChangeArrowheads="1"/>
              </p:cNvSpPr>
              <p:nvPr/>
            </p:nvSpPr>
            <p:spPr bwMode="auto">
              <a:xfrm>
                <a:off x="1040" y="908"/>
                <a:ext cx="35" cy="37"/>
              </a:xfrm>
              <a:custGeom>
                <a:avLst/>
                <a:gdLst>
                  <a:gd name="T0" fmla="*/ 5 w 21"/>
                  <a:gd name="T1" fmla="*/ 53 h 21"/>
                  <a:gd name="T2" fmla="*/ 0 w 21"/>
                  <a:gd name="T3" fmla="*/ 44 h 21"/>
                  <a:gd name="T4" fmla="*/ 12 w 21"/>
                  <a:gd name="T5" fmla="*/ 7 h 21"/>
                  <a:gd name="T6" fmla="*/ 17 w 21"/>
                  <a:gd name="T7" fmla="*/ 0 h 21"/>
                  <a:gd name="T8" fmla="*/ 53 w 21"/>
                  <a:gd name="T9" fmla="*/ 9 h 21"/>
                  <a:gd name="T10" fmla="*/ 55 w 21"/>
                  <a:gd name="T11" fmla="*/ 19 h 21"/>
                  <a:gd name="T12" fmla="*/ 47 w 21"/>
                  <a:gd name="T13" fmla="*/ 58 h 21"/>
                  <a:gd name="T14" fmla="*/ 38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0"/>
                      <a:pt x="5" y="0"/>
                      <a:pt x="6" y="0"/>
                    </a:cubicBezTo>
                    <a:cubicBezTo>
                      <a:pt x="19" y="3"/>
                      <a:pt x="19" y="3"/>
                      <a:pt x="19" y="3"/>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0" name="Freeform 230"/>
              <p:cNvSpPr>
                <a:spLocks noChangeArrowheads="1"/>
              </p:cNvSpPr>
              <p:nvPr/>
            </p:nvSpPr>
            <p:spPr bwMode="auto">
              <a:xfrm>
                <a:off x="1030" y="943"/>
                <a:ext cx="35" cy="36"/>
              </a:xfrm>
              <a:custGeom>
                <a:avLst/>
                <a:gdLst>
                  <a:gd name="T0" fmla="*/ 5 w 21"/>
                  <a:gd name="T1" fmla="*/ 56 h 20"/>
                  <a:gd name="T2" fmla="*/ 3 w 21"/>
                  <a:gd name="T3" fmla="*/ 45 h 20"/>
                  <a:gd name="T4" fmla="*/ 12 w 21"/>
                  <a:gd name="T5" fmla="*/ 7 h 20"/>
                  <a:gd name="T6" fmla="*/ 20 w 21"/>
                  <a:gd name="T7" fmla="*/ 0 h 20"/>
                  <a:gd name="T8" fmla="*/ 53 w 21"/>
                  <a:gd name="T9" fmla="*/ 9 h 20"/>
                  <a:gd name="T10" fmla="*/ 58 w 21"/>
                  <a:gd name="T11" fmla="*/ 20 h 20"/>
                  <a:gd name="T12" fmla="*/ 50 w 21"/>
                  <a:gd name="T13" fmla="*/ 61 h 20"/>
                  <a:gd name="T14" fmla="*/ 42 w 21"/>
                  <a:gd name="T15" fmla="*/ 65 h 20"/>
                  <a:gd name="T16" fmla="*/ 5 w 21"/>
                  <a:gd name="T17" fmla="*/ 5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1" y="14"/>
                    </a:cubicBezTo>
                    <a:cubicBezTo>
                      <a:pt x="4" y="2"/>
                      <a:pt x="4" y="2"/>
                      <a:pt x="4" y="2"/>
                    </a:cubicBezTo>
                    <a:cubicBezTo>
                      <a:pt x="5" y="0"/>
                      <a:pt x="6" y="0"/>
                      <a:pt x="7" y="0"/>
                    </a:cubicBezTo>
                    <a:cubicBezTo>
                      <a:pt x="19" y="3"/>
                      <a:pt x="19" y="3"/>
                      <a:pt x="19" y="3"/>
                    </a:cubicBezTo>
                    <a:cubicBezTo>
                      <a:pt x="21" y="4"/>
                      <a:pt x="21" y="5"/>
                      <a:pt x="21" y="6"/>
                    </a:cubicBezTo>
                    <a:cubicBezTo>
                      <a:pt x="18" y="19"/>
                      <a:pt x="18" y="19"/>
                      <a:pt x="18" y="19"/>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1" name="Freeform 231"/>
              <p:cNvSpPr>
                <a:spLocks noChangeArrowheads="1"/>
              </p:cNvSpPr>
              <p:nvPr/>
            </p:nvSpPr>
            <p:spPr bwMode="auto">
              <a:xfrm>
                <a:off x="1094" y="558"/>
                <a:ext cx="35" cy="37"/>
              </a:xfrm>
              <a:custGeom>
                <a:avLst/>
                <a:gdLst>
                  <a:gd name="T0" fmla="*/ 5 w 21"/>
                  <a:gd name="T1" fmla="*/ 53 h 21"/>
                  <a:gd name="T2" fmla="*/ 0 w 21"/>
                  <a:gd name="T3" fmla="*/ 46 h 21"/>
                  <a:gd name="T4" fmla="*/ 12 w 21"/>
                  <a:gd name="T5" fmla="*/ 7 h 21"/>
                  <a:gd name="T6" fmla="*/ 17 w 21"/>
                  <a:gd name="T7" fmla="*/ 4 h 21"/>
                  <a:gd name="T8" fmla="*/ 53 w 21"/>
                  <a:gd name="T9" fmla="*/ 12 h 21"/>
                  <a:gd name="T10" fmla="*/ 55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2" name="Freeform 232"/>
              <p:cNvSpPr>
                <a:spLocks noChangeArrowheads="1"/>
              </p:cNvSpPr>
              <p:nvPr/>
            </p:nvSpPr>
            <p:spPr bwMode="auto">
              <a:xfrm>
                <a:off x="1102" y="522"/>
                <a:ext cx="36" cy="38"/>
              </a:xfrm>
              <a:custGeom>
                <a:avLst/>
                <a:gdLst>
                  <a:gd name="T0" fmla="*/ 5 w 21"/>
                  <a:gd name="T1" fmla="*/ 56 h 21"/>
                  <a:gd name="T2" fmla="*/ 3 w 21"/>
                  <a:gd name="T3" fmla="*/ 49 h 21"/>
                  <a:gd name="T4" fmla="*/ 12 w 21"/>
                  <a:gd name="T5" fmla="*/ 7 h 21"/>
                  <a:gd name="T6" fmla="*/ 21 w 21"/>
                  <a:gd name="T7" fmla="*/ 4 h 21"/>
                  <a:gd name="T8" fmla="*/ 57 w 21"/>
                  <a:gd name="T9" fmla="*/ 13 h 21"/>
                  <a:gd name="T10" fmla="*/ 62 w 21"/>
                  <a:gd name="T11" fmla="*/ 24 h 21"/>
                  <a:gd name="T12" fmla="*/ 50 w 21"/>
                  <a:gd name="T13" fmla="*/ 62 h 21"/>
                  <a:gd name="T14" fmla="*/ 45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5"/>
                    </a:cubicBezTo>
                    <a:cubicBezTo>
                      <a:pt x="4" y="2"/>
                      <a:pt x="4" y="2"/>
                      <a:pt x="4" y="2"/>
                    </a:cubicBezTo>
                    <a:cubicBezTo>
                      <a:pt x="4" y="1"/>
                      <a:pt x="6" y="0"/>
                      <a:pt x="7" y="1"/>
                    </a:cubicBezTo>
                    <a:cubicBezTo>
                      <a:pt x="19" y="4"/>
                      <a:pt x="19" y="4"/>
                      <a:pt x="19" y="4"/>
                    </a:cubicBezTo>
                    <a:cubicBezTo>
                      <a:pt x="20" y="4"/>
                      <a:pt x="21" y="6"/>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3" name="Freeform 233"/>
              <p:cNvSpPr>
                <a:spLocks noChangeArrowheads="1"/>
              </p:cNvSpPr>
              <p:nvPr/>
            </p:nvSpPr>
            <p:spPr bwMode="auto">
              <a:xfrm>
                <a:off x="1112" y="487"/>
                <a:ext cx="36" cy="37"/>
              </a:xfrm>
              <a:custGeom>
                <a:avLst/>
                <a:gdLst>
                  <a:gd name="T0" fmla="*/ 5 w 21"/>
                  <a:gd name="T1" fmla="*/ 56 h 21"/>
                  <a:gd name="T2" fmla="*/ 0 w 21"/>
                  <a:gd name="T3" fmla="*/ 46 h 21"/>
                  <a:gd name="T4" fmla="*/ 9 w 21"/>
                  <a:gd name="T5" fmla="*/ 7 h 21"/>
                  <a:gd name="T6" fmla="*/ 17 w 21"/>
                  <a:gd name="T7" fmla="*/ 4 h 21"/>
                  <a:gd name="T8" fmla="*/ 57 w 21"/>
                  <a:gd name="T9" fmla="*/ 12 h 21"/>
                  <a:gd name="T10" fmla="*/ 58 w 21"/>
                  <a:gd name="T11" fmla="*/ 21 h 21"/>
                  <a:gd name="T12" fmla="*/ 50 w 21"/>
                  <a:gd name="T13" fmla="*/ 58 h 21"/>
                  <a:gd name="T14" fmla="*/ 41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0" y="17"/>
                      <a:pt x="0" y="16"/>
                      <a:pt x="0" y="15"/>
                    </a:cubicBezTo>
                    <a:cubicBezTo>
                      <a:pt x="3" y="2"/>
                      <a:pt x="3" y="2"/>
                      <a:pt x="3" y="2"/>
                    </a:cubicBezTo>
                    <a:cubicBezTo>
                      <a:pt x="4" y="1"/>
                      <a:pt x="5" y="0"/>
                      <a:pt x="6" y="1"/>
                    </a:cubicBezTo>
                    <a:cubicBezTo>
                      <a:pt x="19" y="4"/>
                      <a:pt x="19" y="4"/>
                      <a:pt x="19" y="4"/>
                    </a:cubicBezTo>
                    <a:cubicBezTo>
                      <a:pt x="20" y="4"/>
                      <a:pt x="21" y="6"/>
                      <a:pt x="20" y="7"/>
                    </a:cubicBezTo>
                    <a:cubicBezTo>
                      <a:pt x="17" y="19"/>
                      <a:pt x="17" y="19"/>
                      <a:pt x="17" y="19"/>
                    </a:cubicBezTo>
                    <a:cubicBezTo>
                      <a:pt x="17" y="21"/>
                      <a:pt x="15" y="21"/>
                      <a:pt x="14"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4" name="Freeform 234"/>
              <p:cNvSpPr>
                <a:spLocks noChangeArrowheads="1"/>
              </p:cNvSpPr>
              <p:nvPr/>
            </p:nvSpPr>
            <p:spPr bwMode="auto">
              <a:xfrm>
                <a:off x="1084" y="593"/>
                <a:ext cx="35" cy="38"/>
              </a:xfrm>
              <a:custGeom>
                <a:avLst/>
                <a:gdLst>
                  <a:gd name="T0" fmla="*/ 5 w 21"/>
                  <a:gd name="T1" fmla="*/ 56 h 21"/>
                  <a:gd name="T2" fmla="*/ 3 w 21"/>
                  <a:gd name="T3" fmla="*/ 45 h 21"/>
                  <a:gd name="T4" fmla="*/ 12 w 21"/>
                  <a:gd name="T5" fmla="*/ 7 h 21"/>
                  <a:gd name="T6" fmla="*/ 20 w 21"/>
                  <a:gd name="T7" fmla="*/ 0 h 21"/>
                  <a:gd name="T8" fmla="*/ 53 w 21"/>
                  <a:gd name="T9" fmla="*/ 13 h 21"/>
                  <a:gd name="T10" fmla="*/ 58 w 21"/>
                  <a:gd name="T11" fmla="*/ 24 h 21"/>
                  <a:gd name="T12" fmla="*/ 50 w 21"/>
                  <a:gd name="T13" fmla="*/ 62 h 21"/>
                  <a:gd name="T14" fmla="*/ 42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4"/>
                    </a:cubicBezTo>
                    <a:cubicBezTo>
                      <a:pt x="4" y="2"/>
                      <a:pt x="4" y="2"/>
                      <a:pt x="4" y="2"/>
                    </a:cubicBezTo>
                    <a:cubicBezTo>
                      <a:pt x="4" y="1"/>
                      <a:pt x="6" y="0"/>
                      <a:pt x="7" y="0"/>
                    </a:cubicBezTo>
                    <a:cubicBezTo>
                      <a:pt x="19" y="4"/>
                      <a:pt x="19" y="4"/>
                      <a:pt x="19" y="4"/>
                    </a:cubicBezTo>
                    <a:cubicBezTo>
                      <a:pt x="21" y="4"/>
                      <a:pt x="21" y="5"/>
                      <a:pt x="21" y="7"/>
                    </a:cubicBezTo>
                    <a:cubicBezTo>
                      <a:pt x="18" y="19"/>
                      <a:pt x="18" y="19"/>
                      <a:pt x="18"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5" name="Freeform 235"/>
              <p:cNvSpPr>
                <a:spLocks noChangeArrowheads="1"/>
              </p:cNvSpPr>
              <p:nvPr/>
            </p:nvSpPr>
            <p:spPr bwMode="auto">
              <a:xfrm>
                <a:off x="1075" y="629"/>
                <a:ext cx="36" cy="37"/>
              </a:xfrm>
              <a:custGeom>
                <a:avLst/>
                <a:gdLst>
                  <a:gd name="T0" fmla="*/ 5 w 21"/>
                  <a:gd name="T1" fmla="*/ 53 h 21"/>
                  <a:gd name="T2" fmla="*/ 0 w 21"/>
                  <a:gd name="T3" fmla="*/ 44 h 21"/>
                  <a:gd name="T4" fmla="*/ 12 w 21"/>
                  <a:gd name="T5" fmla="*/ 7 h 21"/>
                  <a:gd name="T6" fmla="*/ 21 w 21"/>
                  <a:gd name="T7" fmla="*/ 0 h 21"/>
                  <a:gd name="T8" fmla="*/ 57 w 21"/>
                  <a:gd name="T9" fmla="*/ 12 h 21"/>
                  <a:gd name="T10" fmla="*/ 62 w 21"/>
                  <a:gd name="T11" fmla="*/ 21 h 21"/>
                  <a:gd name="T12" fmla="*/ 50 w 21"/>
                  <a:gd name="T13" fmla="*/ 58 h 21"/>
                  <a:gd name="T14" fmla="*/ 41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6" name="Freeform 236"/>
              <p:cNvSpPr>
                <a:spLocks noChangeArrowheads="1"/>
              </p:cNvSpPr>
              <p:nvPr/>
            </p:nvSpPr>
            <p:spPr bwMode="auto">
              <a:xfrm>
                <a:off x="1067" y="664"/>
                <a:ext cx="34" cy="38"/>
              </a:xfrm>
              <a:custGeom>
                <a:avLst/>
                <a:gdLst>
                  <a:gd name="T0" fmla="*/ 5 w 20"/>
                  <a:gd name="T1" fmla="*/ 56 h 21"/>
                  <a:gd name="T2" fmla="*/ 0 w 20"/>
                  <a:gd name="T3" fmla="*/ 45 h 21"/>
                  <a:gd name="T4" fmla="*/ 9 w 20"/>
                  <a:gd name="T5" fmla="*/ 7 h 21"/>
                  <a:gd name="T6" fmla="*/ 17 w 20"/>
                  <a:gd name="T7" fmla="*/ 0 h 21"/>
                  <a:gd name="T8" fmla="*/ 54 w 20"/>
                  <a:gd name="T9" fmla="*/ 13 h 21"/>
                  <a:gd name="T10" fmla="*/ 58 w 20"/>
                  <a:gd name="T11" fmla="*/ 20 h 21"/>
                  <a:gd name="T12" fmla="*/ 49 w 20"/>
                  <a:gd name="T13" fmla="*/ 62 h 21"/>
                  <a:gd name="T14" fmla="*/ 41 w 20"/>
                  <a:gd name="T15" fmla="*/ 65 h 21"/>
                  <a:gd name="T16" fmla="*/ 5 w 20"/>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5"/>
                      <a:pt x="0" y="14"/>
                    </a:cubicBezTo>
                    <a:cubicBezTo>
                      <a:pt x="3" y="2"/>
                      <a:pt x="3" y="2"/>
                      <a:pt x="3" y="2"/>
                    </a:cubicBezTo>
                    <a:cubicBezTo>
                      <a:pt x="4" y="1"/>
                      <a:pt x="5" y="0"/>
                      <a:pt x="6" y="0"/>
                    </a:cubicBezTo>
                    <a:cubicBezTo>
                      <a:pt x="19" y="4"/>
                      <a:pt x="19" y="4"/>
                      <a:pt x="19" y="4"/>
                    </a:cubicBezTo>
                    <a:cubicBezTo>
                      <a:pt x="20" y="4"/>
                      <a:pt x="20"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7" name="Freeform 237"/>
              <p:cNvSpPr>
                <a:spLocks noChangeArrowheads="1"/>
              </p:cNvSpPr>
              <p:nvPr/>
            </p:nvSpPr>
            <p:spPr bwMode="auto">
              <a:xfrm>
                <a:off x="1057" y="700"/>
                <a:ext cx="35" cy="37"/>
              </a:xfrm>
              <a:custGeom>
                <a:avLst/>
                <a:gdLst>
                  <a:gd name="T0" fmla="*/ 5 w 21"/>
                  <a:gd name="T1" fmla="*/ 53 h 21"/>
                  <a:gd name="T2" fmla="*/ 3 w 21"/>
                  <a:gd name="T3" fmla="*/ 44 h 21"/>
                  <a:gd name="T4" fmla="*/ 12 w 21"/>
                  <a:gd name="T5" fmla="*/ 7 h 21"/>
                  <a:gd name="T6" fmla="*/ 20 w 21"/>
                  <a:gd name="T7" fmla="*/ 0 h 21"/>
                  <a:gd name="T8" fmla="*/ 53 w 21"/>
                  <a:gd name="T9" fmla="*/ 12 h 21"/>
                  <a:gd name="T10" fmla="*/ 58 w 21"/>
                  <a:gd name="T11" fmla="*/ 19 h 21"/>
                  <a:gd name="T12" fmla="*/ 47 w 21"/>
                  <a:gd name="T13" fmla="*/ 58 h 21"/>
                  <a:gd name="T14" fmla="*/ 42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1" y="14"/>
                    </a:cubicBezTo>
                    <a:cubicBezTo>
                      <a:pt x="4" y="2"/>
                      <a:pt x="4" y="2"/>
                      <a:pt x="4" y="2"/>
                    </a:cubicBezTo>
                    <a:cubicBezTo>
                      <a:pt x="4" y="1"/>
                      <a:pt x="6"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8" name="Freeform 238"/>
              <p:cNvSpPr>
                <a:spLocks noChangeArrowheads="1"/>
              </p:cNvSpPr>
              <p:nvPr/>
            </p:nvSpPr>
            <p:spPr bwMode="auto">
              <a:xfrm>
                <a:off x="1048" y="735"/>
                <a:ext cx="36" cy="38"/>
              </a:xfrm>
              <a:custGeom>
                <a:avLst/>
                <a:gdLst>
                  <a:gd name="T0" fmla="*/ 5 w 21"/>
                  <a:gd name="T1" fmla="*/ 56 h 21"/>
                  <a:gd name="T2" fmla="*/ 0 w 21"/>
                  <a:gd name="T3" fmla="*/ 45 h 21"/>
                  <a:gd name="T4" fmla="*/ 12 w 21"/>
                  <a:gd name="T5" fmla="*/ 7 h 21"/>
                  <a:gd name="T6" fmla="*/ 17 w 21"/>
                  <a:gd name="T7" fmla="*/ 0 h 21"/>
                  <a:gd name="T8" fmla="*/ 57 w 21"/>
                  <a:gd name="T9" fmla="*/ 9 h 21"/>
                  <a:gd name="T10" fmla="*/ 58 w 21"/>
                  <a:gd name="T11" fmla="*/ 20 h 21"/>
                  <a:gd name="T12" fmla="*/ 50 w 21"/>
                  <a:gd name="T13" fmla="*/ 62 h 21"/>
                  <a:gd name="T14" fmla="*/ 41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6"/>
                      <a:pt x="0" y="15"/>
                      <a:pt x="0" y="14"/>
                    </a:cubicBezTo>
                    <a:cubicBezTo>
                      <a:pt x="4" y="2"/>
                      <a:pt x="4" y="2"/>
                      <a:pt x="4" y="2"/>
                    </a:cubicBezTo>
                    <a:cubicBezTo>
                      <a:pt x="4" y="0"/>
                      <a:pt x="5" y="0"/>
                      <a:pt x="6" y="0"/>
                    </a:cubicBezTo>
                    <a:cubicBezTo>
                      <a:pt x="19" y="3"/>
                      <a:pt x="19" y="3"/>
                      <a:pt x="19" y="3"/>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9" name="Freeform 239"/>
              <p:cNvSpPr>
                <a:spLocks noChangeArrowheads="1"/>
              </p:cNvSpPr>
              <p:nvPr/>
            </p:nvSpPr>
            <p:spPr bwMode="auto">
              <a:xfrm>
                <a:off x="1038" y="771"/>
                <a:ext cx="36" cy="35"/>
              </a:xfrm>
              <a:custGeom>
                <a:avLst/>
                <a:gdLst>
                  <a:gd name="T0" fmla="*/ 5 w 21"/>
                  <a:gd name="T1" fmla="*/ 53 h 20"/>
                  <a:gd name="T2" fmla="*/ 3 w 21"/>
                  <a:gd name="T3" fmla="*/ 44 h 20"/>
                  <a:gd name="T4" fmla="*/ 12 w 21"/>
                  <a:gd name="T5" fmla="*/ 7 h 20"/>
                  <a:gd name="T6" fmla="*/ 21 w 21"/>
                  <a:gd name="T7" fmla="*/ 0 h 20"/>
                  <a:gd name="T8" fmla="*/ 57 w 21"/>
                  <a:gd name="T9" fmla="*/ 9 h 20"/>
                  <a:gd name="T10" fmla="*/ 62 w 21"/>
                  <a:gd name="T11" fmla="*/ 19 h 20"/>
                  <a:gd name="T12" fmla="*/ 53 w 21"/>
                  <a:gd name="T13" fmla="*/ 56 h 20"/>
                  <a:gd name="T14" fmla="*/ 45 w 21"/>
                  <a:gd name="T15" fmla="*/ 61 h 20"/>
                  <a:gd name="T16" fmla="*/ 5 w 21"/>
                  <a:gd name="T17" fmla="*/ 53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1" y="14"/>
                    </a:cubicBezTo>
                    <a:cubicBezTo>
                      <a:pt x="4" y="2"/>
                      <a:pt x="4" y="2"/>
                      <a:pt x="4" y="2"/>
                    </a:cubicBezTo>
                    <a:cubicBezTo>
                      <a:pt x="4" y="0"/>
                      <a:pt x="6" y="0"/>
                      <a:pt x="7" y="0"/>
                    </a:cubicBezTo>
                    <a:cubicBezTo>
                      <a:pt x="19" y="3"/>
                      <a:pt x="19" y="3"/>
                      <a:pt x="19" y="3"/>
                    </a:cubicBezTo>
                    <a:cubicBezTo>
                      <a:pt x="21" y="4"/>
                      <a:pt x="21" y="5"/>
                      <a:pt x="21" y="6"/>
                    </a:cubicBezTo>
                    <a:cubicBezTo>
                      <a:pt x="18" y="18"/>
                      <a:pt x="18" y="18"/>
                      <a:pt x="18" y="18"/>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0" name="Freeform 240"/>
              <p:cNvSpPr>
                <a:spLocks noChangeArrowheads="1"/>
              </p:cNvSpPr>
              <p:nvPr/>
            </p:nvSpPr>
            <p:spPr bwMode="auto">
              <a:xfrm>
                <a:off x="1030" y="805"/>
                <a:ext cx="35" cy="37"/>
              </a:xfrm>
              <a:custGeom>
                <a:avLst/>
                <a:gdLst>
                  <a:gd name="T0" fmla="*/ 5 w 21"/>
                  <a:gd name="T1" fmla="*/ 56 h 21"/>
                  <a:gd name="T2" fmla="*/ 0 w 21"/>
                  <a:gd name="T3" fmla="*/ 46 h 21"/>
                  <a:gd name="T4" fmla="*/ 12 w 21"/>
                  <a:gd name="T5" fmla="*/ 7 h 21"/>
                  <a:gd name="T6" fmla="*/ 17 w 21"/>
                  <a:gd name="T7" fmla="*/ 4 h 21"/>
                  <a:gd name="T8" fmla="*/ 53 w 21"/>
                  <a:gd name="T9" fmla="*/ 12 h 21"/>
                  <a:gd name="T10" fmla="*/ 55 w 21"/>
                  <a:gd name="T11" fmla="*/ 21 h 21"/>
                  <a:gd name="T12" fmla="*/ 47 w 21"/>
                  <a:gd name="T13" fmla="*/ 58 h 21"/>
                  <a:gd name="T14" fmla="*/ 38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0" y="15"/>
                    </a:cubicBezTo>
                    <a:cubicBezTo>
                      <a:pt x="4" y="2"/>
                      <a:pt x="4" y="2"/>
                      <a:pt x="4" y="2"/>
                    </a:cubicBezTo>
                    <a:cubicBezTo>
                      <a:pt x="4" y="1"/>
                      <a:pt x="5" y="0"/>
                      <a:pt x="6" y="1"/>
                    </a:cubicBezTo>
                    <a:cubicBezTo>
                      <a:pt x="19" y="4"/>
                      <a:pt x="19" y="4"/>
                      <a:pt x="19" y="4"/>
                    </a:cubicBezTo>
                    <a:cubicBezTo>
                      <a:pt x="20" y="5"/>
                      <a:pt x="21" y="6"/>
                      <a:pt x="20" y="7"/>
                    </a:cubicBezTo>
                    <a:cubicBezTo>
                      <a:pt x="17" y="19"/>
                      <a:pt x="17" y="19"/>
                      <a:pt x="17" y="19"/>
                    </a:cubicBezTo>
                    <a:cubicBezTo>
                      <a:pt x="17" y="21"/>
                      <a:pt x="16" y="21"/>
                      <a:pt x="14"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1" name="Freeform 241"/>
              <p:cNvSpPr>
                <a:spLocks noChangeArrowheads="1"/>
              </p:cNvSpPr>
              <p:nvPr/>
            </p:nvSpPr>
            <p:spPr bwMode="auto">
              <a:xfrm>
                <a:off x="1022" y="840"/>
                <a:ext cx="33" cy="37"/>
              </a:xfrm>
              <a:custGeom>
                <a:avLst/>
                <a:gdLst>
                  <a:gd name="T0" fmla="*/ 3 w 20"/>
                  <a:gd name="T1" fmla="*/ 53 h 21"/>
                  <a:gd name="T2" fmla="*/ 0 w 20"/>
                  <a:gd name="T3" fmla="*/ 46 h 21"/>
                  <a:gd name="T4" fmla="*/ 8 w 20"/>
                  <a:gd name="T5" fmla="*/ 7 h 21"/>
                  <a:gd name="T6" fmla="*/ 17 w 20"/>
                  <a:gd name="T7" fmla="*/ 4 h 21"/>
                  <a:gd name="T8" fmla="*/ 50 w 20"/>
                  <a:gd name="T9" fmla="*/ 12 h 21"/>
                  <a:gd name="T10" fmla="*/ 54 w 20"/>
                  <a:gd name="T11" fmla="*/ 21 h 21"/>
                  <a:gd name="T12" fmla="*/ 46 w 20"/>
                  <a:gd name="T13" fmla="*/ 58 h 21"/>
                  <a:gd name="T14" fmla="*/ 38 w 20"/>
                  <a:gd name="T15" fmla="*/ 65 h 21"/>
                  <a:gd name="T16" fmla="*/ 3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7"/>
                      <a:pt x="0" y="16"/>
                      <a:pt x="0" y="15"/>
                    </a:cubicBezTo>
                    <a:cubicBezTo>
                      <a:pt x="3" y="2"/>
                      <a:pt x="3" y="2"/>
                      <a:pt x="3" y="2"/>
                    </a:cubicBezTo>
                    <a:cubicBezTo>
                      <a:pt x="4" y="1"/>
                      <a:pt x="5" y="0"/>
                      <a:pt x="6" y="1"/>
                    </a:cubicBezTo>
                    <a:cubicBezTo>
                      <a:pt x="18" y="4"/>
                      <a:pt x="18" y="4"/>
                      <a:pt x="18" y="4"/>
                    </a:cubicBezTo>
                    <a:cubicBezTo>
                      <a:pt x="20" y="4"/>
                      <a:pt x="20" y="6"/>
                      <a:pt x="20" y="7"/>
                    </a:cubicBezTo>
                    <a:cubicBezTo>
                      <a:pt x="17" y="19"/>
                      <a:pt x="17" y="19"/>
                      <a:pt x="17" y="19"/>
                    </a:cubicBezTo>
                    <a:cubicBezTo>
                      <a:pt x="16" y="20"/>
                      <a:pt x="15" y="21"/>
                      <a:pt x="14" y="21"/>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2" name="Freeform 242"/>
              <p:cNvSpPr>
                <a:spLocks noChangeArrowheads="1"/>
              </p:cNvSpPr>
              <p:nvPr/>
            </p:nvSpPr>
            <p:spPr bwMode="auto">
              <a:xfrm>
                <a:off x="1012" y="876"/>
                <a:ext cx="35" cy="37"/>
              </a:xfrm>
              <a:custGeom>
                <a:avLst/>
                <a:gdLst>
                  <a:gd name="T0" fmla="*/ 5 w 21"/>
                  <a:gd name="T1" fmla="*/ 53 h 21"/>
                  <a:gd name="T2" fmla="*/ 0 w 21"/>
                  <a:gd name="T3" fmla="*/ 46 h 21"/>
                  <a:gd name="T4" fmla="*/ 12 w 21"/>
                  <a:gd name="T5" fmla="*/ 7 h 21"/>
                  <a:gd name="T6" fmla="*/ 20 w 21"/>
                  <a:gd name="T7" fmla="*/ 4 h 21"/>
                  <a:gd name="T8" fmla="*/ 53 w 21"/>
                  <a:gd name="T9" fmla="*/ 12 h 21"/>
                  <a:gd name="T10" fmla="*/ 58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7" y="1"/>
                    </a:cubicBezTo>
                    <a:cubicBezTo>
                      <a:pt x="19" y="4"/>
                      <a:pt x="19" y="4"/>
                      <a:pt x="19" y="4"/>
                    </a:cubicBezTo>
                    <a:cubicBezTo>
                      <a:pt x="20" y="4"/>
                      <a:pt x="21" y="6"/>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3" name="Freeform 243"/>
              <p:cNvSpPr>
                <a:spLocks noChangeArrowheads="1"/>
              </p:cNvSpPr>
              <p:nvPr/>
            </p:nvSpPr>
            <p:spPr bwMode="auto">
              <a:xfrm>
                <a:off x="1057" y="977"/>
                <a:ext cx="37" cy="44"/>
              </a:xfrm>
              <a:custGeom>
                <a:avLst/>
                <a:gdLst>
                  <a:gd name="T0" fmla="*/ 5 w 22"/>
                  <a:gd name="T1" fmla="*/ 65 h 25"/>
                  <a:gd name="T2" fmla="*/ 0 w 22"/>
                  <a:gd name="T3" fmla="*/ 56 h 25"/>
                  <a:gd name="T4" fmla="*/ 13 w 22"/>
                  <a:gd name="T5" fmla="*/ 7 h 25"/>
                  <a:gd name="T6" fmla="*/ 22 w 22"/>
                  <a:gd name="T7" fmla="*/ 4 h 25"/>
                  <a:gd name="T8" fmla="*/ 57 w 22"/>
                  <a:gd name="T9" fmla="*/ 12 h 25"/>
                  <a:gd name="T10" fmla="*/ 62 w 22"/>
                  <a:gd name="T11" fmla="*/ 21 h 25"/>
                  <a:gd name="T12" fmla="*/ 49 w 22"/>
                  <a:gd name="T13" fmla="*/ 70 h 25"/>
                  <a:gd name="T14" fmla="*/ 40 w 22"/>
                  <a:gd name="T15" fmla="*/ 74 h 25"/>
                  <a:gd name="T16" fmla="*/ 5 w 22"/>
                  <a:gd name="T17" fmla="*/ 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5"/>
                  <a:gd name="T29" fmla="*/ 22 w 2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5">
                    <a:moveTo>
                      <a:pt x="2" y="21"/>
                    </a:moveTo>
                    <a:cubicBezTo>
                      <a:pt x="1" y="21"/>
                      <a:pt x="0" y="19"/>
                      <a:pt x="0" y="18"/>
                    </a:cubicBezTo>
                    <a:cubicBezTo>
                      <a:pt x="5" y="2"/>
                      <a:pt x="5" y="2"/>
                      <a:pt x="5" y="2"/>
                    </a:cubicBezTo>
                    <a:cubicBezTo>
                      <a:pt x="5" y="1"/>
                      <a:pt x="6" y="0"/>
                      <a:pt x="8" y="1"/>
                    </a:cubicBezTo>
                    <a:cubicBezTo>
                      <a:pt x="20" y="4"/>
                      <a:pt x="20" y="4"/>
                      <a:pt x="20" y="4"/>
                    </a:cubicBezTo>
                    <a:cubicBezTo>
                      <a:pt x="21" y="4"/>
                      <a:pt x="22" y="5"/>
                      <a:pt x="22" y="7"/>
                    </a:cubicBezTo>
                    <a:cubicBezTo>
                      <a:pt x="17" y="23"/>
                      <a:pt x="17" y="23"/>
                      <a:pt x="17" y="23"/>
                    </a:cubicBezTo>
                    <a:cubicBezTo>
                      <a:pt x="17" y="24"/>
                      <a:pt x="16" y="25"/>
                      <a:pt x="14" y="24"/>
                    </a:cubicBezTo>
                    <a:lnTo>
                      <a:pt x="2" y="2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4" name="Freeform 244"/>
              <p:cNvSpPr>
                <a:spLocks noChangeArrowheads="1"/>
              </p:cNvSpPr>
              <p:nvPr/>
            </p:nvSpPr>
            <p:spPr bwMode="auto">
              <a:xfrm>
                <a:off x="1023" y="979"/>
                <a:ext cx="52" cy="37"/>
              </a:xfrm>
              <a:custGeom>
                <a:avLst/>
                <a:gdLst>
                  <a:gd name="T0" fmla="*/ 3 w 31"/>
                  <a:gd name="T1" fmla="*/ 44 h 21"/>
                  <a:gd name="T2" fmla="*/ 0 w 31"/>
                  <a:gd name="T3" fmla="*/ 33 h 21"/>
                  <a:gd name="T4" fmla="*/ 5 w 31"/>
                  <a:gd name="T5" fmla="*/ 7 h 21"/>
                  <a:gd name="T6" fmla="*/ 13 w 31"/>
                  <a:gd name="T7" fmla="*/ 0 h 21"/>
                  <a:gd name="T8" fmla="*/ 82 w 31"/>
                  <a:gd name="T9" fmla="*/ 21 h 21"/>
                  <a:gd name="T10" fmla="*/ 87 w 31"/>
                  <a:gd name="T11" fmla="*/ 32 h 21"/>
                  <a:gd name="T12" fmla="*/ 79 w 31"/>
                  <a:gd name="T13" fmla="*/ 58 h 21"/>
                  <a:gd name="T14" fmla="*/ 74 w 31"/>
                  <a:gd name="T15" fmla="*/ 65 h 21"/>
                  <a:gd name="T16" fmla="*/ 3 w 31"/>
                  <a:gd name="T17" fmla="*/ 4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1"/>
                  <a:gd name="T29" fmla="*/ 31 w 3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1">
                    <a:moveTo>
                      <a:pt x="1" y="14"/>
                    </a:moveTo>
                    <a:cubicBezTo>
                      <a:pt x="0" y="14"/>
                      <a:pt x="0" y="13"/>
                      <a:pt x="0" y="11"/>
                    </a:cubicBezTo>
                    <a:cubicBezTo>
                      <a:pt x="2" y="2"/>
                      <a:pt x="2" y="2"/>
                      <a:pt x="2" y="2"/>
                    </a:cubicBezTo>
                    <a:cubicBezTo>
                      <a:pt x="3" y="1"/>
                      <a:pt x="4" y="0"/>
                      <a:pt x="5" y="0"/>
                    </a:cubicBezTo>
                    <a:cubicBezTo>
                      <a:pt x="29" y="7"/>
                      <a:pt x="29" y="7"/>
                      <a:pt x="29" y="7"/>
                    </a:cubicBezTo>
                    <a:cubicBezTo>
                      <a:pt x="31" y="7"/>
                      <a:pt x="31" y="8"/>
                      <a:pt x="31" y="10"/>
                    </a:cubicBezTo>
                    <a:cubicBezTo>
                      <a:pt x="28" y="19"/>
                      <a:pt x="28" y="19"/>
                      <a:pt x="28" y="19"/>
                    </a:cubicBezTo>
                    <a:cubicBezTo>
                      <a:pt x="28" y="20"/>
                      <a:pt x="27" y="21"/>
                      <a:pt x="26" y="21"/>
                    </a:cubicBezTo>
                    <a:lnTo>
                      <a:pt x="1" y="14"/>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5" name="Freeform 245"/>
              <p:cNvSpPr>
                <a:spLocks noChangeArrowheads="1"/>
              </p:cNvSpPr>
              <p:nvPr/>
            </p:nvSpPr>
            <p:spPr bwMode="auto">
              <a:xfrm>
                <a:off x="1090" y="979"/>
                <a:ext cx="39" cy="51"/>
              </a:xfrm>
              <a:custGeom>
                <a:avLst/>
                <a:gdLst>
                  <a:gd name="T0" fmla="*/ 5 w 23"/>
                  <a:gd name="T1" fmla="*/ 77 h 29"/>
                  <a:gd name="T2" fmla="*/ 0 w 23"/>
                  <a:gd name="T3" fmla="*/ 69 h 29"/>
                  <a:gd name="T4" fmla="*/ 17 w 23"/>
                  <a:gd name="T5" fmla="*/ 7 h 29"/>
                  <a:gd name="T6" fmla="*/ 25 w 23"/>
                  <a:gd name="T7" fmla="*/ 0 h 29"/>
                  <a:gd name="T8" fmla="*/ 61 w 23"/>
                  <a:gd name="T9" fmla="*/ 12 h 29"/>
                  <a:gd name="T10" fmla="*/ 66 w 23"/>
                  <a:gd name="T11" fmla="*/ 19 h 29"/>
                  <a:gd name="T12" fmla="*/ 49 w 23"/>
                  <a:gd name="T13" fmla="*/ 83 h 29"/>
                  <a:gd name="T14" fmla="*/ 41 w 23"/>
                  <a:gd name="T15" fmla="*/ 86 h 29"/>
                  <a:gd name="T16" fmla="*/ 5 w 23"/>
                  <a:gd name="T17" fmla="*/ 7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9"/>
                  <a:gd name="T29" fmla="*/ 23 w 2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9">
                    <a:moveTo>
                      <a:pt x="2" y="25"/>
                    </a:moveTo>
                    <a:cubicBezTo>
                      <a:pt x="1" y="25"/>
                      <a:pt x="0" y="24"/>
                      <a:pt x="0" y="22"/>
                    </a:cubicBezTo>
                    <a:cubicBezTo>
                      <a:pt x="6" y="2"/>
                      <a:pt x="6" y="2"/>
                      <a:pt x="6" y="2"/>
                    </a:cubicBezTo>
                    <a:cubicBezTo>
                      <a:pt x="6" y="1"/>
                      <a:pt x="8" y="0"/>
                      <a:pt x="9" y="0"/>
                    </a:cubicBezTo>
                    <a:cubicBezTo>
                      <a:pt x="21" y="4"/>
                      <a:pt x="21" y="4"/>
                      <a:pt x="21" y="4"/>
                    </a:cubicBezTo>
                    <a:cubicBezTo>
                      <a:pt x="22" y="4"/>
                      <a:pt x="23" y="5"/>
                      <a:pt x="23" y="6"/>
                    </a:cubicBezTo>
                    <a:cubicBezTo>
                      <a:pt x="17" y="27"/>
                      <a:pt x="17" y="27"/>
                      <a:pt x="17" y="27"/>
                    </a:cubicBezTo>
                    <a:cubicBezTo>
                      <a:pt x="17" y="28"/>
                      <a:pt x="16" y="29"/>
                      <a:pt x="14" y="28"/>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6" name="Freeform 246"/>
              <p:cNvSpPr>
                <a:spLocks noChangeArrowheads="1"/>
              </p:cNvSpPr>
              <p:nvPr/>
            </p:nvSpPr>
            <p:spPr bwMode="auto">
              <a:xfrm>
                <a:off x="990" y="911"/>
                <a:ext cx="48" cy="89"/>
              </a:xfrm>
              <a:custGeom>
                <a:avLst/>
                <a:gdLst>
                  <a:gd name="T0" fmla="*/ 5 w 29"/>
                  <a:gd name="T1" fmla="*/ 150 h 50"/>
                  <a:gd name="T2" fmla="*/ 0 w 29"/>
                  <a:gd name="T3" fmla="*/ 139 h 50"/>
                  <a:gd name="T4" fmla="*/ 30 w 29"/>
                  <a:gd name="T5" fmla="*/ 7 h 50"/>
                  <a:gd name="T6" fmla="*/ 38 w 29"/>
                  <a:gd name="T7" fmla="*/ 4 h 50"/>
                  <a:gd name="T8" fmla="*/ 74 w 29"/>
                  <a:gd name="T9" fmla="*/ 12 h 50"/>
                  <a:gd name="T10" fmla="*/ 76 w 29"/>
                  <a:gd name="T11" fmla="*/ 21 h 50"/>
                  <a:gd name="T12" fmla="*/ 46 w 29"/>
                  <a:gd name="T13" fmla="*/ 151 h 50"/>
                  <a:gd name="T14" fmla="*/ 38 w 29"/>
                  <a:gd name="T15" fmla="*/ 158 h 50"/>
                  <a:gd name="T16" fmla="*/ 5 w 29"/>
                  <a:gd name="T17" fmla="*/ 15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0"/>
                  <a:gd name="T29" fmla="*/ 29 w 29"/>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0">
                    <a:moveTo>
                      <a:pt x="2" y="47"/>
                    </a:moveTo>
                    <a:cubicBezTo>
                      <a:pt x="0" y="46"/>
                      <a:pt x="0" y="45"/>
                      <a:pt x="0" y="44"/>
                    </a:cubicBezTo>
                    <a:cubicBezTo>
                      <a:pt x="11" y="2"/>
                      <a:pt x="11" y="2"/>
                      <a:pt x="11" y="2"/>
                    </a:cubicBezTo>
                    <a:cubicBezTo>
                      <a:pt x="12" y="1"/>
                      <a:pt x="13" y="0"/>
                      <a:pt x="14" y="1"/>
                    </a:cubicBezTo>
                    <a:cubicBezTo>
                      <a:pt x="27" y="4"/>
                      <a:pt x="27" y="4"/>
                      <a:pt x="27" y="4"/>
                    </a:cubicBezTo>
                    <a:cubicBezTo>
                      <a:pt x="28" y="4"/>
                      <a:pt x="29" y="6"/>
                      <a:pt x="28" y="7"/>
                    </a:cubicBezTo>
                    <a:cubicBezTo>
                      <a:pt x="17" y="48"/>
                      <a:pt x="17" y="48"/>
                      <a:pt x="17" y="48"/>
                    </a:cubicBezTo>
                    <a:cubicBezTo>
                      <a:pt x="17" y="50"/>
                      <a:pt x="15" y="50"/>
                      <a:pt x="14" y="50"/>
                    </a:cubicBezTo>
                    <a:lnTo>
                      <a:pt x="2" y="4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7" name="Freeform 247"/>
              <p:cNvSpPr>
                <a:spLocks noEditPoints="1" noChangeArrowheads="1"/>
              </p:cNvSpPr>
              <p:nvPr/>
            </p:nvSpPr>
            <p:spPr bwMode="auto">
              <a:xfrm>
                <a:off x="1515" y="2186"/>
                <a:ext cx="246" cy="379"/>
              </a:xfrm>
              <a:custGeom>
                <a:avLst/>
                <a:gdLst>
                  <a:gd name="T0" fmla="*/ 194 w 146"/>
                  <a:gd name="T1" fmla="*/ 73 h 213"/>
                  <a:gd name="T2" fmla="*/ 190 w 146"/>
                  <a:gd name="T3" fmla="*/ 123 h 213"/>
                  <a:gd name="T4" fmla="*/ 179 w 146"/>
                  <a:gd name="T5" fmla="*/ 149 h 213"/>
                  <a:gd name="T6" fmla="*/ 170 w 146"/>
                  <a:gd name="T7" fmla="*/ 190 h 213"/>
                  <a:gd name="T8" fmla="*/ 165 w 146"/>
                  <a:gd name="T9" fmla="*/ 224 h 213"/>
                  <a:gd name="T10" fmla="*/ 128 w 146"/>
                  <a:gd name="T11" fmla="*/ 352 h 213"/>
                  <a:gd name="T12" fmla="*/ 116 w 146"/>
                  <a:gd name="T13" fmla="*/ 422 h 213"/>
                  <a:gd name="T14" fmla="*/ 0 w 146"/>
                  <a:gd name="T15" fmla="*/ 617 h 213"/>
                  <a:gd name="T16" fmla="*/ 128 w 146"/>
                  <a:gd name="T17" fmla="*/ 674 h 213"/>
                  <a:gd name="T18" fmla="*/ 216 w 146"/>
                  <a:gd name="T19" fmla="*/ 541 h 213"/>
                  <a:gd name="T20" fmla="*/ 239 w 146"/>
                  <a:gd name="T21" fmla="*/ 496 h 213"/>
                  <a:gd name="T22" fmla="*/ 253 w 146"/>
                  <a:gd name="T23" fmla="*/ 475 h 213"/>
                  <a:gd name="T24" fmla="*/ 293 w 146"/>
                  <a:gd name="T25" fmla="*/ 434 h 213"/>
                  <a:gd name="T26" fmla="*/ 340 w 146"/>
                  <a:gd name="T27" fmla="*/ 365 h 213"/>
                  <a:gd name="T28" fmla="*/ 361 w 146"/>
                  <a:gd name="T29" fmla="*/ 336 h 213"/>
                  <a:gd name="T30" fmla="*/ 389 w 146"/>
                  <a:gd name="T31" fmla="*/ 297 h 213"/>
                  <a:gd name="T32" fmla="*/ 411 w 146"/>
                  <a:gd name="T33" fmla="*/ 265 h 213"/>
                  <a:gd name="T34" fmla="*/ 411 w 146"/>
                  <a:gd name="T35" fmla="*/ 253 h 213"/>
                  <a:gd name="T36" fmla="*/ 414 w 146"/>
                  <a:gd name="T37" fmla="*/ 215 h 213"/>
                  <a:gd name="T38" fmla="*/ 411 w 146"/>
                  <a:gd name="T39" fmla="*/ 203 h 213"/>
                  <a:gd name="T40" fmla="*/ 406 w 146"/>
                  <a:gd name="T41" fmla="*/ 187 h 213"/>
                  <a:gd name="T42" fmla="*/ 403 w 146"/>
                  <a:gd name="T43" fmla="*/ 158 h 213"/>
                  <a:gd name="T44" fmla="*/ 394 w 146"/>
                  <a:gd name="T45" fmla="*/ 155 h 213"/>
                  <a:gd name="T46" fmla="*/ 398 w 146"/>
                  <a:gd name="T47" fmla="*/ 94 h 213"/>
                  <a:gd name="T48" fmla="*/ 398 w 146"/>
                  <a:gd name="T49" fmla="*/ 69 h 213"/>
                  <a:gd name="T50" fmla="*/ 394 w 146"/>
                  <a:gd name="T51" fmla="*/ 53 h 213"/>
                  <a:gd name="T52" fmla="*/ 377 w 146"/>
                  <a:gd name="T53" fmla="*/ 57 h 213"/>
                  <a:gd name="T54" fmla="*/ 377 w 146"/>
                  <a:gd name="T55" fmla="*/ 41 h 213"/>
                  <a:gd name="T56" fmla="*/ 381 w 146"/>
                  <a:gd name="T57" fmla="*/ 9 h 213"/>
                  <a:gd name="T58" fmla="*/ 366 w 146"/>
                  <a:gd name="T59" fmla="*/ 9 h 213"/>
                  <a:gd name="T60" fmla="*/ 356 w 146"/>
                  <a:gd name="T61" fmla="*/ 9 h 213"/>
                  <a:gd name="T62" fmla="*/ 344 w 146"/>
                  <a:gd name="T63" fmla="*/ 41 h 213"/>
                  <a:gd name="T64" fmla="*/ 332 w 146"/>
                  <a:gd name="T65" fmla="*/ 105 h 213"/>
                  <a:gd name="T66" fmla="*/ 324 w 146"/>
                  <a:gd name="T67" fmla="*/ 133 h 213"/>
                  <a:gd name="T68" fmla="*/ 307 w 146"/>
                  <a:gd name="T69" fmla="*/ 167 h 213"/>
                  <a:gd name="T70" fmla="*/ 320 w 146"/>
                  <a:gd name="T71" fmla="*/ 123 h 213"/>
                  <a:gd name="T72" fmla="*/ 327 w 146"/>
                  <a:gd name="T73" fmla="*/ 94 h 213"/>
                  <a:gd name="T74" fmla="*/ 327 w 146"/>
                  <a:gd name="T75" fmla="*/ 82 h 213"/>
                  <a:gd name="T76" fmla="*/ 327 w 146"/>
                  <a:gd name="T77" fmla="*/ 37 h 213"/>
                  <a:gd name="T78" fmla="*/ 327 w 146"/>
                  <a:gd name="T79" fmla="*/ 7 h 213"/>
                  <a:gd name="T80" fmla="*/ 312 w 146"/>
                  <a:gd name="T81" fmla="*/ 9 h 213"/>
                  <a:gd name="T82" fmla="*/ 290 w 146"/>
                  <a:gd name="T83" fmla="*/ 48 h 213"/>
                  <a:gd name="T84" fmla="*/ 281 w 146"/>
                  <a:gd name="T85" fmla="*/ 94 h 213"/>
                  <a:gd name="T86" fmla="*/ 265 w 146"/>
                  <a:gd name="T87" fmla="*/ 126 h 213"/>
                  <a:gd name="T88" fmla="*/ 248 w 146"/>
                  <a:gd name="T89" fmla="*/ 165 h 213"/>
                  <a:gd name="T90" fmla="*/ 212 w 146"/>
                  <a:gd name="T91" fmla="*/ 222 h 213"/>
                  <a:gd name="T92" fmla="*/ 216 w 146"/>
                  <a:gd name="T93" fmla="*/ 206 h 213"/>
                  <a:gd name="T94" fmla="*/ 221 w 146"/>
                  <a:gd name="T95" fmla="*/ 162 h 213"/>
                  <a:gd name="T96" fmla="*/ 224 w 146"/>
                  <a:gd name="T97" fmla="*/ 107 h 213"/>
                  <a:gd name="T98" fmla="*/ 204 w 146"/>
                  <a:gd name="T99" fmla="*/ 78 h 213"/>
                  <a:gd name="T100" fmla="*/ 194 w 146"/>
                  <a:gd name="T101" fmla="*/ 73 h 213"/>
                  <a:gd name="T102" fmla="*/ 382 w 146"/>
                  <a:gd name="T103" fmla="*/ 212 h 213"/>
                  <a:gd name="T104" fmla="*/ 382 w 146"/>
                  <a:gd name="T105" fmla="*/ 212 h 213"/>
                  <a:gd name="T106" fmla="*/ 382 w 146"/>
                  <a:gd name="T107" fmla="*/ 212 h 213"/>
                  <a:gd name="T108" fmla="*/ 382 w 146"/>
                  <a:gd name="T109" fmla="*/ 240 h 213"/>
                  <a:gd name="T110" fmla="*/ 357 w 146"/>
                  <a:gd name="T111" fmla="*/ 276 h 213"/>
                  <a:gd name="T112" fmla="*/ 356 w 146"/>
                  <a:gd name="T113" fmla="*/ 276 h 213"/>
                  <a:gd name="T114" fmla="*/ 372 w 146"/>
                  <a:gd name="T115" fmla="*/ 237 h 213"/>
                  <a:gd name="T116" fmla="*/ 382 w 146"/>
                  <a:gd name="T117" fmla="*/ 212 h 2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6"/>
                  <a:gd name="T178" fmla="*/ 0 h 213"/>
                  <a:gd name="T179" fmla="*/ 146 w 146"/>
                  <a:gd name="T180" fmla="*/ 213 h 2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6" h="213">
                    <a:moveTo>
                      <a:pt x="68" y="23"/>
                    </a:moveTo>
                    <a:cubicBezTo>
                      <a:pt x="67" y="26"/>
                      <a:pt x="67" y="39"/>
                      <a:pt x="67" y="39"/>
                    </a:cubicBezTo>
                    <a:cubicBezTo>
                      <a:pt x="66" y="42"/>
                      <a:pt x="64" y="45"/>
                      <a:pt x="63" y="47"/>
                    </a:cubicBezTo>
                    <a:cubicBezTo>
                      <a:pt x="63" y="48"/>
                      <a:pt x="60" y="58"/>
                      <a:pt x="60" y="60"/>
                    </a:cubicBezTo>
                    <a:cubicBezTo>
                      <a:pt x="60" y="61"/>
                      <a:pt x="60" y="63"/>
                      <a:pt x="58" y="71"/>
                    </a:cubicBezTo>
                    <a:cubicBezTo>
                      <a:pt x="55" y="79"/>
                      <a:pt x="45" y="104"/>
                      <a:pt x="45" y="111"/>
                    </a:cubicBezTo>
                    <a:cubicBezTo>
                      <a:pt x="46" y="117"/>
                      <a:pt x="41" y="133"/>
                      <a:pt x="41" y="133"/>
                    </a:cubicBezTo>
                    <a:cubicBezTo>
                      <a:pt x="37" y="145"/>
                      <a:pt x="19" y="171"/>
                      <a:pt x="0" y="195"/>
                    </a:cubicBezTo>
                    <a:cubicBezTo>
                      <a:pt x="45" y="213"/>
                      <a:pt x="45" y="213"/>
                      <a:pt x="45" y="213"/>
                    </a:cubicBezTo>
                    <a:cubicBezTo>
                      <a:pt x="61" y="192"/>
                      <a:pt x="75" y="173"/>
                      <a:pt x="76" y="171"/>
                    </a:cubicBezTo>
                    <a:cubicBezTo>
                      <a:pt x="78" y="166"/>
                      <a:pt x="81" y="161"/>
                      <a:pt x="84" y="157"/>
                    </a:cubicBezTo>
                    <a:cubicBezTo>
                      <a:pt x="87" y="154"/>
                      <a:pt x="86" y="153"/>
                      <a:pt x="89" y="150"/>
                    </a:cubicBezTo>
                    <a:cubicBezTo>
                      <a:pt x="91" y="147"/>
                      <a:pt x="97" y="144"/>
                      <a:pt x="103" y="137"/>
                    </a:cubicBezTo>
                    <a:cubicBezTo>
                      <a:pt x="109" y="131"/>
                      <a:pt x="117" y="118"/>
                      <a:pt x="120" y="115"/>
                    </a:cubicBezTo>
                    <a:cubicBezTo>
                      <a:pt x="122" y="112"/>
                      <a:pt x="125" y="109"/>
                      <a:pt x="127" y="106"/>
                    </a:cubicBezTo>
                    <a:cubicBezTo>
                      <a:pt x="129" y="102"/>
                      <a:pt x="134" y="97"/>
                      <a:pt x="137" y="94"/>
                    </a:cubicBezTo>
                    <a:cubicBezTo>
                      <a:pt x="139" y="92"/>
                      <a:pt x="144" y="85"/>
                      <a:pt x="145" y="84"/>
                    </a:cubicBezTo>
                    <a:cubicBezTo>
                      <a:pt x="146" y="83"/>
                      <a:pt x="145" y="83"/>
                      <a:pt x="145" y="80"/>
                    </a:cubicBezTo>
                    <a:cubicBezTo>
                      <a:pt x="146" y="76"/>
                      <a:pt x="146" y="70"/>
                      <a:pt x="146" y="68"/>
                    </a:cubicBezTo>
                    <a:cubicBezTo>
                      <a:pt x="146" y="67"/>
                      <a:pt x="146" y="66"/>
                      <a:pt x="145" y="64"/>
                    </a:cubicBezTo>
                    <a:cubicBezTo>
                      <a:pt x="144" y="62"/>
                      <a:pt x="143" y="59"/>
                      <a:pt x="143" y="59"/>
                    </a:cubicBezTo>
                    <a:cubicBezTo>
                      <a:pt x="142" y="53"/>
                      <a:pt x="142" y="50"/>
                      <a:pt x="142" y="50"/>
                    </a:cubicBezTo>
                    <a:cubicBezTo>
                      <a:pt x="141" y="50"/>
                      <a:pt x="140" y="49"/>
                      <a:pt x="139" y="49"/>
                    </a:cubicBezTo>
                    <a:cubicBezTo>
                      <a:pt x="140" y="43"/>
                      <a:pt x="140" y="30"/>
                      <a:pt x="140" y="30"/>
                    </a:cubicBezTo>
                    <a:cubicBezTo>
                      <a:pt x="140" y="30"/>
                      <a:pt x="140" y="24"/>
                      <a:pt x="140" y="22"/>
                    </a:cubicBezTo>
                    <a:cubicBezTo>
                      <a:pt x="140" y="21"/>
                      <a:pt x="141" y="18"/>
                      <a:pt x="139" y="17"/>
                    </a:cubicBezTo>
                    <a:cubicBezTo>
                      <a:pt x="136" y="15"/>
                      <a:pt x="133" y="18"/>
                      <a:pt x="133" y="18"/>
                    </a:cubicBezTo>
                    <a:cubicBezTo>
                      <a:pt x="133" y="18"/>
                      <a:pt x="133" y="14"/>
                      <a:pt x="133" y="13"/>
                    </a:cubicBezTo>
                    <a:cubicBezTo>
                      <a:pt x="133" y="12"/>
                      <a:pt x="136" y="6"/>
                      <a:pt x="134" y="3"/>
                    </a:cubicBezTo>
                    <a:cubicBezTo>
                      <a:pt x="132" y="1"/>
                      <a:pt x="129" y="3"/>
                      <a:pt x="129" y="3"/>
                    </a:cubicBezTo>
                    <a:cubicBezTo>
                      <a:pt x="129" y="3"/>
                      <a:pt x="128" y="1"/>
                      <a:pt x="125" y="3"/>
                    </a:cubicBezTo>
                    <a:cubicBezTo>
                      <a:pt x="123" y="5"/>
                      <a:pt x="124" y="7"/>
                      <a:pt x="121" y="13"/>
                    </a:cubicBezTo>
                    <a:cubicBezTo>
                      <a:pt x="119" y="19"/>
                      <a:pt x="118" y="29"/>
                      <a:pt x="117" y="33"/>
                    </a:cubicBezTo>
                    <a:cubicBezTo>
                      <a:pt x="117" y="36"/>
                      <a:pt x="114" y="40"/>
                      <a:pt x="114" y="42"/>
                    </a:cubicBezTo>
                    <a:cubicBezTo>
                      <a:pt x="113" y="42"/>
                      <a:pt x="110" y="48"/>
                      <a:pt x="108" y="53"/>
                    </a:cubicBezTo>
                    <a:cubicBezTo>
                      <a:pt x="110" y="48"/>
                      <a:pt x="111" y="43"/>
                      <a:pt x="113" y="39"/>
                    </a:cubicBezTo>
                    <a:cubicBezTo>
                      <a:pt x="116" y="34"/>
                      <a:pt x="115" y="32"/>
                      <a:pt x="115" y="30"/>
                    </a:cubicBezTo>
                    <a:cubicBezTo>
                      <a:pt x="115" y="28"/>
                      <a:pt x="115" y="26"/>
                      <a:pt x="115" y="26"/>
                    </a:cubicBezTo>
                    <a:cubicBezTo>
                      <a:pt x="114" y="23"/>
                      <a:pt x="114" y="18"/>
                      <a:pt x="115" y="12"/>
                    </a:cubicBezTo>
                    <a:cubicBezTo>
                      <a:pt x="118" y="4"/>
                      <a:pt x="115" y="2"/>
                      <a:pt x="115" y="2"/>
                    </a:cubicBezTo>
                    <a:cubicBezTo>
                      <a:pt x="113" y="0"/>
                      <a:pt x="111" y="2"/>
                      <a:pt x="110" y="3"/>
                    </a:cubicBezTo>
                    <a:cubicBezTo>
                      <a:pt x="105" y="3"/>
                      <a:pt x="104" y="10"/>
                      <a:pt x="102" y="15"/>
                    </a:cubicBezTo>
                    <a:cubicBezTo>
                      <a:pt x="100" y="20"/>
                      <a:pt x="101" y="26"/>
                      <a:pt x="99" y="30"/>
                    </a:cubicBezTo>
                    <a:cubicBezTo>
                      <a:pt x="97" y="34"/>
                      <a:pt x="93" y="40"/>
                      <a:pt x="93" y="40"/>
                    </a:cubicBezTo>
                    <a:cubicBezTo>
                      <a:pt x="91" y="44"/>
                      <a:pt x="90" y="48"/>
                      <a:pt x="87" y="52"/>
                    </a:cubicBezTo>
                    <a:cubicBezTo>
                      <a:pt x="80" y="62"/>
                      <a:pt x="75" y="70"/>
                      <a:pt x="75" y="70"/>
                    </a:cubicBezTo>
                    <a:cubicBezTo>
                      <a:pt x="75" y="70"/>
                      <a:pt x="75" y="68"/>
                      <a:pt x="76" y="65"/>
                    </a:cubicBezTo>
                    <a:cubicBezTo>
                      <a:pt x="77" y="62"/>
                      <a:pt x="78" y="52"/>
                      <a:pt x="78" y="51"/>
                    </a:cubicBezTo>
                    <a:cubicBezTo>
                      <a:pt x="79" y="49"/>
                      <a:pt x="80" y="45"/>
                      <a:pt x="79" y="34"/>
                    </a:cubicBezTo>
                    <a:cubicBezTo>
                      <a:pt x="77" y="24"/>
                      <a:pt x="72" y="25"/>
                      <a:pt x="72" y="25"/>
                    </a:cubicBezTo>
                    <a:cubicBezTo>
                      <a:pt x="70" y="23"/>
                      <a:pt x="70" y="23"/>
                      <a:pt x="68" y="23"/>
                    </a:cubicBezTo>
                    <a:close/>
                    <a:moveTo>
                      <a:pt x="135" y="67"/>
                    </a:moveTo>
                    <a:cubicBezTo>
                      <a:pt x="135" y="67"/>
                      <a:pt x="135" y="67"/>
                      <a:pt x="135" y="67"/>
                    </a:cubicBezTo>
                    <a:cubicBezTo>
                      <a:pt x="135" y="67"/>
                      <a:pt x="135" y="67"/>
                      <a:pt x="135" y="67"/>
                    </a:cubicBezTo>
                    <a:cubicBezTo>
                      <a:pt x="135" y="68"/>
                      <a:pt x="134" y="72"/>
                      <a:pt x="135" y="76"/>
                    </a:cubicBezTo>
                    <a:cubicBezTo>
                      <a:pt x="133" y="78"/>
                      <a:pt x="129" y="82"/>
                      <a:pt x="126" y="87"/>
                    </a:cubicBezTo>
                    <a:cubicBezTo>
                      <a:pt x="125" y="87"/>
                      <a:pt x="125" y="87"/>
                      <a:pt x="125" y="87"/>
                    </a:cubicBezTo>
                    <a:cubicBezTo>
                      <a:pt x="125" y="87"/>
                      <a:pt x="127" y="81"/>
                      <a:pt x="131" y="75"/>
                    </a:cubicBezTo>
                    <a:cubicBezTo>
                      <a:pt x="134" y="70"/>
                      <a:pt x="135" y="67"/>
                      <a:pt x="135" y="67"/>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8" name="Freeform 248"/>
              <p:cNvSpPr>
                <a:spLocks noChangeArrowheads="1"/>
              </p:cNvSpPr>
              <p:nvPr/>
            </p:nvSpPr>
            <p:spPr bwMode="auto">
              <a:xfrm>
                <a:off x="1742" y="2305"/>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9" name="Freeform 249"/>
              <p:cNvSpPr>
                <a:spLocks noChangeArrowheads="1"/>
              </p:cNvSpPr>
              <p:nvPr/>
            </p:nvSpPr>
            <p:spPr bwMode="auto">
              <a:xfrm>
                <a:off x="1714" y="2218"/>
                <a:ext cx="25" cy="107"/>
              </a:xfrm>
              <a:custGeom>
                <a:avLst/>
                <a:gdLst>
                  <a:gd name="T0" fmla="*/ 0 w 15"/>
                  <a:gd name="T1" fmla="*/ 191 h 60"/>
                  <a:gd name="T2" fmla="*/ 28 w 15"/>
                  <a:gd name="T3" fmla="*/ 98 h 60"/>
                  <a:gd name="T4" fmla="*/ 33 w 15"/>
                  <a:gd name="T5" fmla="*/ 80 h 60"/>
                  <a:gd name="T6" fmla="*/ 42 w 15"/>
                  <a:gd name="T7" fmla="*/ 0 h 60"/>
                  <a:gd name="T8" fmla="*/ 37 w 15"/>
                  <a:gd name="T9" fmla="*/ 89 h 60"/>
                  <a:gd name="T10" fmla="*/ 0 w 15"/>
                  <a:gd name="T11" fmla="*/ 191 h 60"/>
                  <a:gd name="T12" fmla="*/ 0 60000 65536"/>
                  <a:gd name="T13" fmla="*/ 0 60000 65536"/>
                  <a:gd name="T14" fmla="*/ 0 60000 65536"/>
                  <a:gd name="T15" fmla="*/ 0 60000 65536"/>
                  <a:gd name="T16" fmla="*/ 0 60000 65536"/>
                  <a:gd name="T17" fmla="*/ 0 60000 65536"/>
                  <a:gd name="T18" fmla="*/ 0 w 15"/>
                  <a:gd name="T19" fmla="*/ 0 h 60"/>
                  <a:gd name="T20" fmla="*/ 15 w 1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5" h="60">
                    <a:moveTo>
                      <a:pt x="0" y="60"/>
                    </a:moveTo>
                    <a:cubicBezTo>
                      <a:pt x="0" y="60"/>
                      <a:pt x="0" y="50"/>
                      <a:pt x="10" y="31"/>
                    </a:cubicBezTo>
                    <a:cubicBezTo>
                      <a:pt x="12" y="28"/>
                      <a:pt x="12" y="25"/>
                      <a:pt x="12" y="25"/>
                    </a:cubicBezTo>
                    <a:cubicBezTo>
                      <a:pt x="15" y="0"/>
                      <a:pt x="15" y="0"/>
                      <a:pt x="15" y="0"/>
                    </a:cubicBezTo>
                    <a:cubicBezTo>
                      <a:pt x="15" y="0"/>
                      <a:pt x="14" y="24"/>
                      <a:pt x="13" y="28"/>
                    </a:cubicBezTo>
                    <a:cubicBezTo>
                      <a:pt x="12" y="32"/>
                      <a:pt x="0" y="52"/>
                      <a:pt x="0" y="6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0" name="Freeform 250"/>
              <p:cNvSpPr>
                <a:spLocks noChangeArrowheads="1"/>
              </p:cNvSpPr>
              <p:nvPr/>
            </p:nvSpPr>
            <p:spPr bwMode="auto">
              <a:xfrm>
                <a:off x="1690" y="2243"/>
                <a:ext cx="25" cy="59"/>
              </a:xfrm>
              <a:custGeom>
                <a:avLst/>
                <a:gdLst>
                  <a:gd name="T0" fmla="*/ 3 w 15"/>
                  <a:gd name="T1" fmla="*/ 105 h 33"/>
                  <a:gd name="T2" fmla="*/ 0 w 15"/>
                  <a:gd name="T3" fmla="*/ 89 h 33"/>
                  <a:gd name="T4" fmla="*/ 37 w 15"/>
                  <a:gd name="T5" fmla="*/ 7 h 33"/>
                  <a:gd name="T6" fmla="*/ 3 w 15"/>
                  <a:gd name="T7" fmla="*/ 105 h 33"/>
                  <a:gd name="T8" fmla="*/ 0 60000 65536"/>
                  <a:gd name="T9" fmla="*/ 0 60000 65536"/>
                  <a:gd name="T10" fmla="*/ 0 60000 65536"/>
                  <a:gd name="T11" fmla="*/ 0 60000 65536"/>
                  <a:gd name="T12" fmla="*/ 0 w 15"/>
                  <a:gd name="T13" fmla="*/ 0 h 33"/>
                  <a:gd name="T14" fmla="*/ 15 w 15"/>
                  <a:gd name="T15" fmla="*/ 33 h 33"/>
                </a:gdLst>
                <a:ahLst/>
                <a:cxnLst>
                  <a:cxn ang="T8">
                    <a:pos x="T0" y="T1"/>
                  </a:cxn>
                  <a:cxn ang="T9">
                    <a:pos x="T2" y="T3"/>
                  </a:cxn>
                  <a:cxn ang="T10">
                    <a:pos x="T4" y="T5"/>
                  </a:cxn>
                  <a:cxn ang="T11">
                    <a:pos x="T6" y="T7"/>
                  </a:cxn>
                </a:cxnLst>
                <a:rect l="T12" t="T13" r="T14" b="T15"/>
                <a:pathLst>
                  <a:path w="15" h="33">
                    <a:moveTo>
                      <a:pt x="1" y="33"/>
                    </a:moveTo>
                    <a:cubicBezTo>
                      <a:pt x="0" y="28"/>
                      <a:pt x="0" y="28"/>
                      <a:pt x="0" y="28"/>
                    </a:cubicBezTo>
                    <a:cubicBezTo>
                      <a:pt x="0" y="28"/>
                      <a:pt x="12" y="5"/>
                      <a:pt x="13" y="2"/>
                    </a:cubicBezTo>
                    <a:cubicBezTo>
                      <a:pt x="15" y="0"/>
                      <a:pt x="2" y="27"/>
                      <a:pt x="1" y="33"/>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1" name="Freeform 251"/>
              <p:cNvSpPr>
                <a:spLocks noChangeArrowheads="1"/>
              </p:cNvSpPr>
              <p:nvPr/>
            </p:nvSpPr>
            <p:spPr bwMode="auto">
              <a:xfrm>
                <a:off x="1742" y="2273"/>
                <a:ext cx="9" cy="32"/>
              </a:xfrm>
              <a:custGeom>
                <a:avLst/>
                <a:gdLst>
                  <a:gd name="T0" fmla="*/ 13 w 5"/>
                  <a:gd name="T1" fmla="*/ 0 h 18"/>
                  <a:gd name="T2" fmla="*/ 13 w 5"/>
                  <a:gd name="T3" fmla="*/ 28 h 18"/>
                  <a:gd name="T4" fmla="*/ 0 w 5"/>
                  <a:gd name="T5" fmla="*/ 57 h 18"/>
                  <a:gd name="T6" fmla="*/ 13 w 5"/>
                  <a:gd name="T7" fmla="*/ 32 h 18"/>
                  <a:gd name="T8" fmla="*/ 13 w 5"/>
                  <a:gd name="T9" fmla="*/ 0 h 18"/>
                  <a:gd name="T10" fmla="*/ 0 60000 65536"/>
                  <a:gd name="T11" fmla="*/ 0 60000 65536"/>
                  <a:gd name="T12" fmla="*/ 0 60000 65536"/>
                  <a:gd name="T13" fmla="*/ 0 60000 65536"/>
                  <a:gd name="T14" fmla="*/ 0 60000 65536"/>
                  <a:gd name="T15" fmla="*/ 0 w 5"/>
                  <a:gd name="T16" fmla="*/ 0 h 18"/>
                  <a:gd name="T17" fmla="*/ 5 w 5"/>
                  <a:gd name="T18" fmla="*/ 18 h 18"/>
                </a:gdLst>
                <a:ahLst/>
                <a:cxnLst>
                  <a:cxn ang="T10">
                    <a:pos x="T0" y="T1"/>
                  </a:cxn>
                  <a:cxn ang="T11">
                    <a:pos x="T2" y="T3"/>
                  </a:cxn>
                  <a:cxn ang="T12">
                    <a:pos x="T4" y="T5"/>
                  </a:cxn>
                  <a:cxn ang="T13">
                    <a:pos x="T6" y="T7"/>
                  </a:cxn>
                  <a:cxn ang="T14">
                    <a:pos x="T8" y="T9"/>
                  </a:cxn>
                </a:cxnLst>
                <a:rect l="T15" t="T16" r="T17" b="T18"/>
                <a:pathLst>
                  <a:path w="5" h="18">
                    <a:moveTo>
                      <a:pt x="4" y="0"/>
                    </a:moveTo>
                    <a:cubicBezTo>
                      <a:pt x="4" y="0"/>
                      <a:pt x="5" y="6"/>
                      <a:pt x="4" y="9"/>
                    </a:cubicBezTo>
                    <a:cubicBezTo>
                      <a:pt x="3" y="12"/>
                      <a:pt x="1" y="15"/>
                      <a:pt x="0" y="18"/>
                    </a:cubicBezTo>
                    <a:cubicBezTo>
                      <a:pt x="2" y="15"/>
                      <a:pt x="3" y="12"/>
                      <a:pt x="4" y="10"/>
                    </a:cubicBezTo>
                    <a:cubicBezTo>
                      <a:pt x="5" y="8"/>
                      <a:pt x="4" y="1"/>
                      <a:pt x="4"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2" name="Freeform 252"/>
              <p:cNvSpPr>
                <a:spLocks noChangeArrowheads="1"/>
              </p:cNvSpPr>
              <p:nvPr/>
            </p:nvSpPr>
            <p:spPr bwMode="auto">
              <a:xfrm>
                <a:off x="1299" y="1872"/>
                <a:ext cx="48" cy="32"/>
              </a:xfrm>
              <a:custGeom>
                <a:avLst/>
                <a:gdLst>
                  <a:gd name="T0" fmla="*/ 79 w 29"/>
                  <a:gd name="T1" fmla="*/ 4 h 18"/>
                  <a:gd name="T2" fmla="*/ 63 w 29"/>
                  <a:gd name="T3" fmla="*/ 32 h 18"/>
                  <a:gd name="T4" fmla="*/ 36 w 29"/>
                  <a:gd name="T5" fmla="*/ 48 h 18"/>
                  <a:gd name="T6" fmla="*/ 0 w 29"/>
                  <a:gd name="T7" fmla="*/ 44 h 18"/>
                  <a:gd name="T8" fmla="*/ 0 w 29"/>
                  <a:gd name="T9" fmla="*/ 37 h 18"/>
                  <a:gd name="T10" fmla="*/ 76 w 29"/>
                  <a:gd name="T11" fmla="*/ 0 h 18"/>
                  <a:gd name="T12" fmla="*/ 79 w 29"/>
                  <a:gd name="T13" fmla="*/ 4 h 18"/>
                  <a:gd name="T14" fmla="*/ 0 60000 65536"/>
                  <a:gd name="T15" fmla="*/ 0 60000 65536"/>
                  <a:gd name="T16" fmla="*/ 0 60000 65536"/>
                  <a:gd name="T17" fmla="*/ 0 60000 65536"/>
                  <a:gd name="T18" fmla="*/ 0 60000 65536"/>
                  <a:gd name="T19" fmla="*/ 0 60000 65536"/>
                  <a:gd name="T20" fmla="*/ 0 60000 65536"/>
                  <a:gd name="T21" fmla="*/ 0 w 29"/>
                  <a:gd name="T22" fmla="*/ 0 h 18"/>
                  <a:gd name="T23" fmla="*/ 29 w 2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8">
                    <a:moveTo>
                      <a:pt x="29" y="1"/>
                    </a:moveTo>
                    <a:cubicBezTo>
                      <a:pt x="29" y="1"/>
                      <a:pt x="26" y="7"/>
                      <a:pt x="23" y="10"/>
                    </a:cubicBezTo>
                    <a:cubicBezTo>
                      <a:pt x="20" y="12"/>
                      <a:pt x="16" y="13"/>
                      <a:pt x="13" y="15"/>
                    </a:cubicBezTo>
                    <a:cubicBezTo>
                      <a:pt x="9" y="18"/>
                      <a:pt x="0" y="14"/>
                      <a:pt x="0" y="14"/>
                    </a:cubicBezTo>
                    <a:cubicBezTo>
                      <a:pt x="0" y="12"/>
                      <a:pt x="0" y="12"/>
                      <a:pt x="0" y="12"/>
                    </a:cubicBezTo>
                    <a:cubicBezTo>
                      <a:pt x="28" y="0"/>
                      <a:pt x="28" y="0"/>
                      <a:pt x="28" y="0"/>
                    </a:cubicBezTo>
                    <a:lnTo>
                      <a:pt x="29" y="1"/>
                    </a:lnTo>
                    <a:close/>
                  </a:path>
                </a:pathLst>
              </a:custGeom>
              <a:solidFill>
                <a:srgbClr val="D2947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3" name="Freeform 253"/>
              <p:cNvSpPr>
                <a:spLocks noChangeArrowheads="1"/>
              </p:cNvSpPr>
              <p:nvPr/>
            </p:nvSpPr>
            <p:spPr bwMode="auto">
              <a:xfrm>
                <a:off x="988" y="1803"/>
                <a:ext cx="396" cy="255"/>
              </a:xfrm>
              <a:custGeom>
                <a:avLst/>
                <a:gdLst>
                  <a:gd name="T0" fmla="*/ 0 w 236"/>
                  <a:gd name="T1" fmla="*/ 452 h 144"/>
                  <a:gd name="T2" fmla="*/ 270 w 236"/>
                  <a:gd name="T3" fmla="*/ 273 h 144"/>
                  <a:gd name="T4" fmla="*/ 327 w 236"/>
                  <a:gd name="T5" fmla="*/ 248 h 144"/>
                  <a:gd name="T6" fmla="*/ 378 w 236"/>
                  <a:gd name="T7" fmla="*/ 232 h 144"/>
                  <a:gd name="T8" fmla="*/ 423 w 236"/>
                  <a:gd name="T9" fmla="*/ 236 h 144"/>
                  <a:gd name="T10" fmla="*/ 510 w 236"/>
                  <a:gd name="T11" fmla="*/ 228 h 144"/>
                  <a:gd name="T12" fmla="*/ 537 w 236"/>
                  <a:gd name="T13" fmla="*/ 220 h 144"/>
                  <a:gd name="T14" fmla="*/ 577 w 236"/>
                  <a:gd name="T15" fmla="*/ 216 h 144"/>
                  <a:gd name="T16" fmla="*/ 599 w 236"/>
                  <a:gd name="T17" fmla="*/ 211 h 144"/>
                  <a:gd name="T18" fmla="*/ 619 w 236"/>
                  <a:gd name="T19" fmla="*/ 204 h 144"/>
                  <a:gd name="T20" fmla="*/ 661 w 236"/>
                  <a:gd name="T21" fmla="*/ 198 h 144"/>
                  <a:gd name="T22" fmla="*/ 656 w 236"/>
                  <a:gd name="T23" fmla="*/ 184 h 144"/>
                  <a:gd name="T24" fmla="*/ 653 w 236"/>
                  <a:gd name="T25" fmla="*/ 179 h 144"/>
                  <a:gd name="T26" fmla="*/ 634 w 236"/>
                  <a:gd name="T27" fmla="*/ 166 h 144"/>
                  <a:gd name="T28" fmla="*/ 589 w 236"/>
                  <a:gd name="T29" fmla="*/ 170 h 144"/>
                  <a:gd name="T30" fmla="*/ 549 w 236"/>
                  <a:gd name="T31" fmla="*/ 172 h 144"/>
                  <a:gd name="T32" fmla="*/ 524 w 236"/>
                  <a:gd name="T33" fmla="*/ 163 h 144"/>
                  <a:gd name="T34" fmla="*/ 540 w 236"/>
                  <a:gd name="T35" fmla="*/ 158 h 144"/>
                  <a:gd name="T36" fmla="*/ 581 w 236"/>
                  <a:gd name="T37" fmla="*/ 135 h 144"/>
                  <a:gd name="T38" fmla="*/ 594 w 236"/>
                  <a:gd name="T39" fmla="*/ 126 h 144"/>
                  <a:gd name="T40" fmla="*/ 614 w 236"/>
                  <a:gd name="T41" fmla="*/ 126 h 144"/>
                  <a:gd name="T42" fmla="*/ 606 w 236"/>
                  <a:gd name="T43" fmla="*/ 147 h 144"/>
                  <a:gd name="T44" fmla="*/ 611 w 236"/>
                  <a:gd name="T45" fmla="*/ 163 h 144"/>
                  <a:gd name="T46" fmla="*/ 634 w 236"/>
                  <a:gd name="T47" fmla="*/ 166 h 144"/>
                  <a:gd name="T48" fmla="*/ 651 w 236"/>
                  <a:gd name="T49" fmla="*/ 138 h 144"/>
                  <a:gd name="T50" fmla="*/ 653 w 236"/>
                  <a:gd name="T51" fmla="*/ 117 h 144"/>
                  <a:gd name="T52" fmla="*/ 656 w 236"/>
                  <a:gd name="T53" fmla="*/ 81 h 144"/>
                  <a:gd name="T54" fmla="*/ 644 w 236"/>
                  <a:gd name="T55" fmla="*/ 66 h 144"/>
                  <a:gd name="T56" fmla="*/ 623 w 236"/>
                  <a:gd name="T57" fmla="*/ 66 h 144"/>
                  <a:gd name="T58" fmla="*/ 616 w 236"/>
                  <a:gd name="T59" fmla="*/ 60 h 144"/>
                  <a:gd name="T60" fmla="*/ 589 w 236"/>
                  <a:gd name="T61" fmla="*/ 50 h 144"/>
                  <a:gd name="T62" fmla="*/ 565 w 236"/>
                  <a:gd name="T63" fmla="*/ 48 h 144"/>
                  <a:gd name="T64" fmla="*/ 547 w 236"/>
                  <a:gd name="T65" fmla="*/ 37 h 144"/>
                  <a:gd name="T66" fmla="*/ 512 w 236"/>
                  <a:gd name="T67" fmla="*/ 28 h 144"/>
                  <a:gd name="T68" fmla="*/ 493 w 236"/>
                  <a:gd name="T69" fmla="*/ 19 h 144"/>
                  <a:gd name="T70" fmla="*/ 478 w 236"/>
                  <a:gd name="T71" fmla="*/ 9 h 144"/>
                  <a:gd name="T72" fmla="*/ 461 w 236"/>
                  <a:gd name="T73" fmla="*/ 4 h 144"/>
                  <a:gd name="T74" fmla="*/ 445 w 236"/>
                  <a:gd name="T75" fmla="*/ 9 h 144"/>
                  <a:gd name="T76" fmla="*/ 414 w 236"/>
                  <a:gd name="T77" fmla="*/ 34 h 144"/>
                  <a:gd name="T78" fmla="*/ 369 w 236"/>
                  <a:gd name="T79" fmla="*/ 62 h 144"/>
                  <a:gd name="T80" fmla="*/ 341 w 236"/>
                  <a:gd name="T81" fmla="*/ 90 h 144"/>
                  <a:gd name="T82" fmla="*/ 315 w 236"/>
                  <a:gd name="T83" fmla="*/ 103 h 144"/>
                  <a:gd name="T84" fmla="*/ 295 w 236"/>
                  <a:gd name="T85" fmla="*/ 113 h 144"/>
                  <a:gd name="T86" fmla="*/ 274 w 236"/>
                  <a:gd name="T87" fmla="*/ 119 h 144"/>
                  <a:gd name="T88" fmla="*/ 25 w 236"/>
                  <a:gd name="T89" fmla="*/ 220 h 144"/>
                  <a:gd name="T90" fmla="*/ 0 w 236"/>
                  <a:gd name="T91" fmla="*/ 452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6"/>
                  <a:gd name="T139" fmla="*/ 0 h 144"/>
                  <a:gd name="T140" fmla="*/ 236 w 236"/>
                  <a:gd name="T141" fmla="*/ 144 h 1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6" h="144">
                    <a:moveTo>
                      <a:pt x="0" y="144"/>
                    </a:moveTo>
                    <a:cubicBezTo>
                      <a:pt x="13" y="137"/>
                      <a:pt x="86" y="92"/>
                      <a:pt x="96" y="87"/>
                    </a:cubicBezTo>
                    <a:cubicBezTo>
                      <a:pt x="111" y="79"/>
                      <a:pt x="109" y="81"/>
                      <a:pt x="116" y="79"/>
                    </a:cubicBezTo>
                    <a:cubicBezTo>
                      <a:pt x="124" y="76"/>
                      <a:pt x="129" y="75"/>
                      <a:pt x="134" y="74"/>
                    </a:cubicBezTo>
                    <a:cubicBezTo>
                      <a:pt x="139" y="74"/>
                      <a:pt x="150" y="75"/>
                      <a:pt x="150" y="75"/>
                    </a:cubicBezTo>
                    <a:cubicBezTo>
                      <a:pt x="150" y="75"/>
                      <a:pt x="175" y="74"/>
                      <a:pt x="181" y="73"/>
                    </a:cubicBezTo>
                    <a:cubicBezTo>
                      <a:pt x="186" y="72"/>
                      <a:pt x="186" y="72"/>
                      <a:pt x="191" y="70"/>
                    </a:cubicBezTo>
                    <a:cubicBezTo>
                      <a:pt x="195" y="69"/>
                      <a:pt x="198" y="70"/>
                      <a:pt x="205" y="69"/>
                    </a:cubicBezTo>
                    <a:cubicBezTo>
                      <a:pt x="212" y="68"/>
                      <a:pt x="210" y="68"/>
                      <a:pt x="213" y="67"/>
                    </a:cubicBezTo>
                    <a:cubicBezTo>
                      <a:pt x="215" y="66"/>
                      <a:pt x="218" y="65"/>
                      <a:pt x="220" y="65"/>
                    </a:cubicBezTo>
                    <a:cubicBezTo>
                      <a:pt x="222" y="64"/>
                      <a:pt x="235" y="63"/>
                      <a:pt x="235" y="63"/>
                    </a:cubicBezTo>
                    <a:cubicBezTo>
                      <a:pt x="235" y="63"/>
                      <a:pt x="236" y="62"/>
                      <a:pt x="233" y="59"/>
                    </a:cubicBezTo>
                    <a:cubicBezTo>
                      <a:pt x="233" y="59"/>
                      <a:pt x="233" y="58"/>
                      <a:pt x="232" y="57"/>
                    </a:cubicBezTo>
                    <a:cubicBezTo>
                      <a:pt x="232" y="57"/>
                      <a:pt x="231" y="55"/>
                      <a:pt x="225" y="53"/>
                    </a:cubicBezTo>
                    <a:cubicBezTo>
                      <a:pt x="218" y="50"/>
                      <a:pt x="209" y="54"/>
                      <a:pt x="209" y="54"/>
                    </a:cubicBezTo>
                    <a:cubicBezTo>
                      <a:pt x="208" y="54"/>
                      <a:pt x="200" y="54"/>
                      <a:pt x="195" y="55"/>
                    </a:cubicBezTo>
                    <a:cubicBezTo>
                      <a:pt x="191" y="55"/>
                      <a:pt x="187" y="53"/>
                      <a:pt x="186" y="52"/>
                    </a:cubicBezTo>
                    <a:cubicBezTo>
                      <a:pt x="188" y="52"/>
                      <a:pt x="189" y="51"/>
                      <a:pt x="192" y="50"/>
                    </a:cubicBezTo>
                    <a:cubicBezTo>
                      <a:pt x="192" y="50"/>
                      <a:pt x="194" y="50"/>
                      <a:pt x="206" y="43"/>
                    </a:cubicBezTo>
                    <a:cubicBezTo>
                      <a:pt x="208" y="41"/>
                      <a:pt x="211" y="40"/>
                      <a:pt x="211" y="40"/>
                    </a:cubicBezTo>
                    <a:cubicBezTo>
                      <a:pt x="211" y="40"/>
                      <a:pt x="215" y="40"/>
                      <a:pt x="218" y="40"/>
                    </a:cubicBezTo>
                    <a:cubicBezTo>
                      <a:pt x="217" y="43"/>
                      <a:pt x="216" y="44"/>
                      <a:pt x="215" y="47"/>
                    </a:cubicBezTo>
                    <a:cubicBezTo>
                      <a:pt x="215" y="49"/>
                      <a:pt x="217" y="52"/>
                      <a:pt x="217" y="52"/>
                    </a:cubicBezTo>
                    <a:cubicBezTo>
                      <a:pt x="217" y="52"/>
                      <a:pt x="222" y="52"/>
                      <a:pt x="225" y="53"/>
                    </a:cubicBezTo>
                    <a:cubicBezTo>
                      <a:pt x="228" y="49"/>
                      <a:pt x="228" y="46"/>
                      <a:pt x="231" y="44"/>
                    </a:cubicBezTo>
                    <a:cubicBezTo>
                      <a:pt x="231" y="44"/>
                      <a:pt x="233" y="40"/>
                      <a:pt x="232" y="37"/>
                    </a:cubicBezTo>
                    <a:cubicBezTo>
                      <a:pt x="232" y="33"/>
                      <a:pt x="234" y="28"/>
                      <a:pt x="233" y="26"/>
                    </a:cubicBezTo>
                    <a:cubicBezTo>
                      <a:pt x="231" y="24"/>
                      <a:pt x="231" y="22"/>
                      <a:pt x="229" y="21"/>
                    </a:cubicBezTo>
                    <a:cubicBezTo>
                      <a:pt x="227" y="19"/>
                      <a:pt x="221" y="21"/>
                      <a:pt x="221" y="21"/>
                    </a:cubicBezTo>
                    <a:cubicBezTo>
                      <a:pt x="221" y="21"/>
                      <a:pt x="220" y="20"/>
                      <a:pt x="219" y="19"/>
                    </a:cubicBezTo>
                    <a:cubicBezTo>
                      <a:pt x="219" y="18"/>
                      <a:pt x="216" y="17"/>
                      <a:pt x="209" y="16"/>
                    </a:cubicBezTo>
                    <a:cubicBezTo>
                      <a:pt x="203" y="15"/>
                      <a:pt x="202" y="15"/>
                      <a:pt x="201" y="15"/>
                    </a:cubicBezTo>
                    <a:cubicBezTo>
                      <a:pt x="201" y="15"/>
                      <a:pt x="198" y="13"/>
                      <a:pt x="194" y="12"/>
                    </a:cubicBezTo>
                    <a:cubicBezTo>
                      <a:pt x="190" y="10"/>
                      <a:pt x="184" y="10"/>
                      <a:pt x="182" y="9"/>
                    </a:cubicBezTo>
                    <a:cubicBezTo>
                      <a:pt x="180" y="8"/>
                      <a:pt x="177" y="6"/>
                      <a:pt x="175" y="6"/>
                    </a:cubicBezTo>
                    <a:cubicBezTo>
                      <a:pt x="173" y="5"/>
                      <a:pt x="172" y="4"/>
                      <a:pt x="170" y="3"/>
                    </a:cubicBezTo>
                    <a:cubicBezTo>
                      <a:pt x="170" y="3"/>
                      <a:pt x="168" y="1"/>
                      <a:pt x="164" y="1"/>
                    </a:cubicBezTo>
                    <a:cubicBezTo>
                      <a:pt x="161" y="0"/>
                      <a:pt x="158" y="3"/>
                      <a:pt x="158" y="3"/>
                    </a:cubicBezTo>
                    <a:cubicBezTo>
                      <a:pt x="158" y="3"/>
                      <a:pt x="150" y="9"/>
                      <a:pt x="147" y="11"/>
                    </a:cubicBezTo>
                    <a:cubicBezTo>
                      <a:pt x="144" y="13"/>
                      <a:pt x="135" y="17"/>
                      <a:pt x="131" y="20"/>
                    </a:cubicBezTo>
                    <a:cubicBezTo>
                      <a:pt x="128" y="23"/>
                      <a:pt x="125" y="26"/>
                      <a:pt x="121" y="29"/>
                    </a:cubicBezTo>
                    <a:cubicBezTo>
                      <a:pt x="116" y="31"/>
                      <a:pt x="113" y="32"/>
                      <a:pt x="112" y="33"/>
                    </a:cubicBezTo>
                    <a:cubicBezTo>
                      <a:pt x="111" y="33"/>
                      <a:pt x="107" y="35"/>
                      <a:pt x="105" y="36"/>
                    </a:cubicBezTo>
                    <a:cubicBezTo>
                      <a:pt x="104" y="36"/>
                      <a:pt x="99" y="37"/>
                      <a:pt x="97" y="38"/>
                    </a:cubicBezTo>
                    <a:cubicBezTo>
                      <a:pt x="95" y="39"/>
                      <a:pt x="9" y="70"/>
                      <a:pt x="9" y="70"/>
                    </a:cubicBezTo>
                    <a:lnTo>
                      <a:pt x="0" y="144"/>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4" name="Freeform 254"/>
              <p:cNvSpPr>
                <a:spLocks noChangeArrowheads="1"/>
              </p:cNvSpPr>
              <p:nvPr/>
            </p:nvSpPr>
            <p:spPr bwMode="auto">
              <a:xfrm>
                <a:off x="1319" y="1836"/>
                <a:ext cx="49" cy="13"/>
              </a:xfrm>
              <a:custGeom>
                <a:avLst/>
                <a:gdLst>
                  <a:gd name="T0" fmla="*/ 0 w 29"/>
                  <a:gd name="T1" fmla="*/ 17 h 7"/>
                  <a:gd name="T2" fmla="*/ 8 w 29"/>
                  <a:gd name="T3" fmla="*/ 20 h 7"/>
                  <a:gd name="T4" fmla="*/ 69 w 29"/>
                  <a:gd name="T5" fmla="*/ 7 h 7"/>
                  <a:gd name="T6" fmla="*/ 0 w 29"/>
                  <a:gd name="T7" fmla="*/ 17 h 7"/>
                  <a:gd name="T8" fmla="*/ 0 60000 65536"/>
                  <a:gd name="T9" fmla="*/ 0 60000 65536"/>
                  <a:gd name="T10" fmla="*/ 0 60000 65536"/>
                  <a:gd name="T11" fmla="*/ 0 60000 65536"/>
                  <a:gd name="T12" fmla="*/ 0 w 29"/>
                  <a:gd name="T13" fmla="*/ 0 h 7"/>
                  <a:gd name="T14" fmla="*/ 29 w 29"/>
                  <a:gd name="T15" fmla="*/ 7 h 7"/>
                </a:gdLst>
                <a:ahLst/>
                <a:cxnLst>
                  <a:cxn ang="T8">
                    <a:pos x="T0" y="T1"/>
                  </a:cxn>
                  <a:cxn ang="T9">
                    <a:pos x="T2" y="T3"/>
                  </a:cxn>
                  <a:cxn ang="T10">
                    <a:pos x="T4" y="T5"/>
                  </a:cxn>
                  <a:cxn ang="T11">
                    <a:pos x="T6" y="T7"/>
                  </a:cxn>
                </a:cxnLst>
                <a:rect l="T12" t="T13" r="T14" b="T15"/>
                <a:pathLst>
                  <a:path w="29" h="7">
                    <a:moveTo>
                      <a:pt x="0" y="5"/>
                    </a:moveTo>
                    <a:cubicBezTo>
                      <a:pt x="0" y="5"/>
                      <a:pt x="2" y="6"/>
                      <a:pt x="3" y="6"/>
                    </a:cubicBezTo>
                    <a:cubicBezTo>
                      <a:pt x="3" y="7"/>
                      <a:pt x="18" y="3"/>
                      <a:pt x="24" y="2"/>
                    </a:cubicBezTo>
                    <a:cubicBezTo>
                      <a:pt x="29" y="0"/>
                      <a:pt x="4" y="6"/>
                      <a:pt x="0" y="5"/>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5" name="Freeform 255"/>
              <p:cNvSpPr>
                <a:spLocks noChangeArrowheads="1"/>
              </p:cNvSpPr>
              <p:nvPr/>
            </p:nvSpPr>
            <p:spPr bwMode="auto">
              <a:xfrm>
                <a:off x="1295" y="1824"/>
                <a:ext cx="32" cy="5"/>
              </a:xfrm>
              <a:custGeom>
                <a:avLst/>
                <a:gdLst>
                  <a:gd name="T0" fmla="*/ 0 w 19"/>
                  <a:gd name="T1" fmla="*/ 0 h 3"/>
                  <a:gd name="T2" fmla="*/ 22 w 19"/>
                  <a:gd name="T3" fmla="*/ 5 h 3"/>
                  <a:gd name="T4" fmla="*/ 51 w 19"/>
                  <a:gd name="T5" fmla="*/ 8 h 3"/>
                  <a:gd name="T6" fmla="*/ 0 w 19"/>
                  <a:gd name="T7" fmla="*/ 0 h 3"/>
                  <a:gd name="T8" fmla="*/ 0 60000 65536"/>
                  <a:gd name="T9" fmla="*/ 0 60000 65536"/>
                  <a:gd name="T10" fmla="*/ 0 60000 65536"/>
                  <a:gd name="T11" fmla="*/ 0 60000 65536"/>
                  <a:gd name="T12" fmla="*/ 0 w 19"/>
                  <a:gd name="T13" fmla="*/ 0 h 3"/>
                  <a:gd name="T14" fmla="*/ 19 w 19"/>
                  <a:gd name="T15" fmla="*/ 3 h 3"/>
                </a:gdLst>
                <a:ahLst/>
                <a:cxnLst>
                  <a:cxn ang="T8">
                    <a:pos x="T0" y="T1"/>
                  </a:cxn>
                  <a:cxn ang="T9">
                    <a:pos x="T2" y="T3"/>
                  </a:cxn>
                  <a:cxn ang="T10">
                    <a:pos x="T4" y="T5"/>
                  </a:cxn>
                  <a:cxn ang="T11">
                    <a:pos x="T6" y="T7"/>
                  </a:cxn>
                </a:cxnLst>
                <a:rect l="T12" t="T13" r="T14" b="T15"/>
                <a:pathLst>
                  <a:path w="19" h="3">
                    <a:moveTo>
                      <a:pt x="0" y="0"/>
                    </a:moveTo>
                    <a:cubicBezTo>
                      <a:pt x="0" y="0"/>
                      <a:pt x="5" y="1"/>
                      <a:pt x="8" y="2"/>
                    </a:cubicBezTo>
                    <a:cubicBezTo>
                      <a:pt x="10" y="2"/>
                      <a:pt x="17" y="3"/>
                      <a:pt x="18" y="3"/>
                    </a:cubicBezTo>
                    <a:cubicBezTo>
                      <a:pt x="19" y="3"/>
                      <a:pt x="5" y="0"/>
                      <a:pt x="0"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6" name="Freeform 256"/>
              <p:cNvSpPr>
                <a:spLocks noChangeArrowheads="1"/>
              </p:cNvSpPr>
              <p:nvPr/>
            </p:nvSpPr>
            <p:spPr bwMode="auto">
              <a:xfrm>
                <a:off x="1354" y="1867"/>
                <a:ext cx="15" cy="7"/>
              </a:xfrm>
              <a:custGeom>
                <a:avLst/>
                <a:gdLst>
                  <a:gd name="T0" fmla="*/ 25 w 9"/>
                  <a:gd name="T1" fmla="*/ 0 h 4"/>
                  <a:gd name="T2" fmla="*/ 0 w 9"/>
                  <a:gd name="T3" fmla="*/ 9 h 4"/>
                  <a:gd name="T4" fmla="*/ 0 w 9"/>
                  <a:gd name="T5" fmla="*/ 12 h 4"/>
                  <a:gd name="T6" fmla="*/ 25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9" y="0"/>
                    </a:moveTo>
                    <a:cubicBezTo>
                      <a:pt x="9" y="0"/>
                      <a:pt x="4" y="3"/>
                      <a:pt x="0" y="3"/>
                    </a:cubicBezTo>
                    <a:cubicBezTo>
                      <a:pt x="0" y="4"/>
                      <a:pt x="0" y="4"/>
                      <a:pt x="0" y="4"/>
                    </a:cubicBezTo>
                    <a:cubicBezTo>
                      <a:pt x="0" y="4"/>
                      <a:pt x="6" y="2"/>
                      <a:pt x="9" y="0"/>
                    </a:cubicBezTo>
                    <a:close/>
                  </a:path>
                </a:pathLst>
              </a:custGeom>
              <a:solidFill>
                <a:srgbClr val="B8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7" name="Freeform 257"/>
              <p:cNvSpPr>
                <a:spLocks noChangeArrowheads="1"/>
              </p:cNvSpPr>
              <p:nvPr/>
            </p:nvSpPr>
            <p:spPr bwMode="auto">
              <a:xfrm>
                <a:off x="1354" y="1874"/>
                <a:ext cx="17" cy="9"/>
              </a:xfrm>
              <a:custGeom>
                <a:avLst/>
                <a:gdLst>
                  <a:gd name="T0" fmla="*/ 29 w 10"/>
                  <a:gd name="T1" fmla="*/ 13 h 5"/>
                  <a:gd name="T2" fmla="*/ 0 w 10"/>
                  <a:gd name="T3" fmla="*/ 0 h 5"/>
                  <a:gd name="T4" fmla="*/ 0 w 10"/>
                  <a:gd name="T5" fmla="*/ 0 h 5"/>
                  <a:gd name="T6" fmla="*/ 29 w 10"/>
                  <a:gd name="T7" fmla="*/ 13 h 5"/>
                  <a:gd name="T8" fmla="*/ 0 60000 65536"/>
                  <a:gd name="T9" fmla="*/ 0 60000 65536"/>
                  <a:gd name="T10" fmla="*/ 0 60000 65536"/>
                  <a:gd name="T11" fmla="*/ 0 60000 65536"/>
                  <a:gd name="T12" fmla="*/ 0 w 10"/>
                  <a:gd name="T13" fmla="*/ 0 h 5"/>
                  <a:gd name="T14" fmla="*/ 10 w 10"/>
                  <a:gd name="T15" fmla="*/ 5 h 5"/>
                </a:gdLst>
                <a:ahLst/>
                <a:cxnLst>
                  <a:cxn ang="T8">
                    <a:pos x="T0" y="T1"/>
                  </a:cxn>
                  <a:cxn ang="T9">
                    <a:pos x="T2" y="T3"/>
                  </a:cxn>
                  <a:cxn ang="T10">
                    <a:pos x="T4" y="T5"/>
                  </a:cxn>
                  <a:cxn ang="T11">
                    <a:pos x="T6" y="T7"/>
                  </a:cxn>
                </a:cxnLst>
                <a:rect l="T12" t="T13" r="T14" b="T15"/>
                <a:pathLst>
                  <a:path w="10" h="5">
                    <a:moveTo>
                      <a:pt x="10" y="4"/>
                    </a:moveTo>
                    <a:cubicBezTo>
                      <a:pt x="10" y="4"/>
                      <a:pt x="5" y="4"/>
                      <a:pt x="0" y="0"/>
                    </a:cubicBezTo>
                    <a:cubicBezTo>
                      <a:pt x="0" y="0"/>
                      <a:pt x="0" y="0"/>
                      <a:pt x="0" y="0"/>
                    </a:cubicBezTo>
                    <a:cubicBezTo>
                      <a:pt x="0" y="0"/>
                      <a:pt x="4" y="5"/>
                      <a:pt x="10" y="4"/>
                    </a:cubicBezTo>
                    <a:close/>
                  </a:path>
                </a:pathLst>
              </a:custGeom>
              <a:solidFill>
                <a:srgbClr val="B8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8" name="Freeform 258"/>
              <p:cNvSpPr>
                <a:spLocks noChangeArrowheads="1"/>
              </p:cNvSpPr>
              <p:nvPr/>
            </p:nvSpPr>
            <p:spPr bwMode="auto">
              <a:xfrm>
                <a:off x="802" y="2275"/>
                <a:ext cx="472" cy="522"/>
              </a:xfrm>
              <a:custGeom>
                <a:avLst/>
                <a:gdLst>
                  <a:gd name="T0" fmla="*/ 623 w 281"/>
                  <a:gd name="T1" fmla="*/ 927 h 294"/>
                  <a:gd name="T2" fmla="*/ 0 w 281"/>
                  <a:gd name="T3" fmla="*/ 147 h 294"/>
                  <a:gd name="T4" fmla="*/ 299 w 281"/>
                  <a:gd name="T5" fmla="*/ 0 h 294"/>
                  <a:gd name="T6" fmla="*/ 793 w 281"/>
                  <a:gd name="T7" fmla="*/ 593 h 294"/>
                  <a:gd name="T8" fmla="*/ 623 w 281"/>
                  <a:gd name="T9" fmla="*/ 927 h 294"/>
                  <a:gd name="T10" fmla="*/ 0 60000 65536"/>
                  <a:gd name="T11" fmla="*/ 0 60000 65536"/>
                  <a:gd name="T12" fmla="*/ 0 60000 65536"/>
                  <a:gd name="T13" fmla="*/ 0 60000 65536"/>
                  <a:gd name="T14" fmla="*/ 0 60000 65536"/>
                  <a:gd name="T15" fmla="*/ 0 w 281"/>
                  <a:gd name="T16" fmla="*/ 0 h 294"/>
                  <a:gd name="T17" fmla="*/ 281 w 281"/>
                  <a:gd name="T18" fmla="*/ 294 h 294"/>
                </a:gdLst>
                <a:ahLst/>
                <a:cxnLst>
                  <a:cxn ang="T10">
                    <a:pos x="T0" y="T1"/>
                  </a:cxn>
                  <a:cxn ang="T11">
                    <a:pos x="T2" y="T3"/>
                  </a:cxn>
                  <a:cxn ang="T12">
                    <a:pos x="T4" y="T5"/>
                  </a:cxn>
                  <a:cxn ang="T13">
                    <a:pos x="T6" y="T7"/>
                  </a:cxn>
                  <a:cxn ang="T14">
                    <a:pos x="T8" y="T9"/>
                  </a:cxn>
                </a:cxnLst>
                <a:rect l="T15" t="T16" r="T17" b="T18"/>
                <a:pathLst>
                  <a:path w="281" h="294">
                    <a:moveTo>
                      <a:pt x="221" y="294"/>
                    </a:moveTo>
                    <a:cubicBezTo>
                      <a:pt x="0" y="47"/>
                      <a:pt x="0" y="47"/>
                      <a:pt x="0" y="47"/>
                    </a:cubicBezTo>
                    <a:cubicBezTo>
                      <a:pt x="0" y="47"/>
                      <a:pt x="68" y="33"/>
                      <a:pt x="106" y="0"/>
                    </a:cubicBezTo>
                    <a:cubicBezTo>
                      <a:pt x="281" y="188"/>
                      <a:pt x="281" y="188"/>
                      <a:pt x="281" y="188"/>
                    </a:cubicBezTo>
                    <a:cubicBezTo>
                      <a:pt x="250" y="210"/>
                      <a:pt x="221" y="294"/>
                      <a:pt x="221" y="294"/>
                    </a:cubicBezTo>
                    <a:close/>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9" name="Freeform 259"/>
              <p:cNvSpPr>
                <a:spLocks noChangeArrowheads="1"/>
              </p:cNvSpPr>
              <p:nvPr/>
            </p:nvSpPr>
            <p:spPr bwMode="auto">
              <a:xfrm>
                <a:off x="1069" y="1868"/>
                <a:ext cx="102" cy="128"/>
              </a:xfrm>
              <a:custGeom>
                <a:avLst/>
                <a:gdLst>
                  <a:gd name="T0" fmla="*/ 0 w 102"/>
                  <a:gd name="T1" fmla="*/ 29 h 128"/>
                  <a:gd name="T2" fmla="*/ 57 w 102"/>
                  <a:gd name="T3" fmla="*/ 0 h 128"/>
                  <a:gd name="T4" fmla="*/ 102 w 102"/>
                  <a:gd name="T5" fmla="*/ 102 h 128"/>
                  <a:gd name="T6" fmla="*/ 40 w 102"/>
                  <a:gd name="T7" fmla="*/ 128 h 128"/>
                  <a:gd name="T8" fmla="*/ 0 w 102"/>
                  <a:gd name="T9" fmla="*/ 29 h 128"/>
                  <a:gd name="T10" fmla="*/ 0 60000 65536"/>
                  <a:gd name="T11" fmla="*/ 0 60000 65536"/>
                  <a:gd name="T12" fmla="*/ 0 60000 65536"/>
                  <a:gd name="T13" fmla="*/ 0 60000 65536"/>
                  <a:gd name="T14" fmla="*/ 0 60000 65536"/>
                  <a:gd name="T15" fmla="*/ 0 w 102"/>
                  <a:gd name="T16" fmla="*/ 0 h 128"/>
                  <a:gd name="T17" fmla="*/ 102 w 102"/>
                  <a:gd name="T18" fmla="*/ 128 h 128"/>
                </a:gdLst>
                <a:ahLst/>
                <a:cxnLst>
                  <a:cxn ang="T10">
                    <a:pos x="T0" y="T1"/>
                  </a:cxn>
                  <a:cxn ang="T11">
                    <a:pos x="T2" y="T3"/>
                  </a:cxn>
                  <a:cxn ang="T12">
                    <a:pos x="T4" y="T5"/>
                  </a:cxn>
                  <a:cxn ang="T13">
                    <a:pos x="T6" y="T7"/>
                  </a:cxn>
                  <a:cxn ang="T14">
                    <a:pos x="T8" y="T9"/>
                  </a:cxn>
                </a:cxnLst>
                <a:rect l="T15" t="T16" r="T17" b="T18"/>
                <a:pathLst>
                  <a:path w="102" h="128">
                    <a:moveTo>
                      <a:pt x="0" y="29"/>
                    </a:moveTo>
                    <a:lnTo>
                      <a:pt x="57" y="0"/>
                    </a:lnTo>
                    <a:lnTo>
                      <a:pt x="102" y="102"/>
                    </a:lnTo>
                    <a:lnTo>
                      <a:pt x="40" y="128"/>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0" name="Freeform 260"/>
              <p:cNvSpPr>
                <a:spLocks noChangeArrowheads="1"/>
              </p:cNvSpPr>
              <p:nvPr/>
            </p:nvSpPr>
            <p:spPr bwMode="auto">
              <a:xfrm>
                <a:off x="1069" y="1884"/>
                <a:ext cx="60" cy="112"/>
              </a:xfrm>
              <a:custGeom>
                <a:avLst/>
                <a:gdLst>
                  <a:gd name="T0" fmla="*/ 0 w 60"/>
                  <a:gd name="T1" fmla="*/ 13 h 112"/>
                  <a:gd name="T2" fmla="*/ 25 w 60"/>
                  <a:gd name="T3" fmla="*/ 0 h 112"/>
                  <a:gd name="T4" fmla="*/ 60 w 60"/>
                  <a:gd name="T5" fmla="*/ 103 h 112"/>
                  <a:gd name="T6" fmla="*/ 40 w 60"/>
                  <a:gd name="T7" fmla="*/ 112 h 112"/>
                  <a:gd name="T8" fmla="*/ 0 w 60"/>
                  <a:gd name="T9" fmla="*/ 13 h 112"/>
                  <a:gd name="T10" fmla="*/ 0 60000 65536"/>
                  <a:gd name="T11" fmla="*/ 0 60000 65536"/>
                  <a:gd name="T12" fmla="*/ 0 60000 65536"/>
                  <a:gd name="T13" fmla="*/ 0 60000 65536"/>
                  <a:gd name="T14" fmla="*/ 0 60000 65536"/>
                  <a:gd name="T15" fmla="*/ 0 w 60"/>
                  <a:gd name="T16" fmla="*/ 0 h 112"/>
                  <a:gd name="T17" fmla="*/ 60 w 60"/>
                  <a:gd name="T18" fmla="*/ 112 h 112"/>
                </a:gdLst>
                <a:ahLst/>
                <a:cxnLst>
                  <a:cxn ang="T10">
                    <a:pos x="T0" y="T1"/>
                  </a:cxn>
                  <a:cxn ang="T11">
                    <a:pos x="T2" y="T3"/>
                  </a:cxn>
                  <a:cxn ang="T12">
                    <a:pos x="T4" y="T5"/>
                  </a:cxn>
                  <a:cxn ang="T13">
                    <a:pos x="T6" y="T7"/>
                  </a:cxn>
                  <a:cxn ang="T14">
                    <a:pos x="T8" y="T9"/>
                  </a:cxn>
                </a:cxnLst>
                <a:rect l="T15" t="T16" r="T17" b="T18"/>
                <a:pathLst>
                  <a:path w="60" h="112">
                    <a:moveTo>
                      <a:pt x="0" y="13"/>
                    </a:moveTo>
                    <a:lnTo>
                      <a:pt x="25" y="0"/>
                    </a:lnTo>
                    <a:lnTo>
                      <a:pt x="60" y="103"/>
                    </a:lnTo>
                    <a:lnTo>
                      <a:pt x="40" y="112"/>
                    </a:lnTo>
                    <a:lnTo>
                      <a:pt x="0" y="13"/>
                    </a:lnTo>
                    <a:close/>
                  </a:path>
                </a:pathLst>
              </a:custGeom>
              <a:solidFill>
                <a:srgbClr val="C8C8C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1" name="Freeform 261"/>
              <p:cNvSpPr>
                <a:spLocks noChangeArrowheads="1"/>
              </p:cNvSpPr>
              <p:nvPr/>
            </p:nvSpPr>
            <p:spPr bwMode="auto">
              <a:xfrm>
                <a:off x="1539" y="2417"/>
                <a:ext cx="124" cy="116"/>
              </a:xfrm>
              <a:custGeom>
                <a:avLst/>
                <a:gdLst>
                  <a:gd name="T0" fmla="*/ 0 w 124"/>
                  <a:gd name="T1" fmla="*/ 57 h 116"/>
                  <a:gd name="T2" fmla="*/ 34 w 124"/>
                  <a:gd name="T3" fmla="*/ 0 h 116"/>
                  <a:gd name="T4" fmla="*/ 124 w 124"/>
                  <a:gd name="T5" fmla="*/ 57 h 116"/>
                  <a:gd name="T6" fmla="*/ 87 w 124"/>
                  <a:gd name="T7" fmla="*/ 116 h 116"/>
                  <a:gd name="T8" fmla="*/ 0 w 124"/>
                  <a:gd name="T9" fmla="*/ 57 h 116"/>
                  <a:gd name="T10" fmla="*/ 0 60000 65536"/>
                  <a:gd name="T11" fmla="*/ 0 60000 65536"/>
                  <a:gd name="T12" fmla="*/ 0 60000 65536"/>
                  <a:gd name="T13" fmla="*/ 0 60000 65536"/>
                  <a:gd name="T14" fmla="*/ 0 60000 65536"/>
                  <a:gd name="T15" fmla="*/ 0 w 124"/>
                  <a:gd name="T16" fmla="*/ 0 h 116"/>
                  <a:gd name="T17" fmla="*/ 124 w 124"/>
                  <a:gd name="T18" fmla="*/ 116 h 116"/>
                </a:gdLst>
                <a:ahLst/>
                <a:cxnLst>
                  <a:cxn ang="T10">
                    <a:pos x="T0" y="T1"/>
                  </a:cxn>
                  <a:cxn ang="T11">
                    <a:pos x="T2" y="T3"/>
                  </a:cxn>
                  <a:cxn ang="T12">
                    <a:pos x="T4" y="T5"/>
                  </a:cxn>
                  <a:cxn ang="T13">
                    <a:pos x="T6" y="T7"/>
                  </a:cxn>
                  <a:cxn ang="T14">
                    <a:pos x="T8" y="T9"/>
                  </a:cxn>
                </a:cxnLst>
                <a:rect l="T15" t="T16" r="T17" b="T18"/>
                <a:pathLst>
                  <a:path w="124" h="116">
                    <a:moveTo>
                      <a:pt x="0" y="57"/>
                    </a:moveTo>
                    <a:lnTo>
                      <a:pt x="34" y="0"/>
                    </a:lnTo>
                    <a:lnTo>
                      <a:pt x="124" y="57"/>
                    </a:lnTo>
                    <a:lnTo>
                      <a:pt x="87" y="116"/>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2" name="Freeform 262"/>
              <p:cNvSpPr>
                <a:spLocks noChangeArrowheads="1"/>
              </p:cNvSpPr>
              <p:nvPr/>
            </p:nvSpPr>
            <p:spPr bwMode="auto">
              <a:xfrm>
                <a:off x="1542" y="2456"/>
                <a:ext cx="86" cy="78"/>
              </a:xfrm>
              <a:custGeom>
                <a:avLst/>
                <a:gdLst>
                  <a:gd name="T0" fmla="*/ 86 w 86"/>
                  <a:gd name="T1" fmla="*/ 75 h 78"/>
                  <a:gd name="T2" fmla="*/ 7 w 86"/>
                  <a:gd name="T3" fmla="*/ 0 h 78"/>
                  <a:gd name="T4" fmla="*/ 0 w 86"/>
                  <a:gd name="T5" fmla="*/ 15 h 78"/>
                  <a:gd name="T6" fmla="*/ 83 w 86"/>
                  <a:gd name="T7" fmla="*/ 78 h 78"/>
                  <a:gd name="T8" fmla="*/ 86 w 86"/>
                  <a:gd name="T9" fmla="*/ 75 h 78"/>
                  <a:gd name="T10" fmla="*/ 0 60000 65536"/>
                  <a:gd name="T11" fmla="*/ 0 60000 65536"/>
                  <a:gd name="T12" fmla="*/ 0 60000 65536"/>
                  <a:gd name="T13" fmla="*/ 0 60000 65536"/>
                  <a:gd name="T14" fmla="*/ 0 60000 65536"/>
                  <a:gd name="T15" fmla="*/ 0 w 86"/>
                  <a:gd name="T16" fmla="*/ 0 h 78"/>
                  <a:gd name="T17" fmla="*/ 86 w 86"/>
                  <a:gd name="T18" fmla="*/ 78 h 78"/>
                </a:gdLst>
                <a:ahLst/>
                <a:cxnLst>
                  <a:cxn ang="T10">
                    <a:pos x="T0" y="T1"/>
                  </a:cxn>
                  <a:cxn ang="T11">
                    <a:pos x="T2" y="T3"/>
                  </a:cxn>
                  <a:cxn ang="T12">
                    <a:pos x="T4" y="T5"/>
                  </a:cxn>
                  <a:cxn ang="T13">
                    <a:pos x="T6" y="T7"/>
                  </a:cxn>
                  <a:cxn ang="T14">
                    <a:pos x="T8" y="T9"/>
                  </a:cxn>
                </a:cxnLst>
                <a:rect l="T15" t="T16" r="T17" b="T18"/>
                <a:pathLst>
                  <a:path w="86" h="78">
                    <a:moveTo>
                      <a:pt x="86" y="75"/>
                    </a:moveTo>
                    <a:lnTo>
                      <a:pt x="7" y="0"/>
                    </a:lnTo>
                    <a:lnTo>
                      <a:pt x="0" y="15"/>
                    </a:lnTo>
                    <a:lnTo>
                      <a:pt x="83" y="78"/>
                    </a:lnTo>
                    <a:lnTo>
                      <a:pt x="86" y="75"/>
                    </a:lnTo>
                    <a:close/>
                  </a:path>
                </a:pathLst>
              </a:custGeom>
              <a:solidFill>
                <a:srgbClr val="C8C8C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3" name="Freeform 263"/>
              <p:cNvSpPr>
                <a:spLocks noChangeArrowheads="1"/>
              </p:cNvSpPr>
              <p:nvPr/>
            </p:nvSpPr>
            <p:spPr bwMode="auto">
              <a:xfrm>
                <a:off x="612" y="1881"/>
                <a:ext cx="1023" cy="1089"/>
              </a:xfrm>
              <a:custGeom>
                <a:avLst/>
                <a:gdLst>
                  <a:gd name="T0" fmla="*/ 1718 w 609"/>
                  <a:gd name="T1" fmla="*/ 1167 h 613"/>
                  <a:gd name="T2" fmla="*/ 1552 w 609"/>
                  <a:gd name="T3" fmla="*/ 1032 h 613"/>
                  <a:gd name="T4" fmla="*/ 1134 w 609"/>
                  <a:gd name="T5" fmla="*/ 1537 h 613"/>
                  <a:gd name="T6" fmla="*/ 1025 w 609"/>
                  <a:gd name="T7" fmla="*/ 1569 h 613"/>
                  <a:gd name="T8" fmla="*/ 884 w 609"/>
                  <a:gd name="T9" fmla="*/ 1402 h 613"/>
                  <a:gd name="T10" fmla="*/ 700 w 609"/>
                  <a:gd name="T11" fmla="*/ 1146 h 613"/>
                  <a:gd name="T12" fmla="*/ 485 w 609"/>
                  <a:gd name="T13" fmla="*/ 922 h 613"/>
                  <a:gd name="T14" fmla="*/ 348 w 609"/>
                  <a:gd name="T15" fmla="*/ 755 h 613"/>
                  <a:gd name="T16" fmla="*/ 383 w 609"/>
                  <a:gd name="T17" fmla="*/ 634 h 613"/>
                  <a:gd name="T18" fmla="*/ 867 w 609"/>
                  <a:gd name="T19" fmla="*/ 203 h 613"/>
                  <a:gd name="T20" fmla="*/ 779 w 609"/>
                  <a:gd name="T21" fmla="*/ 0 h 613"/>
                  <a:gd name="T22" fmla="*/ 203 w 609"/>
                  <a:gd name="T23" fmla="*/ 410 h 613"/>
                  <a:gd name="T24" fmla="*/ 5 w 609"/>
                  <a:gd name="T25" fmla="*/ 1013 h 613"/>
                  <a:gd name="T26" fmla="*/ 0 w 609"/>
                  <a:gd name="T27" fmla="*/ 1032 h 613"/>
                  <a:gd name="T28" fmla="*/ 294 w 609"/>
                  <a:gd name="T29" fmla="*/ 1471 h 613"/>
                  <a:gd name="T30" fmla="*/ 291 w 609"/>
                  <a:gd name="T31" fmla="*/ 1471 h 613"/>
                  <a:gd name="T32" fmla="*/ 336 w 609"/>
                  <a:gd name="T33" fmla="*/ 1524 h 613"/>
                  <a:gd name="T34" fmla="*/ 381 w 609"/>
                  <a:gd name="T35" fmla="*/ 1578 h 613"/>
                  <a:gd name="T36" fmla="*/ 383 w 609"/>
                  <a:gd name="T37" fmla="*/ 1578 h 613"/>
                  <a:gd name="T38" fmla="*/ 751 w 609"/>
                  <a:gd name="T39" fmla="*/ 1935 h 613"/>
                  <a:gd name="T40" fmla="*/ 771 w 609"/>
                  <a:gd name="T41" fmla="*/ 1931 h 613"/>
                  <a:gd name="T42" fmla="*/ 1320 w 609"/>
                  <a:gd name="T43" fmla="*/ 1755 h 613"/>
                  <a:gd name="T44" fmla="*/ 1718 w 609"/>
                  <a:gd name="T45" fmla="*/ 1167 h 6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9"/>
                  <a:gd name="T70" fmla="*/ 0 h 613"/>
                  <a:gd name="T71" fmla="*/ 609 w 609"/>
                  <a:gd name="T72" fmla="*/ 613 h 6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9" h="613">
                    <a:moveTo>
                      <a:pt x="609" y="370"/>
                    </a:moveTo>
                    <a:cubicBezTo>
                      <a:pt x="550" y="327"/>
                      <a:pt x="550" y="327"/>
                      <a:pt x="550" y="327"/>
                    </a:cubicBezTo>
                    <a:cubicBezTo>
                      <a:pt x="550" y="327"/>
                      <a:pt x="459" y="465"/>
                      <a:pt x="402" y="487"/>
                    </a:cubicBezTo>
                    <a:cubicBezTo>
                      <a:pt x="389" y="492"/>
                      <a:pt x="375" y="495"/>
                      <a:pt x="363" y="497"/>
                    </a:cubicBezTo>
                    <a:cubicBezTo>
                      <a:pt x="338" y="494"/>
                      <a:pt x="327" y="468"/>
                      <a:pt x="313" y="444"/>
                    </a:cubicBezTo>
                    <a:cubicBezTo>
                      <a:pt x="297" y="415"/>
                      <a:pt x="272" y="388"/>
                      <a:pt x="248" y="363"/>
                    </a:cubicBezTo>
                    <a:cubicBezTo>
                      <a:pt x="225" y="337"/>
                      <a:pt x="200" y="311"/>
                      <a:pt x="172" y="292"/>
                    </a:cubicBezTo>
                    <a:cubicBezTo>
                      <a:pt x="149" y="277"/>
                      <a:pt x="124" y="264"/>
                      <a:pt x="123" y="239"/>
                    </a:cubicBezTo>
                    <a:cubicBezTo>
                      <a:pt x="126" y="227"/>
                      <a:pt x="130" y="213"/>
                      <a:pt x="136" y="201"/>
                    </a:cubicBezTo>
                    <a:cubicBezTo>
                      <a:pt x="162" y="146"/>
                      <a:pt x="307" y="64"/>
                      <a:pt x="307" y="64"/>
                    </a:cubicBezTo>
                    <a:cubicBezTo>
                      <a:pt x="276" y="0"/>
                      <a:pt x="276" y="0"/>
                      <a:pt x="276" y="0"/>
                    </a:cubicBezTo>
                    <a:cubicBezTo>
                      <a:pt x="276" y="0"/>
                      <a:pt x="123" y="69"/>
                      <a:pt x="72" y="130"/>
                    </a:cubicBezTo>
                    <a:cubicBezTo>
                      <a:pt x="27" y="184"/>
                      <a:pt x="6" y="296"/>
                      <a:pt x="2" y="321"/>
                    </a:cubicBezTo>
                    <a:cubicBezTo>
                      <a:pt x="1" y="323"/>
                      <a:pt x="1" y="325"/>
                      <a:pt x="0" y="327"/>
                    </a:cubicBezTo>
                    <a:cubicBezTo>
                      <a:pt x="40" y="391"/>
                      <a:pt x="74" y="432"/>
                      <a:pt x="104" y="466"/>
                    </a:cubicBezTo>
                    <a:cubicBezTo>
                      <a:pt x="103" y="466"/>
                      <a:pt x="103" y="466"/>
                      <a:pt x="103" y="466"/>
                    </a:cubicBezTo>
                    <a:cubicBezTo>
                      <a:pt x="109" y="472"/>
                      <a:pt x="114" y="477"/>
                      <a:pt x="119" y="483"/>
                    </a:cubicBezTo>
                    <a:cubicBezTo>
                      <a:pt x="125" y="489"/>
                      <a:pt x="130" y="495"/>
                      <a:pt x="135" y="500"/>
                    </a:cubicBezTo>
                    <a:cubicBezTo>
                      <a:pt x="136" y="500"/>
                      <a:pt x="136" y="500"/>
                      <a:pt x="136" y="500"/>
                    </a:cubicBezTo>
                    <a:cubicBezTo>
                      <a:pt x="167" y="532"/>
                      <a:pt x="206" y="569"/>
                      <a:pt x="266" y="613"/>
                    </a:cubicBezTo>
                    <a:cubicBezTo>
                      <a:pt x="268" y="613"/>
                      <a:pt x="270" y="612"/>
                      <a:pt x="273" y="612"/>
                    </a:cubicBezTo>
                    <a:cubicBezTo>
                      <a:pt x="299" y="609"/>
                      <a:pt x="411" y="597"/>
                      <a:pt x="468" y="556"/>
                    </a:cubicBezTo>
                    <a:cubicBezTo>
                      <a:pt x="533" y="509"/>
                      <a:pt x="609" y="370"/>
                      <a:pt x="609" y="370"/>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4" name="Freeform 264"/>
              <p:cNvSpPr>
                <a:spLocks noChangeArrowheads="1"/>
              </p:cNvSpPr>
              <p:nvPr/>
            </p:nvSpPr>
            <p:spPr bwMode="auto">
              <a:xfrm>
                <a:off x="612" y="1881"/>
                <a:ext cx="490" cy="838"/>
              </a:xfrm>
              <a:custGeom>
                <a:avLst/>
                <a:gdLst>
                  <a:gd name="T0" fmla="*/ 403 w 292"/>
                  <a:gd name="T1" fmla="*/ 1060 h 472"/>
                  <a:gd name="T2" fmla="*/ 186 w 292"/>
                  <a:gd name="T3" fmla="*/ 854 h 472"/>
                  <a:gd name="T4" fmla="*/ 319 w 292"/>
                  <a:gd name="T5" fmla="*/ 483 h 472"/>
                  <a:gd name="T6" fmla="*/ 822 w 292"/>
                  <a:gd name="T7" fmla="*/ 107 h 472"/>
                  <a:gd name="T8" fmla="*/ 777 w 292"/>
                  <a:gd name="T9" fmla="*/ 0 h 472"/>
                  <a:gd name="T10" fmla="*/ 203 w 292"/>
                  <a:gd name="T11" fmla="*/ 410 h 472"/>
                  <a:gd name="T12" fmla="*/ 5 w 292"/>
                  <a:gd name="T13" fmla="*/ 1012 h 472"/>
                  <a:gd name="T14" fmla="*/ 0 w 292"/>
                  <a:gd name="T15" fmla="*/ 1032 h 472"/>
                  <a:gd name="T16" fmla="*/ 294 w 292"/>
                  <a:gd name="T17" fmla="*/ 1468 h 472"/>
                  <a:gd name="T18" fmla="*/ 290 w 292"/>
                  <a:gd name="T19" fmla="*/ 1468 h 472"/>
                  <a:gd name="T20" fmla="*/ 403 w 292"/>
                  <a:gd name="T21" fmla="*/ 1060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472"/>
                  <a:gd name="T35" fmla="*/ 292 w 292"/>
                  <a:gd name="T36" fmla="*/ 472 h 4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472">
                    <a:moveTo>
                      <a:pt x="143" y="336"/>
                    </a:moveTo>
                    <a:cubicBezTo>
                      <a:pt x="122" y="316"/>
                      <a:pt x="68" y="296"/>
                      <a:pt x="66" y="271"/>
                    </a:cubicBezTo>
                    <a:cubicBezTo>
                      <a:pt x="66" y="249"/>
                      <a:pt x="105" y="162"/>
                      <a:pt x="113" y="153"/>
                    </a:cubicBezTo>
                    <a:cubicBezTo>
                      <a:pt x="164" y="92"/>
                      <a:pt x="292" y="34"/>
                      <a:pt x="292" y="34"/>
                    </a:cubicBezTo>
                    <a:cubicBezTo>
                      <a:pt x="276" y="0"/>
                      <a:pt x="276" y="0"/>
                      <a:pt x="276" y="0"/>
                    </a:cubicBezTo>
                    <a:cubicBezTo>
                      <a:pt x="276" y="0"/>
                      <a:pt x="123" y="69"/>
                      <a:pt x="72" y="130"/>
                    </a:cubicBezTo>
                    <a:cubicBezTo>
                      <a:pt x="27" y="184"/>
                      <a:pt x="6" y="296"/>
                      <a:pt x="2" y="321"/>
                    </a:cubicBezTo>
                    <a:cubicBezTo>
                      <a:pt x="1" y="323"/>
                      <a:pt x="1" y="325"/>
                      <a:pt x="0" y="327"/>
                    </a:cubicBezTo>
                    <a:cubicBezTo>
                      <a:pt x="40" y="391"/>
                      <a:pt x="74" y="432"/>
                      <a:pt x="104" y="466"/>
                    </a:cubicBezTo>
                    <a:cubicBezTo>
                      <a:pt x="103" y="466"/>
                      <a:pt x="103" y="466"/>
                      <a:pt x="103" y="466"/>
                    </a:cubicBezTo>
                    <a:cubicBezTo>
                      <a:pt x="109" y="472"/>
                      <a:pt x="167" y="359"/>
                      <a:pt x="143" y="336"/>
                    </a:cubicBezTo>
                    <a:close/>
                  </a:path>
                </a:pathLst>
              </a:custGeom>
              <a:solidFill>
                <a:srgbClr val="0423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5" name="Freeform 265"/>
              <p:cNvSpPr>
                <a:spLocks noChangeArrowheads="1"/>
              </p:cNvSpPr>
              <p:nvPr/>
            </p:nvSpPr>
            <p:spPr bwMode="auto">
              <a:xfrm>
                <a:off x="1200" y="2462"/>
                <a:ext cx="389" cy="387"/>
              </a:xfrm>
              <a:custGeom>
                <a:avLst/>
                <a:gdLst>
                  <a:gd name="T0" fmla="*/ 652 w 232"/>
                  <a:gd name="T1" fmla="*/ 73 h 218"/>
                  <a:gd name="T2" fmla="*/ 562 w 232"/>
                  <a:gd name="T3" fmla="*/ 0 h 218"/>
                  <a:gd name="T4" fmla="*/ 146 w 232"/>
                  <a:gd name="T5" fmla="*/ 504 h 218"/>
                  <a:gd name="T6" fmla="*/ 37 w 232"/>
                  <a:gd name="T7" fmla="*/ 536 h 218"/>
                  <a:gd name="T8" fmla="*/ 245 w 232"/>
                  <a:gd name="T9" fmla="*/ 561 h 218"/>
                  <a:gd name="T10" fmla="*/ 652 w 232"/>
                  <a:gd name="T11" fmla="*/ 73 h 218"/>
                  <a:gd name="T12" fmla="*/ 0 60000 65536"/>
                  <a:gd name="T13" fmla="*/ 0 60000 65536"/>
                  <a:gd name="T14" fmla="*/ 0 60000 65536"/>
                  <a:gd name="T15" fmla="*/ 0 60000 65536"/>
                  <a:gd name="T16" fmla="*/ 0 60000 65536"/>
                  <a:gd name="T17" fmla="*/ 0 60000 65536"/>
                  <a:gd name="T18" fmla="*/ 0 w 232"/>
                  <a:gd name="T19" fmla="*/ 0 h 218"/>
                  <a:gd name="T20" fmla="*/ 232 w 23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232" h="218">
                    <a:moveTo>
                      <a:pt x="232" y="23"/>
                    </a:moveTo>
                    <a:cubicBezTo>
                      <a:pt x="200" y="0"/>
                      <a:pt x="200" y="0"/>
                      <a:pt x="200" y="0"/>
                    </a:cubicBezTo>
                    <a:cubicBezTo>
                      <a:pt x="200" y="0"/>
                      <a:pt x="109" y="138"/>
                      <a:pt x="52" y="160"/>
                    </a:cubicBezTo>
                    <a:cubicBezTo>
                      <a:pt x="39" y="165"/>
                      <a:pt x="25" y="168"/>
                      <a:pt x="13" y="170"/>
                    </a:cubicBezTo>
                    <a:cubicBezTo>
                      <a:pt x="0" y="169"/>
                      <a:pt x="30" y="218"/>
                      <a:pt x="87" y="178"/>
                    </a:cubicBezTo>
                    <a:cubicBezTo>
                      <a:pt x="152" y="131"/>
                      <a:pt x="232" y="23"/>
                      <a:pt x="232" y="23"/>
                    </a:cubicBezTo>
                    <a:close/>
                  </a:path>
                </a:pathLst>
              </a:custGeom>
              <a:solidFill>
                <a:srgbClr val="0423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6" name="Freeform 266"/>
              <p:cNvSpPr>
                <a:spLocks noChangeArrowheads="1"/>
              </p:cNvSpPr>
              <p:nvPr/>
            </p:nvSpPr>
            <p:spPr bwMode="auto">
              <a:xfrm>
                <a:off x="587" y="2455"/>
                <a:ext cx="478" cy="541"/>
              </a:xfrm>
              <a:custGeom>
                <a:avLst/>
                <a:gdLst>
                  <a:gd name="T0" fmla="*/ 12 w 285"/>
                  <a:gd name="T1" fmla="*/ 12 h 305"/>
                  <a:gd name="T2" fmla="*/ 70 w 285"/>
                  <a:gd name="T3" fmla="*/ 35 h 305"/>
                  <a:gd name="T4" fmla="*/ 377 w 285"/>
                  <a:gd name="T5" fmla="*/ 509 h 305"/>
                  <a:gd name="T6" fmla="*/ 773 w 285"/>
                  <a:gd name="T7" fmla="*/ 882 h 305"/>
                  <a:gd name="T8" fmla="*/ 790 w 285"/>
                  <a:gd name="T9" fmla="*/ 951 h 305"/>
                  <a:gd name="T10" fmla="*/ 735 w 285"/>
                  <a:gd name="T11" fmla="*/ 924 h 305"/>
                  <a:gd name="T12" fmla="*/ 344 w 285"/>
                  <a:gd name="T13" fmla="*/ 548 h 305"/>
                  <a:gd name="T14" fmla="*/ 29 w 285"/>
                  <a:gd name="T15" fmla="*/ 78 h 305"/>
                  <a:gd name="T16" fmla="*/ 12 w 285"/>
                  <a:gd name="T17" fmla="*/ 12 h 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305"/>
                  <a:gd name="T29" fmla="*/ 285 w 285"/>
                  <a:gd name="T30" fmla="*/ 305 h 3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305">
                    <a:moveTo>
                      <a:pt x="4" y="4"/>
                    </a:moveTo>
                    <a:cubicBezTo>
                      <a:pt x="8" y="0"/>
                      <a:pt x="18" y="3"/>
                      <a:pt x="25" y="11"/>
                    </a:cubicBezTo>
                    <a:cubicBezTo>
                      <a:pt x="25" y="11"/>
                      <a:pt x="58" y="80"/>
                      <a:pt x="134" y="162"/>
                    </a:cubicBezTo>
                    <a:cubicBezTo>
                      <a:pt x="211" y="244"/>
                      <a:pt x="275" y="280"/>
                      <a:pt x="275" y="280"/>
                    </a:cubicBezTo>
                    <a:cubicBezTo>
                      <a:pt x="283" y="288"/>
                      <a:pt x="285" y="298"/>
                      <a:pt x="281" y="302"/>
                    </a:cubicBezTo>
                    <a:cubicBezTo>
                      <a:pt x="277" y="305"/>
                      <a:pt x="268" y="302"/>
                      <a:pt x="261" y="294"/>
                    </a:cubicBezTo>
                    <a:cubicBezTo>
                      <a:pt x="261" y="294"/>
                      <a:pt x="195" y="252"/>
                      <a:pt x="122" y="174"/>
                    </a:cubicBezTo>
                    <a:cubicBezTo>
                      <a:pt x="49" y="95"/>
                      <a:pt x="10" y="25"/>
                      <a:pt x="10" y="25"/>
                    </a:cubicBezTo>
                    <a:cubicBezTo>
                      <a:pt x="3" y="17"/>
                      <a:pt x="0" y="7"/>
                      <a:pt x="4" y="4"/>
                    </a:cubicBez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7" name="Freeform 267"/>
              <p:cNvSpPr>
                <a:spLocks noChangeArrowheads="1"/>
              </p:cNvSpPr>
              <p:nvPr/>
            </p:nvSpPr>
            <p:spPr bwMode="auto">
              <a:xfrm>
                <a:off x="672" y="2382"/>
                <a:ext cx="526" cy="509"/>
              </a:xfrm>
              <a:custGeom>
                <a:avLst/>
                <a:gdLst>
                  <a:gd name="T0" fmla="*/ 610 w 313"/>
                  <a:gd name="T1" fmla="*/ 756 h 287"/>
                  <a:gd name="T2" fmla="*/ 136 w 313"/>
                  <a:gd name="T3" fmla="*/ 724 h 287"/>
                  <a:gd name="T4" fmla="*/ 240 w 313"/>
                  <a:gd name="T5" fmla="*/ 170 h 287"/>
                  <a:gd name="T6" fmla="*/ 639 w 313"/>
                  <a:gd name="T7" fmla="*/ 122 h 287"/>
                  <a:gd name="T8" fmla="*/ 797 w 313"/>
                  <a:gd name="T9" fmla="*/ 211 h 287"/>
                  <a:gd name="T10" fmla="*/ 610 w 313"/>
                  <a:gd name="T11" fmla="*/ 756 h 287"/>
                  <a:gd name="T12" fmla="*/ 0 60000 65536"/>
                  <a:gd name="T13" fmla="*/ 0 60000 65536"/>
                  <a:gd name="T14" fmla="*/ 0 60000 65536"/>
                  <a:gd name="T15" fmla="*/ 0 60000 65536"/>
                  <a:gd name="T16" fmla="*/ 0 60000 65536"/>
                  <a:gd name="T17" fmla="*/ 0 60000 65536"/>
                  <a:gd name="T18" fmla="*/ 0 w 313"/>
                  <a:gd name="T19" fmla="*/ 0 h 287"/>
                  <a:gd name="T20" fmla="*/ 313 w 313"/>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313" h="287">
                    <a:moveTo>
                      <a:pt x="216" y="240"/>
                    </a:moveTo>
                    <a:cubicBezTo>
                      <a:pt x="151" y="287"/>
                      <a:pt x="79" y="273"/>
                      <a:pt x="48" y="230"/>
                    </a:cubicBezTo>
                    <a:cubicBezTo>
                      <a:pt x="18" y="187"/>
                      <a:pt x="0" y="111"/>
                      <a:pt x="85" y="54"/>
                    </a:cubicBezTo>
                    <a:cubicBezTo>
                      <a:pt x="127" y="26"/>
                      <a:pt x="215" y="0"/>
                      <a:pt x="226" y="39"/>
                    </a:cubicBezTo>
                    <a:cubicBezTo>
                      <a:pt x="244" y="17"/>
                      <a:pt x="270" y="52"/>
                      <a:pt x="282" y="67"/>
                    </a:cubicBezTo>
                    <a:cubicBezTo>
                      <a:pt x="313" y="110"/>
                      <a:pt x="282" y="192"/>
                      <a:pt x="216" y="240"/>
                    </a:cubicBezTo>
                    <a:close/>
                  </a:path>
                </a:pathLst>
              </a:custGeom>
              <a:solidFill>
                <a:srgbClr val="A281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8" name="Freeform 268"/>
              <p:cNvSpPr>
                <a:spLocks noChangeArrowheads="1"/>
              </p:cNvSpPr>
              <p:nvPr/>
            </p:nvSpPr>
            <p:spPr bwMode="auto">
              <a:xfrm>
                <a:off x="672" y="2382"/>
                <a:ext cx="380" cy="408"/>
              </a:xfrm>
              <a:custGeom>
                <a:avLst/>
                <a:gdLst>
                  <a:gd name="T0" fmla="*/ 136 w 226"/>
                  <a:gd name="T1" fmla="*/ 724 h 230"/>
                  <a:gd name="T2" fmla="*/ 240 w 226"/>
                  <a:gd name="T3" fmla="*/ 170 h 230"/>
                  <a:gd name="T4" fmla="*/ 639 w 226"/>
                  <a:gd name="T5" fmla="*/ 122 h 230"/>
                  <a:gd name="T6" fmla="*/ 136 w 226"/>
                  <a:gd name="T7" fmla="*/ 724 h 230"/>
                  <a:gd name="T8" fmla="*/ 0 60000 65536"/>
                  <a:gd name="T9" fmla="*/ 0 60000 65536"/>
                  <a:gd name="T10" fmla="*/ 0 60000 65536"/>
                  <a:gd name="T11" fmla="*/ 0 60000 65536"/>
                  <a:gd name="T12" fmla="*/ 0 w 226"/>
                  <a:gd name="T13" fmla="*/ 0 h 230"/>
                  <a:gd name="T14" fmla="*/ 226 w 226"/>
                  <a:gd name="T15" fmla="*/ 230 h 230"/>
                </a:gdLst>
                <a:ahLst/>
                <a:cxnLst>
                  <a:cxn ang="T8">
                    <a:pos x="T0" y="T1"/>
                  </a:cxn>
                  <a:cxn ang="T9">
                    <a:pos x="T2" y="T3"/>
                  </a:cxn>
                  <a:cxn ang="T10">
                    <a:pos x="T4" y="T5"/>
                  </a:cxn>
                  <a:cxn ang="T11">
                    <a:pos x="T6" y="T7"/>
                  </a:cxn>
                </a:cxnLst>
                <a:rect l="T12" t="T13" r="T14" b="T15"/>
                <a:pathLst>
                  <a:path w="226" h="230">
                    <a:moveTo>
                      <a:pt x="48" y="230"/>
                    </a:moveTo>
                    <a:cubicBezTo>
                      <a:pt x="18" y="187"/>
                      <a:pt x="0" y="111"/>
                      <a:pt x="85" y="54"/>
                    </a:cubicBezTo>
                    <a:cubicBezTo>
                      <a:pt x="127" y="26"/>
                      <a:pt x="215" y="0"/>
                      <a:pt x="226" y="39"/>
                    </a:cubicBezTo>
                    <a:cubicBezTo>
                      <a:pt x="156" y="41"/>
                      <a:pt x="12" y="164"/>
                      <a:pt x="48" y="230"/>
                    </a:cubicBezTo>
                    <a:close/>
                  </a:path>
                </a:pathLst>
              </a:custGeom>
              <a:solidFill>
                <a:srgbClr val="95693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9" name="Freeform 269"/>
              <p:cNvSpPr>
                <a:spLocks noChangeArrowheads="1"/>
              </p:cNvSpPr>
              <p:nvPr/>
            </p:nvSpPr>
            <p:spPr bwMode="auto">
              <a:xfrm>
                <a:off x="2291" y="2215"/>
                <a:ext cx="496" cy="557"/>
              </a:xfrm>
              <a:custGeom>
                <a:avLst/>
                <a:gdLst>
                  <a:gd name="T0" fmla="*/ 496 w 496"/>
                  <a:gd name="T1" fmla="*/ 375 h 557"/>
                  <a:gd name="T2" fmla="*/ 246 w 496"/>
                  <a:gd name="T3" fmla="*/ 557 h 557"/>
                  <a:gd name="T4" fmla="*/ 0 w 496"/>
                  <a:gd name="T5" fmla="*/ 181 h 557"/>
                  <a:gd name="T6" fmla="*/ 252 w 496"/>
                  <a:gd name="T7" fmla="*/ 0 h 557"/>
                  <a:gd name="T8" fmla="*/ 496 w 496"/>
                  <a:gd name="T9" fmla="*/ 375 h 557"/>
                  <a:gd name="T10" fmla="*/ 0 60000 65536"/>
                  <a:gd name="T11" fmla="*/ 0 60000 65536"/>
                  <a:gd name="T12" fmla="*/ 0 60000 65536"/>
                  <a:gd name="T13" fmla="*/ 0 60000 65536"/>
                  <a:gd name="T14" fmla="*/ 0 60000 65536"/>
                  <a:gd name="T15" fmla="*/ 0 w 496"/>
                  <a:gd name="T16" fmla="*/ 0 h 557"/>
                  <a:gd name="T17" fmla="*/ 496 w 496"/>
                  <a:gd name="T18" fmla="*/ 557 h 557"/>
                </a:gdLst>
                <a:ahLst/>
                <a:cxnLst>
                  <a:cxn ang="T10">
                    <a:pos x="T0" y="T1"/>
                  </a:cxn>
                  <a:cxn ang="T11">
                    <a:pos x="T2" y="T3"/>
                  </a:cxn>
                  <a:cxn ang="T12">
                    <a:pos x="T4" y="T5"/>
                  </a:cxn>
                  <a:cxn ang="T13">
                    <a:pos x="T6" y="T7"/>
                  </a:cxn>
                  <a:cxn ang="T14">
                    <a:pos x="T8" y="T9"/>
                  </a:cxn>
                </a:cxnLst>
                <a:rect l="T15" t="T16" r="T17" b="T18"/>
                <a:pathLst>
                  <a:path w="496" h="557">
                    <a:moveTo>
                      <a:pt x="496" y="375"/>
                    </a:moveTo>
                    <a:lnTo>
                      <a:pt x="246" y="557"/>
                    </a:lnTo>
                    <a:lnTo>
                      <a:pt x="0" y="181"/>
                    </a:lnTo>
                    <a:lnTo>
                      <a:pt x="252" y="0"/>
                    </a:lnTo>
                    <a:lnTo>
                      <a:pt x="496" y="37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0" name="Freeform 270"/>
              <p:cNvSpPr>
                <a:spLocks noChangeArrowheads="1"/>
              </p:cNvSpPr>
              <p:nvPr/>
            </p:nvSpPr>
            <p:spPr bwMode="auto">
              <a:xfrm>
                <a:off x="2369" y="2305"/>
                <a:ext cx="190" cy="141"/>
              </a:xfrm>
              <a:custGeom>
                <a:avLst/>
                <a:gdLst>
                  <a:gd name="T0" fmla="*/ 190 w 190"/>
                  <a:gd name="T1" fmla="*/ 4 h 141"/>
                  <a:gd name="T2" fmla="*/ 3 w 190"/>
                  <a:gd name="T3" fmla="*/ 141 h 141"/>
                  <a:gd name="T4" fmla="*/ 0 w 190"/>
                  <a:gd name="T5" fmla="*/ 137 h 141"/>
                  <a:gd name="T6" fmla="*/ 188 w 190"/>
                  <a:gd name="T7" fmla="*/ 0 h 141"/>
                  <a:gd name="T8" fmla="*/ 190 w 190"/>
                  <a:gd name="T9" fmla="*/ 4 h 141"/>
                  <a:gd name="T10" fmla="*/ 0 60000 65536"/>
                  <a:gd name="T11" fmla="*/ 0 60000 65536"/>
                  <a:gd name="T12" fmla="*/ 0 60000 65536"/>
                  <a:gd name="T13" fmla="*/ 0 60000 65536"/>
                  <a:gd name="T14" fmla="*/ 0 60000 65536"/>
                  <a:gd name="T15" fmla="*/ 0 w 190"/>
                  <a:gd name="T16" fmla="*/ 0 h 141"/>
                  <a:gd name="T17" fmla="*/ 190 w 190"/>
                  <a:gd name="T18" fmla="*/ 141 h 141"/>
                </a:gdLst>
                <a:ahLst/>
                <a:cxnLst>
                  <a:cxn ang="T10">
                    <a:pos x="T0" y="T1"/>
                  </a:cxn>
                  <a:cxn ang="T11">
                    <a:pos x="T2" y="T3"/>
                  </a:cxn>
                  <a:cxn ang="T12">
                    <a:pos x="T4" y="T5"/>
                  </a:cxn>
                  <a:cxn ang="T13">
                    <a:pos x="T6" y="T7"/>
                  </a:cxn>
                  <a:cxn ang="T14">
                    <a:pos x="T8" y="T9"/>
                  </a:cxn>
                </a:cxnLst>
                <a:rect l="T15" t="T16" r="T17" b="T18"/>
                <a:pathLst>
                  <a:path w="190" h="141">
                    <a:moveTo>
                      <a:pt x="190" y="4"/>
                    </a:moveTo>
                    <a:lnTo>
                      <a:pt x="3" y="141"/>
                    </a:lnTo>
                    <a:lnTo>
                      <a:pt x="0" y="137"/>
                    </a:lnTo>
                    <a:lnTo>
                      <a:pt x="188"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1" name="Freeform 271"/>
              <p:cNvSpPr>
                <a:spLocks noChangeArrowheads="1"/>
              </p:cNvSpPr>
              <p:nvPr/>
            </p:nvSpPr>
            <p:spPr bwMode="auto">
              <a:xfrm>
                <a:off x="2414" y="2327"/>
                <a:ext cx="81" cy="64"/>
              </a:xfrm>
              <a:custGeom>
                <a:avLst/>
                <a:gdLst>
                  <a:gd name="T0" fmla="*/ 81 w 81"/>
                  <a:gd name="T1" fmla="*/ 7 h 64"/>
                  <a:gd name="T2" fmla="*/ 5 w 81"/>
                  <a:gd name="T3" fmla="*/ 64 h 64"/>
                  <a:gd name="T4" fmla="*/ 0 w 81"/>
                  <a:gd name="T5" fmla="*/ 57 h 64"/>
                  <a:gd name="T6" fmla="*/ 76 w 81"/>
                  <a:gd name="T7" fmla="*/ 0 h 64"/>
                  <a:gd name="T8" fmla="*/ 81 w 81"/>
                  <a:gd name="T9" fmla="*/ 7 h 64"/>
                  <a:gd name="T10" fmla="*/ 0 60000 65536"/>
                  <a:gd name="T11" fmla="*/ 0 60000 65536"/>
                  <a:gd name="T12" fmla="*/ 0 60000 65536"/>
                  <a:gd name="T13" fmla="*/ 0 60000 65536"/>
                  <a:gd name="T14" fmla="*/ 0 60000 65536"/>
                  <a:gd name="T15" fmla="*/ 0 w 81"/>
                  <a:gd name="T16" fmla="*/ 0 h 64"/>
                  <a:gd name="T17" fmla="*/ 81 w 81"/>
                  <a:gd name="T18" fmla="*/ 64 h 64"/>
                </a:gdLst>
                <a:ahLst/>
                <a:cxnLst>
                  <a:cxn ang="T10">
                    <a:pos x="T0" y="T1"/>
                  </a:cxn>
                  <a:cxn ang="T11">
                    <a:pos x="T2" y="T3"/>
                  </a:cxn>
                  <a:cxn ang="T12">
                    <a:pos x="T4" y="T5"/>
                  </a:cxn>
                  <a:cxn ang="T13">
                    <a:pos x="T6" y="T7"/>
                  </a:cxn>
                  <a:cxn ang="T14">
                    <a:pos x="T8" y="T9"/>
                  </a:cxn>
                </a:cxnLst>
                <a:rect l="T15" t="T16" r="T17" b="T18"/>
                <a:pathLst>
                  <a:path w="81" h="64">
                    <a:moveTo>
                      <a:pt x="81" y="7"/>
                    </a:moveTo>
                    <a:lnTo>
                      <a:pt x="5" y="64"/>
                    </a:lnTo>
                    <a:lnTo>
                      <a:pt x="0" y="57"/>
                    </a:lnTo>
                    <a:lnTo>
                      <a:pt x="76" y="0"/>
                    </a:lnTo>
                    <a:lnTo>
                      <a:pt x="81" y="7"/>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2" name="Freeform 272"/>
              <p:cNvSpPr>
                <a:spLocks noChangeArrowheads="1"/>
              </p:cNvSpPr>
              <p:nvPr/>
            </p:nvSpPr>
            <p:spPr bwMode="auto">
              <a:xfrm>
                <a:off x="2375" y="2314"/>
                <a:ext cx="190" cy="141"/>
              </a:xfrm>
              <a:custGeom>
                <a:avLst/>
                <a:gdLst>
                  <a:gd name="T0" fmla="*/ 190 w 190"/>
                  <a:gd name="T1" fmla="*/ 4 h 141"/>
                  <a:gd name="T2" fmla="*/ 2 w 190"/>
                  <a:gd name="T3" fmla="*/ 141 h 141"/>
                  <a:gd name="T4" fmla="*/ 0 w 190"/>
                  <a:gd name="T5" fmla="*/ 137 h 141"/>
                  <a:gd name="T6" fmla="*/ 189 w 190"/>
                  <a:gd name="T7" fmla="*/ 0 h 141"/>
                  <a:gd name="T8" fmla="*/ 190 w 190"/>
                  <a:gd name="T9" fmla="*/ 4 h 141"/>
                  <a:gd name="T10" fmla="*/ 0 60000 65536"/>
                  <a:gd name="T11" fmla="*/ 0 60000 65536"/>
                  <a:gd name="T12" fmla="*/ 0 60000 65536"/>
                  <a:gd name="T13" fmla="*/ 0 60000 65536"/>
                  <a:gd name="T14" fmla="*/ 0 60000 65536"/>
                  <a:gd name="T15" fmla="*/ 0 w 190"/>
                  <a:gd name="T16" fmla="*/ 0 h 141"/>
                  <a:gd name="T17" fmla="*/ 190 w 190"/>
                  <a:gd name="T18" fmla="*/ 141 h 141"/>
                </a:gdLst>
                <a:ahLst/>
                <a:cxnLst>
                  <a:cxn ang="T10">
                    <a:pos x="T0" y="T1"/>
                  </a:cxn>
                  <a:cxn ang="T11">
                    <a:pos x="T2" y="T3"/>
                  </a:cxn>
                  <a:cxn ang="T12">
                    <a:pos x="T4" y="T5"/>
                  </a:cxn>
                  <a:cxn ang="T13">
                    <a:pos x="T6" y="T7"/>
                  </a:cxn>
                  <a:cxn ang="T14">
                    <a:pos x="T8" y="T9"/>
                  </a:cxn>
                </a:cxnLst>
                <a:rect l="T15" t="T16" r="T17" b="T18"/>
                <a:pathLst>
                  <a:path w="190" h="141">
                    <a:moveTo>
                      <a:pt x="190" y="4"/>
                    </a:moveTo>
                    <a:lnTo>
                      <a:pt x="2" y="141"/>
                    </a:lnTo>
                    <a:lnTo>
                      <a:pt x="0" y="137"/>
                    </a:lnTo>
                    <a:lnTo>
                      <a:pt x="189"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3" name="Freeform 273"/>
              <p:cNvSpPr>
                <a:spLocks noChangeArrowheads="1"/>
              </p:cNvSpPr>
              <p:nvPr/>
            </p:nvSpPr>
            <p:spPr bwMode="auto">
              <a:xfrm>
                <a:off x="2382" y="2323"/>
                <a:ext cx="190" cy="142"/>
              </a:xfrm>
              <a:custGeom>
                <a:avLst/>
                <a:gdLst>
                  <a:gd name="T0" fmla="*/ 190 w 190"/>
                  <a:gd name="T1" fmla="*/ 5 h 142"/>
                  <a:gd name="T2" fmla="*/ 2 w 190"/>
                  <a:gd name="T3" fmla="*/ 142 h 142"/>
                  <a:gd name="T4" fmla="*/ 0 w 190"/>
                  <a:gd name="T5" fmla="*/ 137 h 142"/>
                  <a:gd name="T6" fmla="*/ 187 w 190"/>
                  <a:gd name="T7" fmla="*/ 0 h 142"/>
                  <a:gd name="T8" fmla="*/ 190 w 190"/>
                  <a:gd name="T9" fmla="*/ 5 h 142"/>
                  <a:gd name="T10" fmla="*/ 0 60000 65536"/>
                  <a:gd name="T11" fmla="*/ 0 60000 65536"/>
                  <a:gd name="T12" fmla="*/ 0 60000 65536"/>
                  <a:gd name="T13" fmla="*/ 0 60000 65536"/>
                  <a:gd name="T14" fmla="*/ 0 60000 65536"/>
                  <a:gd name="T15" fmla="*/ 0 w 190"/>
                  <a:gd name="T16" fmla="*/ 0 h 142"/>
                  <a:gd name="T17" fmla="*/ 190 w 190"/>
                  <a:gd name="T18" fmla="*/ 142 h 142"/>
                </a:gdLst>
                <a:ahLst/>
                <a:cxnLst>
                  <a:cxn ang="T10">
                    <a:pos x="T0" y="T1"/>
                  </a:cxn>
                  <a:cxn ang="T11">
                    <a:pos x="T2" y="T3"/>
                  </a:cxn>
                  <a:cxn ang="T12">
                    <a:pos x="T4" y="T5"/>
                  </a:cxn>
                  <a:cxn ang="T13">
                    <a:pos x="T6" y="T7"/>
                  </a:cxn>
                  <a:cxn ang="T14">
                    <a:pos x="T8" y="T9"/>
                  </a:cxn>
                </a:cxnLst>
                <a:rect l="T15" t="T16" r="T17" b="T18"/>
                <a:pathLst>
                  <a:path w="190" h="142">
                    <a:moveTo>
                      <a:pt x="190" y="5"/>
                    </a:moveTo>
                    <a:lnTo>
                      <a:pt x="2" y="142"/>
                    </a:lnTo>
                    <a:lnTo>
                      <a:pt x="0" y="137"/>
                    </a:lnTo>
                    <a:lnTo>
                      <a:pt x="187" y="0"/>
                    </a:lnTo>
                    <a:lnTo>
                      <a:pt x="190"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4" name="Freeform 274"/>
              <p:cNvSpPr>
                <a:spLocks noChangeArrowheads="1"/>
              </p:cNvSpPr>
              <p:nvPr/>
            </p:nvSpPr>
            <p:spPr bwMode="auto">
              <a:xfrm>
                <a:off x="2387" y="2362"/>
                <a:ext cx="153" cy="112"/>
              </a:xfrm>
              <a:custGeom>
                <a:avLst/>
                <a:gdLst>
                  <a:gd name="T0" fmla="*/ 153 w 153"/>
                  <a:gd name="T1" fmla="*/ 4 h 112"/>
                  <a:gd name="T2" fmla="*/ 4 w 153"/>
                  <a:gd name="T3" fmla="*/ 112 h 112"/>
                  <a:gd name="T4" fmla="*/ 0 w 153"/>
                  <a:gd name="T5" fmla="*/ 109 h 112"/>
                  <a:gd name="T6" fmla="*/ 150 w 153"/>
                  <a:gd name="T7" fmla="*/ 0 h 112"/>
                  <a:gd name="T8" fmla="*/ 153 w 153"/>
                  <a:gd name="T9" fmla="*/ 4 h 112"/>
                  <a:gd name="T10" fmla="*/ 0 60000 65536"/>
                  <a:gd name="T11" fmla="*/ 0 60000 65536"/>
                  <a:gd name="T12" fmla="*/ 0 60000 65536"/>
                  <a:gd name="T13" fmla="*/ 0 60000 65536"/>
                  <a:gd name="T14" fmla="*/ 0 60000 65536"/>
                  <a:gd name="T15" fmla="*/ 0 w 153"/>
                  <a:gd name="T16" fmla="*/ 0 h 112"/>
                  <a:gd name="T17" fmla="*/ 153 w 153"/>
                  <a:gd name="T18" fmla="*/ 112 h 112"/>
                </a:gdLst>
                <a:ahLst/>
                <a:cxnLst>
                  <a:cxn ang="T10">
                    <a:pos x="T0" y="T1"/>
                  </a:cxn>
                  <a:cxn ang="T11">
                    <a:pos x="T2" y="T3"/>
                  </a:cxn>
                  <a:cxn ang="T12">
                    <a:pos x="T4" y="T5"/>
                  </a:cxn>
                  <a:cxn ang="T13">
                    <a:pos x="T6" y="T7"/>
                  </a:cxn>
                  <a:cxn ang="T14">
                    <a:pos x="T8" y="T9"/>
                  </a:cxn>
                </a:cxnLst>
                <a:rect l="T15" t="T16" r="T17" b="T18"/>
                <a:pathLst>
                  <a:path w="153" h="112">
                    <a:moveTo>
                      <a:pt x="153" y="4"/>
                    </a:moveTo>
                    <a:lnTo>
                      <a:pt x="4" y="112"/>
                    </a:lnTo>
                    <a:lnTo>
                      <a:pt x="0" y="109"/>
                    </a:lnTo>
                    <a:lnTo>
                      <a:pt x="150" y="0"/>
                    </a:lnTo>
                    <a:lnTo>
                      <a:pt x="153"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5" name="Freeform 275"/>
              <p:cNvSpPr>
                <a:spLocks noChangeArrowheads="1"/>
              </p:cNvSpPr>
              <p:nvPr/>
            </p:nvSpPr>
            <p:spPr bwMode="auto">
              <a:xfrm>
                <a:off x="2394" y="2343"/>
                <a:ext cx="190" cy="140"/>
              </a:xfrm>
              <a:custGeom>
                <a:avLst/>
                <a:gdLst>
                  <a:gd name="T0" fmla="*/ 190 w 190"/>
                  <a:gd name="T1" fmla="*/ 3 h 140"/>
                  <a:gd name="T2" fmla="*/ 3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3"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6" name="Freeform 276"/>
              <p:cNvSpPr>
                <a:spLocks noChangeArrowheads="1"/>
              </p:cNvSpPr>
              <p:nvPr/>
            </p:nvSpPr>
            <p:spPr bwMode="auto">
              <a:xfrm>
                <a:off x="2401" y="2353"/>
                <a:ext cx="189" cy="141"/>
              </a:xfrm>
              <a:custGeom>
                <a:avLst/>
                <a:gdLst>
                  <a:gd name="T0" fmla="*/ 189 w 189"/>
                  <a:gd name="T1" fmla="*/ 4 h 141"/>
                  <a:gd name="T2" fmla="*/ 1 w 189"/>
                  <a:gd name="T3" fmla="*/ 141 h 141"/>
                  <a:gd name="T4" fmla="*/ 0 w 189"/>
                  <a:gd name="T5" fmla="*/ 137 h 141"/>
                  <a:gd name="T6" fmla="*/ 188 w 189"/>
                  <a:gd name="T7" fmla="*/ 0 h 141"/>
                  <a:gd name="T8" fmla="*/ 189 w 189"/>
                  <a:gd name="T9" fmla="*/ 4 h 141"/>
                  <a:gd name="T10" fmla="*/ 0 60000 65536"/>
                  <a:gd name="T11" fmla="*/ 0 60000 65536"/>
                  <a:gd name="T12" fmla="*/ 0 60000 65536"/>
                  <a:gd name="T13" fmla="*/ 0 60000 65536"/>
                  <a:gd name="T14" fmla="*/ 0 60000 65536"/>
                  <a:gd name="T15" fmla="*/ 0 w 189"/>
                  <a:gd name="T16" fmla="*/ 0 h 141"/>
                  <a:gd name="T17" fmla="*/ 189 w 189"/>
                  <a:gd name="T18" fmla="*/ 141 h 141"/>
                </a:gdLst>
                <a:ahLst/>
                <a:cxnLst>
                  <a:cxn ang="T10">
                    <a:pos x="T0" y="T1"/>
                  </a:cxn>
                  <a:cxn ang="T11">
                    <a:pos x="T2" y="T3"/>
                  </a:cxn>
                  <a:cxn ang="T12">
                    <a:pos x="T4" y="T5"/>
                  </a:cxn>
                  <a:cxn ang="T13">
                    <a:pos x="T6" y="T7"/>
                  </a:cxn>
                  <a:cxn ang="T14">
                    <a:pos x="T8" y="T9"/>
                  </a:cxn>
                </a:cxnLst>
                <a:rect l="T15" t="T16" r="T17" b="T18"/>
                <a:pathLst>
                  <a:path w="189" h="141">
                    <a:moveTo>
                      <a:pt x="189" y="4"/>
                    </a:moveTo>
                    <a:lnTo>
                      <a:pt x="1" y="141"/>
                    </a:lnTo>
                    <a:lnTo>
                      <a:pt x="0" y="137"/>
                    </a:lnTo>
                    <a:lnTo>
                      <a:pt x="188" y="0"/>
                    </a:lnTo>
                    <a:lnTo>
                      <a:pt x="189"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7" name="Freeform 277"/>
              <p:cNvSpPr>
                <a:spLocks noChangeArrowheads="1"/>
              </p:cNvSpPr>
              <p:nvPr/>
            </p:nvSpPr>
            <p:spPr bwMode="auto">
              <a:xfrm>
                <a:off x="2407" y="2362"/>
                <a:ext cx="190" cy="140"/>
              </a:xfrm>
              <a:custGeom>
                <a:avLst/>
                <a:gdLst>
                  <a:gd name="T0" fmla="*/ 190 w 190"/>
                  <a:gd name="T1" fmla="*/ 4 h 140"/>
                  <a:gd name="T2" fmla="*/ 2 w 190"/>
                  <a:gd name="T3" fmla="*/ 140 h 140"/>
                  <a:gd name="T4" fmla="*/ 0 w 190"/>
                  <a:gd name="T5" fmla="*/ 137 h 140"/>
                  <a:gd name="T6" fmla="*/ 187 w 190"/>
                  <a:gd name="T7" fmla="*/ 0 h 140"/>
                  <a:gd name="T8" fmla="*/ 190 w 190"/>
                  <a:gd name="T9" fmla="*/ 4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4"/>
                    </a:moveTo>
                    <a:lnTo>
                      <a:pt x="2" y="140"/>
                    </a:lnTo>
                    <a:lnTo>
                      <a:pt x="0" y="137"/>
                    </a:lnTo>
                    <a:lnTo>
                      <a:pt x="187"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8" name="Freeform 278"/>
              <p:cNvSpPr>
                <a:spLocks noChangeArrowheads="1"/>
              </p:cNvSpPr>
              <p:nvPr/>
            </p:nvSpPr>
            <p:spPr bwMode="auto">
              <a:xfrm>
                <a:off x="2412" y="2371"/>
                <a:ext cx="192" cy="142"/>
              </a:xfrm>
              <a:custGeom>
                <a:avLst/>
                <a:gdLst>
                  <a:gd name="T0" fmla="*/ 192 w 192"/>
                  <a:gd name="T1" fmla="*/ 5 h 142"/>
                  <a:gd name="T2" fmla="*/ 4 w 192"/>
                  <a:gd name="T3" fmla="*/ 142 h 142"/>
                  <a:gd name="T4" fmla="*/ 0 w 192"/>
                  <a:gd name="T5" fmla="*/ 137 h 142"/>
                  <a:gd name="T6" fmla="*/ 189 w 192"/>
                  <a:gd name="T7" fmla="*/ 0 h 142"/>
                  <a:gd name="T8" fmla="*/ 192 w 192"/>
                  <a:gd name="T9" fmla="*/ 5 h 142"/>
                  <a:gd name="T10" fmla="*/ 0 60000 65536"/>
                  <a:gd name="T11" fmla="*/ 0 60000 65536"/>
                  <a:gd name="T12" fmla="*/ 0 60000 65536"/>
                  <a:gd name="T13" fmla="*/ 0 60000 65536"/>
                  <a:gd name="T14" fmla="*/ 0 60000 65536"/>
                  <a:gd name="T15" fmla="*/ 0 w 192"/>
                  <a:gd name="T16" fmla="*/ 0 h 142"/>
                  <a:gd name="T17" fmla="*/ 192 w 192"/>
                  <a:gd name="T18" fmla="*/ 142 h 142"/>
                </a:gdLst>
                <a:ahLst/>
                <a:cxnLst>
                  <a:cxn ang="T10">
                    <a:pos x="T0" y="T1"/>
                  </a:cxn>
                  <a:cxn ang="T11">
                    <a:pos x="T2" y="T3"/>
                  </a:cxn>
                  <a:cxn ang="T12">
                    <a:pos x="T4" y="T5"/>
                  </a:cxn>
                  <a:cxn ang="T13">
                    <a:pos x="T6" y="T7"/>
                  </a:cxn>
                  <a:cxn ang="T14">
                    <a:pos x="T8" y="T9"/>
                  </a:cxn>
                </a:cxnLst>
                <a:rect l="T15" t="T16" r="T17" b="T18"/>
                <a:pathLst>
                  <a:path w="192" h="142">
                    <a:moveTo>
                      <a:pt x="192" y="5"/>
                    </a:moveTo>
                    <a:lnTo>
                      <a:pt x="4" y="142"/>
                    </a:lnTo>
                    <a:lnTo>
                      <a:pt x="0" y="137"/>
                    </a:lnTo>
                    <a:lnTo>
                      <a:pt x="189" y="0"/>
                    </a:lnTo>
                    <a:lnTo>
                      <a:pt x="192"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9" name="Freeform 279"/>
              <p:cNvSpPr>
                <a:spLocks noChangeArrowheads="1"/>
              </p:cNvSpPr>
              <p:nvPr/>
            </p:nvSpPr>
            <p:spPr bwMode="auto">
              <a:xfrm>
                <a:off x="2419" y="2382"/>
                <a:ext cx="190" cy="140"/>
              </a:xfrm>
              <a:custGeom>
                <a:avLst/>
                <a:gdLst>
                  <a:gd name="T0" fmla="*/ 190 w 190"/>
                  <a:gd name="T1" fmla="*/ 3 h 140"/>
                  <a:gd name="T2" fmla="*/ 2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2"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0" name="Freeform 280"/>
              <p:cNvSpPr>
                <a:spLocks noChangeArrowheads="1"/>
              </p:cNvSpPr>
              <p:nvPr/>
            </p:nvSpPr>
            <p:spPr bwMode="auto">
              <a:xfrm>
                <a:off x="2426" y="2435"/>
                <a:ext cx="129" cy="96"/>
              </a:xfrm>
              <a:custGeom>
                <a:avLst/>
                <a:gdLst>
                  <a:gd name="T0" fmla="*/ 129 w 129"/>
                  <a:gd name="T1" fmla="*/ 5 h 96"/>
                  <a:gd name="T2" fmla="*/ 2 w 129"/>
                  <a:gd name="T3" fmla="*/ 96 h 96"/>
                  <a:gd name="T4" fmla="*/ 0 w 129"/>
                  <a:gd name="T5" fmla="*/ 92 h 96"/>
                  <a:gd name="T6" fmla="*/ 126 w 129"/>
                  <a:gd name="T7" fmla="*/ 0 h 96"/>
                  <a:gd name="T8" fmla="*/ 129 w 129"/>
                  <a:gd name="T9" fmla="*/ 5 h 96"/>
                  <a:gd name="T10" fmla="*/ 0 60000 65536"/>
                  <a:gd name="T11" fmla="*/ 0 60000 65536"/>
                  <a:gd name="T12" fmla="*/ 0 60000 65536"/>
                  <a:gd name="T13" fmla="*/ 0 60000 65536"/>
                  <a:gd name="T14" fmla="*/ 0 60000 65536"/>
                  <a:gd name="T15" fmla="*/ 0 w 129"/>
                  <a:gd name="T16" fmla="*/ 0 h 96"/>
                  <a:gd name="T17" fmla="*/ 129 w 129"/>
                  <a:gd name="T18" fmla="*/ 96 h 96"/>
                </a:gdLst>
                <a:ahLst/>
                <a:cxnLst>
                  <a:cxn ang="T10">
                    <a:pos x="T0" y="T1"/>
                  </a:cxn>
                  <a:cxn ang="T11">
                    <a:pos x="T2" y="T3"/>
                  </a:cxn>
                  <a:cxn ang="T12">
                    <a:pos x="T4" y="T5"/>
                  </a:cxn>
                  <a:cxn ang="T13">
                    <a:pos x="T6" y="T7"/>
                  </a:cxn>
                  <a:cxn ang="T14">
                    <a:pos x="T8" y="T9"/>
                  </a:cxn>
                </a:cxnLst>
                <a:rect l="T15" t="T16" r="T17" b="T18"/>
                <a:pathLst>
                  <a:path w="129" h="96">
                    <a:moveTo>
                      <a:pt x="129" y="5"/>
                    </a:moveTo>
                    <a:lnTo>
                      <a:pt x="2" y="96"/>
                    </a:lnTo>
                    <a:lnTo>
                      <a:pt x="0" y="92"/>
                    </a:lnTo>
                    <a:lnTo>
                      <a:pt x="126" y="0"/>
                    </a:lnTo>
                    <a:lnTo>
                      <a:pt x="129"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1" name="Freeform 281"/>
              <p:cNvSpPr>
                <a:spLocks noChangeArrowheads="1"/>
              </p:cNvSpPr>
              <p:nvPr/>
            </p:nvSpPr>
            <p:spPr bwMode="auto">
              <a:xfrm>
                <a:off x="2431" y="2401"/>
                <a:ext cx="191" cy="141"/>
              </a:xfrm>
              <a:custGeom>
                <a:avLst/>
                <a:gdLst>
                  <a:gd name="T0" fmla="*/ 191 w 191"/>
                  <a:gd name="T1" fmla="*/ 4 h 141"/>
                  <a:gd name="T2" fmla="*/ 3 w 191"/>
                  <a:gd name="T3" fmla="*/ 141 h 141"/>
                  <a:gd name="T4" fmla="*/ 0 w 191"/>
                  <a:gd name="T5" fmla="*/ 137 h 141"/>
                  <a:gd name="T6" fmla="*/ 188 w 191"/>
                  <a:gd name="T7" fmla="*/ 0 h 141"/>
                  <a:gd name="T8" fmla="*/ 191 w 191"/>
                  <a:gd name="T9" fmla="*/ 4 h 141"/>
                  <a:gd name="T10" fmla="*/ 0 60000 65536"/>
                  <a:gd name="T11" fmla="*/ 0 60000 65536"/>
                  <a:gd name="T12" fmla="*/ 0 60000 65536"/>
                  <a:gd name="T13" fmla="*/ 0 60000 65536"/>
                  <a:gd name="T14" fmla="*/ 0 60000 65536"/>
                  <a:gd name="T15" fmla="*/ 0 w 191"/>
                  <a:gd name="T16" fmla="*/ 0 h 141"/>
                  <a:gd name="T17" fmla="*/ 191 w 191"/>
                  <a:gd name="T18" fmla="*/ 141 h 141"/>
                </a:gdLst>
                <a:ahLst/>
                <a:cxnLst>
                  <a:cxn ang="T10">
                    <a:pos x="T0" y="T1"/>
                  </a:cxn>
                  <a:cxn ang="T11">
                    <a:pos x="T2" y="T3"/>
                  </a:cxn>
                  <a:cxn ang="T12">
                    <a:pos x="T4" y="T5"/>
                  </a:cxn>
                  <a:cxn ang="T13">
                    <a:pos x="T6" y="T7"/>
                  </a:cxn>
                  <a:cxn ang="T14">
                    <a:pos x="T8" y="T9"/>
                  </a:cxn>
                </a:cxnLst>
                <a:rect l="T15" t="T16" r="T17" b="T18"/>
                <a:pathLst>
                  <a:path w="191" h="141">
                    <a:moveTo>
                      <a:pt x="191" y="4"/>
                    </a:moveTo>
                    <a:lnTo>
                      <a:pt x="3" y="141"/>
                    </a:lnTo>
                    <a:lnTo>
                      <a:pt x="0" y="137"/>
                    </a:lnTo>
                    <a:lnTo>
                      <a:pt x="188" y="0"/>
                    </a:lnTo>
                    <a:lnTo>
                      <a:pt x="191"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2" name="Freeform 282"/>
              <p:cNvSpPr>
                <a:spLocks noChangeArrowheads="1"/>
              </p:cNvSpPr>
              <p:nvPr/>
            </p:nvSpPr>
            <p:spPr bwMode="auto">
              <a:xfrm>
                <a:off x="2438" y="2410"/>
                <a:ext cx="189" cy="140"/>
              </a:xfrm>
              <a:custGeom>
                <a:avLst/>
                <a:gdLst>
                  <a:gd name="T0" fmla="*/ 189 w 189"/>
                  <a:gd name="T1" fmla="*/ 4 h 140"/>
                  <a:gd name="T2" fmla="*/ 3 w 189"/>
                  <a:gd name="T3" fmla="*/ 140 h 140"/>
                  <a:gd name="T4" fmla="*/ 0 w 189"/>
                  <a:gd name="T5" fmla="*/ 137 h 140"/>
                  <a:gd name="T6" fmla="*/ 188 w 189"/>
                  <a:gd name="T7" fmla="*/ 0 h 140"/>
                  <a:gd name="T8" fmla="*/ 189 w 189"/>
                  <a:gd name="T9" fmla="*/ 4 h 140"/>
                  <a:gd name="T10" fmla="*/ 0 60000 65536"/>
                  <a:gd name="T11" fmla="*/ 0 60000 65536"/>
                  <a:gd name="T12" fmla="*/ 0 60000 65536"/>
                  <a:gd name="T13" fmla="*/ 0 60000 65536"/>
                  <a:gd name="T14" fmla="*/ 0 60000 65536"/>
                  <a:gd name="T15" fmla="*/ 0 w 189"/>
                  <a:gd name="T16" fmla="*/ 0 h 140"/>
                  <a:gd name="T17" fmla="*/ 189 w 189"/>
                  <a:gd name="T18" fmla="*/ 140 h 140"/>
                </a:gdLst>
                <a:ahLst/>
                <a:cxnLst>
                  <a:cxn ang="T10">
                    <a:pos x="T0" y="T1"/>
                  </a:cxn>
                  <a:cxn ang="T11">
                    <a:pos x="T2" y="T3"/>
                  </a:cxn>
                  <a:cxn ang="T12">
                    <a:pos x="T4" y="T5"/>
                  </a:cxn>
                  <a:cxn ang="T13">
                    <a:pos x="T6" y="T7"/>
                  </a:cxn>
                  <a:cxn ang="T14">
                    <a:pos x="T8" y="T9"/>
                  </a:cxn>
                </a:cxnLst>
                <a:rect l="T15" t="T16" r="T17" b="T18"/>
                <a:pathLst>
                  <a:path w="189" h="140">
                    <a:moveTo>
                      <a:pt x="189" y="4"/>
                    </a:moveTo>
                    <a:lnTo>
                      <a:pt x="3" y="140"/>
                    </a:lnTo>
                    <a:lnTo>
                      <a:pt x="0" y="137"/>
                    </a:lnTo>
                    <a:lnTo>
                      <a:pt x="188" y="0"/>
                    </a:lnTo>
                    <a:lnTo>
                      <a:pt x="189"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3" name="Freeform 283"/>
              <p:cNvSpPr>
                <a:spLocks noChangeArrowheads="1"/>
              </p:cNvSpPr>
              <p:nvPr/>
            </p:nvSpPr>
            <p:spPr bwMode="auto">
              <a:xfrm>
                <a:off x="2444" y="2419"/>
                <a:ext cx="190" cy="142"/>
              </a:xfrm>
              <a:custGeom>
                <a:avLst/>
                <a:gdLst>
                  <a:gd name="T0" fmla="*/ 190 w 190"/>
                  <a:gd name="T1" fmla="*/ 5 h 142"/>
                  <a:gd name="T2" fmla="*/ 2 w 190"/>
                  <a:gd name="T3" fmla="*/ 142 h 142"/>
                  <a:gd name="T4" fmla="*/ 0 w 190"/>
                  <a:gd name="T5" fmla="*/ 137 h 142"/>
                  <a:gd name="T6" fmla="*/ 188 w 190"/>
                  <a:gd name="T7" fmla="*/ 0 h 142"/>
                  <a:gd name="T8" fmla="*/ 190 w 190"/>
                  <a:gd name="T9" fmla="*/ 5 h 142"/>
                  <a:gd name="T10" fmla="*/ 0 60000 65536"/>
                  <a:gd name="T11" fmla="*/ 0 60000 65536"/>
                  <a:gd name="T12" fmla="*/ 0 60000 65536"/>
                  <a:gd name="T13" fmla="*/ 0 60000 65536"/>
                  <a:gd name="T14" fmla="*/ 0 60000 65536"/>
                  <a:gd name="T15" fmla="*/ 0 w 190"/>
                  <a:gd name="T16" fmla="*/ 0 h 142"/>
                  <a:gd name="T17" fmla="*/ 190 w 190"/>
                  <a:gd name="T18" fmla="*/ 142 h 142"/>
                </a:gdLst>
                <a:ahLst/>
                <a:cxnLst>
                  <a:cxn ang="T10">
                    <a:pos x="T0" y="T1"/>
                  </a:cxn>
                  <a:cxn ang="T11">
                    <a:pos x="T2" y="T3"/>
                  </a:cxn>
                  <a:cxn ang="T12">
                    <a:pos x="T4" y="T5"/>
                  </a:cxn>
                  <a:cxn ang="T13">
                    <a:pos x="T6" y="T7"/>
                  </a:cxn>
                  <a:cxn ang="T14">
                    <a:pos x="T8" y="T9"/>
                  </a:cxn>
                </a:cxnLst>
                <a:rect l="T15" t="T16" r="T17" b="T18"/>
                <a:pathLst>
                  <a:path w="190" h="142">
                    <a:moveTo>
                      <a:pt x="190" y="5"/>
                    </a:moveTo>
                    <a:lnTo>
                      <a:pt x="2" y="142"/>
                    </a:lnTo>
                    <a:lnTo>
                      <a:pt x="0" y="137"/>
                    </a:lnTo>
                    <a:lnTo>
                      <a:pt x="188" y="0"/>
                    </a:lnTo>
                    <a:lnTo>
                      <a:pt x="190"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4" name="Freeform 284"/>
              <p:cNvSpPr>
                <a:spLocks noChangeArrowheads="1"/>
              </p:cNvSpPr>
              <p:nvPr/>
            </p:nvSpPr>
            <p:spPr bwMode="auto">
              <a:xfrm>
                <a:off x="2451" y="2430"/>
                <a:ext cx="190" cy="140"/>
              </a:xfrm>
              <a:custGeom>
                <a:avLst/>
                <a:gdLst>
                  <a:gd name="T0" fmla="*/ 190 w 190"/>
                  <a:gd name="T1" fmla="*/ 3 h 140"/>
                  <a:gd name="T2" fmla="*/ 2 w 190"/>
                  <a:gd name="T3" fmla="*/ 140 h 140"/>
                  <a:gd name="T4" fmla="*/ 0 w 190"/>
                  <a:gd name="T5" fmla="*/ 136 h 140"/>
                  <a:gd name="T6" fmla="*/ 187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2" y="140"/>
                    </a:lnTo>
                    <a:lnTo>
                      <a:pt x="0" y="136"/>
                    </a:lnTo>
                    <a:lnTo>
                      <a:pt x="187"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5" name="Freeform 285"/>
              <p:cNvSpPr>
                <a:spLocks noChangeArrowheads="1"/>
              </p:cNvSpPr>
              <p:nvPr/>
            </p:nvSpPr>
            <p:spPr bwMode="auto">
              <a:xfrm>
                <a:off x="2456" y="2469"/>
                <a:ext cx="151" cy="110"/>
              </a:xfrm>
              <a:custGeom>
                <a:avLst/>
                <a:gdLst>
                  <a:gd name="T0" fmla="*/ 151 w 151"/>
                  <a:gd name="T1" fmla="*/ 3 h 110"/>
                  <a:gd name="T2" fmla="*/ 3 w 151"/>
                  <a:gd name="T3" fmla="*/ 110 h 110"/>
                  <a:gd name="T4" fmla="*/ 0 w 151"/>
                  <a:gd name="T5" fmla="*/ 106 h 110"/>
                  <a:gd name="T6" fmla="*/ 148 w 151"/>
                  <a:gd name="T7" fmla="*/ 0 h 110"/>
                  <a:gd name="T8" fmla="*/ 151 w 151"/>
                  <a:gd name="T9" fmla="*/ 3 h 110"/>
                  <a:gd name="T10" fmla="*/ 0 60000 65536"/>
                  <a:gd name="T11" fmla="*/ 0 60000 65536"/>
                  <a:gd name="T12" fmla="*/ 0 60000 65536"/>
                  <a:gd name="T13" fmla="*/ 0 60000 65536"/>
                  <a:gd name="T14" fmla="*/ 0 60000 65536"/>
                  <a:gd name="T15" fmla="*/ 0 w 151"/>
                  <a:gd name="T16" fmla="*/ 0 h 110"/>
                  <a:gd name="T17" fmla="*/ 151 w 151"/>
                  <a:gd name="T18" fmla="*/ 110 h 110"/>
                </a:gdLst>
                <a:ahLst/>
                <a:cxnLst>
                  <a:cxn ang="T10">
                    <a:pos x="T0" y="T1"/>
                  </a:cxn>
                  <a:cxn ang="T11">
                    <a:pos x="T2" y="T3"/>
                  </a:cxn>
                  <a:cxn ang="T12">
                    <a:pos x="T4" y="T5"/>
                  </a:cxn>
                  <a:cxn ang="T13">
                    <a:pos x="T6" y="T7"/>
                  </a:cxn>
                  <a:cxn ang="T14">
                    <a:pos x="T8" y="T9"/>
                  </a:cxn>
                </a:cxnLst>
                <a:rect l="T15" t="T16" r="T17" b="T18"/>
                <a:pathLst>
                  <a:path w="151" h="110">
                    <a:moveTo>
                      <a:pt x="151" y="3"/>
                    </a:moveTo>
                    <a:lnTo>
                      <a:pt x="3" y="110"/>
                    </a:lnTo>
                    <a:lnTo>
                      <a:pt x="0" y="106"/>
                    </a:lnTo>
                    <a:lnTo>
                      <a:pt x="148" y="0"/>
                    </a:lnTo>
                    <a:lnTo>
                      <a:pt x="151"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6" name="Freeform 286"/>
              <p:cNvSpPr>
                <a:spLocks noChangeArrowheads="1"/>
              </p:cNvSpPr>
              <p:nvPr/>
            </p:nvSpPr>
            <p:spPr bwMode="auto">
              <a:xfrm>
                <a:off x="2463" y="2458"/>
                <a:ext cx="176" cy="132"/>
              </a:xfrm>
              <a:custGeom>
                <a:avLst/>
                <a:gdLst>
                  <a:gd name="T0" fmla="*/ 176 w 176"/>
                  <a:gd name="T1" fmla="*/ 4 h 132"/>
                  <a:gd name="T2" fmla="*/ 3 w 176"/>
                  <a:gd name="T3" fmla="*/ 132 h 132"/>
                  <a:gd name="T4" fmla="*/ 0 w 176"/>
                  <a:gd name="T5" fmla="*/ 128 h 132"/>
                  <a:gd name="T6" fmla="*/ 175 w 176"/>
                  <a:gd name="T7" fmla="*/ 0 h 132"/>
                  <a:gd name="T8" fmla="*/ 176 w 176"/>
                  <a:gd name="T9" fmla="*/ 4 h 132"/>
                  <a:gd name="T10" fmla="*/ 0 60000 65536"/>
                  <a:gd name="T11" fmla="*/ 0 60000 65536"/>
                  <a:gd name="T12" fmla="*/ 0 60000 65536"/>
                  <a:gd name="T13" fmla="*/ 0 60000 65536"/>
                  <a:gd name="T14" fmla="*/ 0 60000 65536"/>
                  <a:gd name="T15" fmla="*/ 0 w 176"/>
                  <a:gd name="T16" fmla="*/ 0 h 132"/>
                  <a:gd name="T17" fmla="*/ 176 w 176"/>
                  <a:gd name="T18" fmla="*/ 132 h 132"/>
                </a:gdLst>
                <a:ahLst/>
                <a:cxnLst>
                  <a:cxn ang="T10">
                    <a:pos x="T0" y="T1"/>
                  </a:cxn>
                  <a:cxn ang="T11">
                    <a:pos x="T2" y="T3"/>
                  </a:cxn>
                  <a:cxn ang="T12">
                    <a:pos x="T4" y="T5"/>
                  </a:cxn>
                  <a:cxn ang="T13">
                    <a:pos x="T6" y="T7"/>
                  </a:cxn>
                  <a:cxn ang="T14">
                    <a:pos x="T8" y="T9"/>
                  </a:cxn>
                </a:cxnLst>
                <a:rect l="T15" t="T16" r="T17" b="T18"/>
                <a:pathLst>
                  <a:path w="176" h="132">
                    <a:moveTo>
                      <a:pt x="176" y="4"/>
                    </a:moveTo>
                    <a:lnTo>
                      <a:pt x="3" y="132"/>
                    </a:lnTo>
                    <a:lnTo>
                      <a:pt x="0" y="128"/>
                    </a:lnTo>
                    <a:lnTo>
                      <a:pt x="175" y="0"/>
                    </a:lnTo>
                    <a:lnTo>
                      <a:pt x="176"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7" name="Freeform 287"/>
              <p:cNvSpPr>
                <a:spLocks noChangeArrowheads="1"/>
              </p:cNvSpPr>
              <p:nvPr/>
            </p:nvSpPr>
            <p:spPr bwMode="auto">
              <a:xfrm>
                <a:off x="2470" y="2458"/>
                <a:ext cx="189" cy="140"/>
              </a:xfrm>
              <a:custGeom>
                <a:avLst/>
                <a:gdLst>
                  <a:gd name="T0" fmla="*/ 189 w 189"/>
                  <a:gd name="T1" fmla="*/ 4 h 140"/>
                  <a:gd name="T2" fmla="*/ 1 w 189"/>
                  <a:gd name="T3" fmla="*/ 140 h 140"/>
                  <a:gd name="T4" fmla="*/ 0 w 189"/>
                  <a:gd name="T5" fmla="*/ 137 h 140"/>
                  <a:gd name="T6" fmla="*/ 186 w 189"/>
                  <a:gd name="T7" fmla="*/ 0 h 140"/>
                  <a:gd name="T8" fmla="*/ 189 w 189"/>
                  <a:gd name="T9" fmla="*/ 4 h 140"/>
                  <a:gd name="T10" fmla="*/ 0 60000 65536"/>
                  <a:gd name="T11" fmla="*/ 0 60000 65536"/>
                  <a:gd name="T12" fmla="*/ 0 60000 65536"/>
                  <a:gd name="T13" fmla="*/ 0 60000 65536"/>
                  <a:gd name="T14" fmla="*/ 0 60000 65536"/>
                  <a:gd name="T15" fmla="*/ 0 w 189"/>
                  <a:gd name="T16" fmla="*/ 0 h 140"/>
                  <a:gd name="T17" fmla="*/ 189 w 189"/>
                  <a:gd name="T18" fmla="*/ 140 h 140"/>
                </a:gdLst>
                <a:ahLst/>
                <a:cxnLst>
                  <a:cxn ang="T10">
                    <a:pos x="T0" y="T1"/>
                  </a:cxn>
                  <a:cxn ang="T11">
                    <a:pos x="T2" y="T3"/>
                  </a:cxn>
                  <a:cxn ang="T12">
                    <a:pos x="T4" y="T5"/>
                  </a:cxn>
                  <a:cxn ang="T13">
                    <a:pos x="T6" y="T7"/>
                  </a:cxn>
                  <a:cxn ang="T14">
                    <a:pos x="T8" y="T9"/>
                  </a:cxn>
                </a:cxnLst>
                <a:rect l="T15" t="T16" r="T17" b="T18"/>
                <a:pathLst>
                  <a:path w="189" h="140">
                    <a:moveTo>
                      <a:pt x="189" y="4"/>
                    </a:moveTo>
                    <a:lnTo>
                      <a:pt x="1" y="140"/>
                    </a:lnTo>
                    <a:lnTo>
                      <a:pt x="0" y="137"/>
                    </a:lnTo>
                    <a:lnTo>
                      <a:pt x="186" y="0"/>
                    </a:lnTo>
                    <a:lnTo>
                      <a:pt x="189"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8" name="Freeform 288"/>
              <p:cNvSpPr>
                <a:spLocks noChangeArrowheads="1"/>
              </p:cNvSpPr>
              <p:nvPr/>
            </p:nvSpPr>
            <p:spPr bwMode="auto">
              <a:xfrm>
                <a:off x="2475" y="2467"/>
                <a:ext cx="191" cy="142"/>
              </a:xfrm>
              <a:custGeom>
                <a:avLst/>
                <a:gdLst>
                  <a:gd name="T0" fmla="*/ 191 w 191"/>
                  <a:gd name="T1" fmla="*/ 5 h 142"/>
                  <a:gd name="T2" fmla="*/ 3 w 191"/>
                  <a:gd name="T3" fmla="*/ 142 h 142"/>
                  <a:gd name="T4" fmla="*/ 0 w 191"/>
                  <a:gd name="T5" fmla="*/ 137 h 142"/>
                  <a:gd name="T6" fmla="*/ 188 w 191"/>
                  <a:gd name="T7" fmla="*/ 0 h 142"/>
                  <a:gd name="T8" fmla="*/ 191 w 191"/>
                  <a:gd name="T9" fmla="*/ 5 h 142"/>
                  <a:gd name="T10" fmla="*/ 0 60000 65536"/>
                  <a:gd name="T11" fmla="*/ 0 60000 65536"/>
                  <a:gd name="T12" fmla="*/ 0 60000 65536"/>
                  <a:gd name="T13" fmla="*/ 0 60000 65536"/>
                  <a:gd name="T14" fmla="*/ 0 60000 65536"/>
                  <a:gd name="T15" fmla="*/ 0 w 191"/>
                  <a:gd name="T16" fmla="*/ 0 h 142"/>
                  <a:gd name="T17" fmla="*/ 191 w 191"/>
                  <a:gd name="T18" fmla="*/ 142 h 142"/>
                </a:gdLst>
                <a:ahLst/>
                <a:cxnLst>
                  <a:cxn ang="T10">
                    <a:pos x="T0" y="T1"/>
                  </a:cxn>
                  <a:cxn ang="T11">
                    <a:pos x="T2" y="T3"/>
                  </a:cxn>
                  <a:cxn ang="T12">
                    <a:pos x="T4" y="T5"/>
                  </a:cxn>
                  <a:cxn ang="T13">
                    <a:pos x="T6" y="T7"/>
                  </a:cxn>
                  <a:cxn ang="T14">
                    <a:pos x="T8" y="T9"/>
                  </a:cxn>
                </a:cxnLst>
                <a:rect l="T15" t="T16" r="T17" b="T18"/>
                <a:pathLst>
                  <a:path w="191" h="142">
                    <a:moveTo>
                      <a:pt x="191" y="5"/>
                    </a:moveTo>
                    <a:lnTo>
                      <a:pt x="3" y="142"/>
                    </a:lnTo>
                    <a:lnTo>
                      <a:pt x="0" y="137"/>
                    </a:lnTo>
                    <a:lnTo>
                      <a:pt x="188" y="0"/>
                    </a:lnTo>
                    <a:lnTo>
                      <a:pt x="191"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9" name="Freeform 289"/>
              <p:cNvSpPr>
                <a:spLocks noChangeArrowheads="1"/>
              </p:cNvSpPr>
              <p:nvPr/>
            </p:nvSpPr>
            <p:spPr bwMode="auto">
              <a:xfrm>
                <a:off x="2481" y="2478"/>
                <a:ext cx="190" cy="140"/>
              </a:xfrm>
              <a:custGeom>
                <a:avLst/>
                <a:gdLst>
                  <a:gd name="T0" fmla="*/ 190 w 190"/>
                  <a:gd name="T1" fmla="*/ 3 h 140"/>
                  <a:gd name="T2" fmla="*/ 4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4"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0" name="Freeform 290"/>
              <p:cNvSpPr>
                <a:spLocks noChangeArrowheads="1"/>
              </p:cNvSpPr>
              <p:nvPr/>
            </p:nvSpPr>
            <p:spPr bwMode="auto">
              <a:xfrm>
                <a:off x="2488" y="2487"/>
                <a:ext cx="190" cy="140"/>
              </a:xfrm>
              <a:custGeom>
                <a:avLst/>
                <a:gdLst>
                  <a:gd name="T0" fmla="*/ 190 w 190"/>
                  <a:gd name="T1" fmla="*/ 3 h 140"/>
                  <a:gd name="T2" fmla="*/ 2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2"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1" name="Freeform 291"/>
              <p:cNvSpPr>
                <a:spLocks noChangeArrowheads="1"/>
              </p:cNvSpPr>
              <p:nvPr/>
            </p:nvSpPr>
            <p:spPr bwMode="auto">
              <a:xfrm>
                <a:off x="2495" y="2497"/>
                <a:ext cx="190" cy="140"/>
              </a:xfrm>
              <a:custGeom>
                <a:avLst/>
                <a:gdLst>
                  <a:gd name="T0" fmla="*/ 190 w 190"/>
                  <a:gd name="T1" fmla="*/ 4 h 140"/>
                  <a:gd name="T2" fmla="*/ 1 w 190"/>
                  <a:gd name="T3" fmla="*/ 140 h 140"/>
                  <a:gd name="T4" fmla="*/ 0 w 190"/>
                  <a:gd name="T5" fmla="*/ 137 h 140"/>
                  <a:gd name="T6" fmla="*/ 186 w 190"/>
                  <a:gd name="T7" fmla="*/ 0 h 140"/>
                  <a:gd name="T8" fmla="*/ 190 w 190"/>
                  <a:gd name="T9" fmla="*/ 4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4"/>
                    </a:moveTo>
                    <a:lnTo>
                      <a:pt x="1" y="140"/>
                    </a:lnTo>
                    <a:lnTo>
                      <a:pt x="0" y="137"/>
                    </a:lnTo>
                    <a:lnTo>
                      <a:pt x="186"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2" name="Freeform 292"/>
              <p:cNvSpPr>
                <a:spLocks noChangeArrowheads="1"/>
              </p:cNvSpPr>
              <p:nvPr/>
            </p:nvSpPr>
            <p:spPr bwMode="auto">
              <a:xfrm>
                <a:off x="2500" y="2552"/>
                <a:ext cx="126" cy="94"/>
              </a:xfrm>
              <a:custGeom>
                <a:avLst/>
                <a:gdLst>
                  <a:gd name="T0" fmla="*/ 126 w 126"/>
                  <a:gd name="T1" fmla="*/ 6 h 94"/>
                  <a:gd name="T2" fmla="*/ 3 w 126"/>
                  <a:gd name="T3" fmla="*/ 94 h 94"/>
                  <a:gd name="T4" fmla="*/ 0 w 126"/>
                  <a:gd name="T5" fmla="*/ 91 h 94"/>
                  <a:gd name="T6" fmla="*/ 124 w 126"/>
                  <a:gd name="T7" fmla="*/ 0 h 94"/>
                  <a:gd name="T8" fmla="*/ 126 w 126"/>
                  <a:gd name="T9" fmla="*/ 6 h 94"/>
                  <a:gd name="T10" fmla="*/ 0 60000 65536"/>
                  <a:gd name="T11" fmla="*/ 0 60000 65536"/>
                  <a:gd name="T12" fmla="*/ 0 60000 65536"/>
                  <a:gd name="T13" fmla="*/ 0 60000 65536"/>
                  <a:gd name="T14" fmla="*/ 0 60000 65536"/>
                  <a:gd name="T15" fmla="*/ 0 w 126"/>
                  <a:gd name="T16" fmla="*/ 0 h 94"/>
                  <a:gd name="T17" fmla="*/ 126 w 126"/>
                  <a:gd name="T18" fmla="*/ 94 h 94"/>
                </a:gdLst>
                <a:ahLst/>
                <a:cxnLst>
                  <a:cxn ang="T10">
                    <a:pos x="T0" y="T1"/>
                  </a:cxn>
                  <a:cxn ang="T11">
                    <a:pos x="T2" y="T3"/>
                  </a:cxn>
                  <a:cxn ang="T12">
                    <a:pos x="T4" y="T5"/>
                  </a:cxn>
                  <a:cxn ang="T13">
                    <a:pos x="T6" y="T7"/>
                  </a:cxn>
                  <a:cxn ang="T14">
                    <a:pos x="T8" y="T9"/>
                  </a:cxn>
                </a:cxnLst>
                <a:rect l="T15" t="T16" r="T17" b="T18"/>
                <a:pathLst>
                  <a:path w="126" h="94">
                    <a:moveTo>
                      <a:pt x="126" y="6"/>
                    </a:moveTo>
                    <a:lnTo>
                      <a:pt x="3" y="94"/>
                    </a:lnTo>
                    <a:lnTo>
                      <a:pt x="0" y="91"/>
                    </a:lnTo>
                    <a:lnTo>
                      <a:pt x="124" y="0"/>
                    </a:lnTo>
                    <a:lnTo>
                      <a:pt x="126" y="6"/>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3" name="Freeform 293"/>
              <p:cNvSpPr>
                <a:spLocks noChangeArrowheads="1"/>
              </p:cNvSpPr>
              <p:nvPr/>
            </p:nvSpPr>
            <p:spPr bwMode="auto">
              <a:xfrm>
                <a:off x="731" y="1179"/>
                <a:ext cx="490" cy="217"/>
              </a:xfrm>
              <a:custGeom>
                <a:avLst/>
                <a:gdLst>
                  <a:gd name="T0" fmla="*/ 656 w 292"/>
                  <a:gd name="T1" fmla="*/ 32 h 122"/>
                  <a:gd name="T2" fmla="*/ 602 w 292"/>
                  <a:gd name="T3" fmla="*/ 57 h 122"/>
                  <a:gd name="T4" fmla="*/ 597 w 292"/>
                  <a:gd name="T5" fmla="*/ 57 h 122"/>
                  <a:gd name="T6" fmla="*/ 557 w 292"/>
                  <a:gd name="T7" fmla="*/ 73 h 122"/>
                  <a:gd name="T8" fmla="*/ 544 w 292"/>
                  <a:gd name="T9" fmla="*/ 89 h 122"/>
                  <a:gd name="T10" fmla="*/ 634 w 292"/>
                  <a:gd name="T11" fmla="*/ 76 h 122"/>
                  <a:gd name="T12" fmla="*/ 681 w 292"/>
                  <a:gd name="T13" fmla="*/ 60 h 122"/>
                  <a:gd name="T14" fmla="*/ 727 w 292"/>
                  <a:gd name="T15" fmla="*/ 41 h 122"/>
                  <a:gd name="T16" fmla="*/ 774 w 292"/>
                  <a:gd name="T17" fmla="*/ 36 h 122"/>
                  <a:gd name="T18" fmla="*/ 789 w 292"/>
                  <a:gd name="T19" fmla="*/ 48 h 122"/>
                  <a:gd name="T20" fmla="*/ 765 w 292"/>
                  <a:gd name="T21" fmla="*/ 69 h 122"/>
                  <a:gd name="T22" fmla="*/ 722 w 292"/>
                  <a:gd name="T23" fmla="*/ 92 h 122"/>
                  <a:gd name="T24" fmla="*/ 698 w 292"/>
                  <a:gd name="T25" fmla="*/ 110 h 122"/>
                  <a:gd name="T26" fmla="*/ 634 w 292"/>
                  <a:gd name="T27" fmla="*/ 133 h 122"/>
                  <a:gd name="T28" fmla="*/ 636 w 292"/>
                  <a:gd name="T29" fmla="*/ 149 h 122"/>
                  <a:gd name="T30" fmla="*/ 685 w 292"/>
                  <a:gd name="T31" fmla="*/ 142 h 122"/>
                  <a:gd name="T32" fmla="*/ 710 w 292"/>
                  <a:gd name="T33" fmla="*/ 135 h 122"/>
                  <a:gd name="T34" fmla="*/ 769 w 292"/>
                  <a:gd name="T35" fmla="*/ 110 h 122"/>
                  <a:gd name="T36" fmla="*/ 802 w 292"/>
                  <a:gd name="T37" fmla="*/ 117 h 122"/>
                  <a:gd name="T38" fmla="*/ 811 w 292"/>
                  <a:gd name="T39" fmla="*/ 123 h 122"/>
                  <a:gd name="T40" fmla="*/ 802 w 292"/>
                  <a:gd name="T41" fmla="*/ 139 h 122"/>
                  <a:gd name="T42" fmla="*/ 757 w 292"/>
                  <a:gd name="T43" fmla="*/ 162 h 122"/>
                  <a:gd name="T44" fmla="*/ 769 w 292"/>
                  <a:gd name="T45" fmla="*/ 167 h 122"/>
                  <a:gd name="T46" fmla="*/ 777 w 292"/>
                  <a:gd name="T47" fmla="*/ 180 h 122"/>
                  <a:gd name="T48" fmla="*/ 747 w 292"/>
                  <a:gd name="T49" fmla="*/ 199 h 122"/>
                  <a:gd name="T50" fmla="*/ 723 w 292"/>
                  <a:gd name="T51" fmla="*/ 215 h 122"/>
                  <a:gd name="T52" fmla="*/ 706 w 292"/>
                  <a:gd name="T53" fmla="*/ 231 h 122"/>
                  <a:gd name="T54" fmla="*/ 686 w 292"/>
                  <a:gd name="T55" fmla="*/ 251 h 122"/>
                  <a:gd name="T56" fmla="*/ 648 w 292"/>
                  <a:gd name="T57" fmla="*/ 272 h 122"/>
                  <a:gd name="T58" fmla="*/ 577 w 292"/>
                  <a:gd name="T59" fmla="*/ 276 h 122"/>
                  <a:gd name="T60" fmla="*/ 425 w 292"/>
                  <a:gd name="T61" fmla="*/ 269 h 122"/>
                  <a:gd name="T62" fmla="*/ 275 w 292"/>
                  <a:gd name="T63" fmla="*/ 301 h 122"/>
                  <a:gd name="T64" fmla="*/ 57 w 292"/>
                  <a:gd name="T65" fmla="*/ 386 h 122"/>
                  <a:gd name="T66" fmla="*/ 39 w 292"/>
                  <a:gd name="T67" fmla="*/ 322 h 122"/>
                  <a:gd name="T68" fmla="*/ 25 w 292"/>
                  <a:gd name="T69" fmla="*/ 260 h 122"/>
                  <a:gd name="T70" fmla="*/ 22 w 292"/>
                  <a:gd name="T71" fmla="*/ 208 h 122"/>
                  <a:gd name="T72" fmla="*/ 121 w 292"/>
                  <a:gd name="T73" fmla="*/ 199 h 122"/>
                  <a:gd name="T74" fmla="*/ 315 w 292"/>
                  <a:gd name="T75" fmla="*/ 146 h 122"/>
                  <a:gd name="T76" fmla="*/ 378 w 292"/>
                  <a:gd name="T77" fmla="*/ 126 h 122"/>
                  <a:gd name="T78" fmla="*/ 456 w 292"/>
                  <a:gd name="T79" fmla="*/ 73 h 122"/>
                  <a:gd name="T80" fmla="*/ 515 w 292"/>
                  <a:gd name="T81" fmla="*/ 36 h 122"/>
                  <a:gd name="T82" fmla="*/ 535 w 292"/>
                  <a:gd name="T83" fmla="*/ 28 h 122"/>
                  <a:gd name="T84" fmla="*/ 577 w 292"/>
                  <a:gd name="T85" fmla="*/ 12 h 122"/>
                  <a:gd name="T86" fmla="*/ 594 w 292"/>
                  <a:gd name="T87" fmla="*/ 7 h 122"/>
                  <a:gd name="T88" fmla="*/ 631 w 292"/>
                  <a:gd name="T89" fmla="*/ 9 h 122"/>
                  <a:gd name="T90" fmla="*/ 656 w 292"/>
                  <a:gd name="T91" fmla="*/ 0 h 122"/>
                  <a:gd name="T92" fmla="*/ 656 w 292"/>
                  <a:gd name="T93" fmla="*/ 32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122"/>
                  <a:gd name="T143" fmla="*/ 292 w 292"/>
                  <a:gd name="T144" fmla="*/ 122 h 1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122">
                    <a:moveTo>
                      <a:pt x="233" y="10"/>
                    </a:moveTo>
                    <a:cubicBezTo>
                      <a:pt x="233" y="10"/>
                      <a:pt x="222" y="16"/>
                      <a:pt x="214" y="18"/>
                    </a:cubicBezTo>
                    <a:cubicBezTo>
                      <a:pt x="214" y="18"/>
                      <a:pt x="212" y="18"/>
                      <a:pt x="212" y="18"/>
                    </a:cubicBezTo>
                    <a:cubicBezTo>
                      <a:pt x="205" y="23"/>
                      <a:pt x="198" y="23"/>
                      <a:pt x="198" y="23"/>
                    </a:cubicBezTo>
                    <a:cubicBezTo>
                      <a:pt x="198" y="23"/>
                      <a:pt x="197" y="25"/>
                      <a:pt x="193" y="28"/>
                    </a:cubicBezTo>
                    <a:cubicBezTo>
                      <a:pt x="208" y="25"/>
                      <a:pt x="215" y="27"/>
                      <a:pt x="225" y="24"/>
                    </a:cubicBezTo>
                    <a:cubicBezTo>
                      <a:pt x="232" y="21"/>
                      <a:pt x="242" y="19"/>
                      <a:pt x="242" y="19"/>
                    </a:cubicBezTo>
                    <a:cubicBezTo>
                      <a:pt x="242" y="19"/>
                      <a:pt x="245" y="19"/>
                      <a:pt x="258" y="13"/>
                    </a:cubicBezTo>
                    <a:cubicBezTo>
                      <a:pt x="272" y="8"/>
                      <a:pt x="275" y="11"/>
                      <a:pt x="275" y="11"/>
                    </a:cubicBezTo>
                    <a:cubicBezTo>
                      <a:pt x="275" y="11"/>
                      <a:pt x="280" y="12"/>
                      <a:pt x="280" y="15"/>
                    </a:cubicBezTo>
                    <a:cubicBezTo>
                      <a:pt x="280" y="19"/>
                      <a:pt x="275" y="20"/>
                      <a:pt x="272" y="22"/>
                    </a:cubicBezTo>
                    <a:cubicBezTo>
                      <a:pt x="269" y="24"/>
                      <a:pt x="260" y="27"/>
                      <a:pt x="256" y="29"/>
                    </a:cubicBezTo>
                    <a:cubicBezTo>
                      <a:pt x="253" y="31"/>
                      <a:pt x="250" y="34"/>
                      <a:pt x="248" y="35"/>
                    </a:cubicBezTo>
                    <a:cubicBezTo>
                      <a:pt x="245" y="36"/>
                      <a:pt x="225" y="42"/>
                      <a:pt x="225" y="42"/>
                    </a:cubicBezTo>
                    <a:cubicBezTo>
                      <a:pt x="225" y="42"/>
                      <a:pt x="223" y="45"/>
                      <a:pt x="226" y="47"/>
                    </a:cubicBezTo>
                    <a:cubicBezTo>
                      <a:pt x="232" y="46"/>
                      <a:pt x="242" y="45"/>
                      <a:pt x="243" y="45"/>
                    </a:cubicBezTo>
                    <a:cubicBezTo>
                      <a:pt x="243" y="45"/>
                      <a:pt x="247" y="46"/>
                      <a:pt x="252" y="43"/>
                    </a:cubicBezTo>
                    <a:cubicBezTo>
                      <a:pt x="257" y="41"/>
                      <a:pt x="264" y="37"/>
                      <a:pt x="273" y="35"/>
                    </a:cubicBezTo>
                    <a:cubicBezTo>
                      <a:pt x="283" y="33"/>
                      <a:pt x="285" y="37"/>
                      <a:pt x="285" y="37"/>
                    </a:cubicBezTo>
                    <a:cubicBezTo>
                      <a:pt x="285" y="37"/>
                      <a:pt x="288" y="38"/>
                      <a:pt x="288" y="39"/>
                    </a:cubicBezTo>
                    <a:cubicBezTo>
                      <a:pt x="288" y="40"/>
                      <a:pt x="292" y="41"/>
                      <a:pt x="285" y="44"/>
                    </a:cubicBezTo>
                    <a:cubicBezTo>
                      <a:pt x="279" y="46"/>
                      <a:pt x="267" y="52"/>
                      <a:pt x="269" y="51"/>
                    </a:cubicBezTo>
                    <a:cubicBezTo>
                      <a:pt x="271" y="51"/>
                      <a:pt x="272" y="53"/>
                      <a:pt x="273" y="53"/>
                    </a:cubicBezTo>
                    <a:cubicBezTo>
                      <a:pt x="273" y="53"/>
                      <a:pt x="277" y="55"/>
                      <a:pt x="276" y="57"/>
                    </a:cubicBezTo>
                    <a:cubicBezTo>
                      <a:pt x="274" y="58"/>
                      <a:pt x="269" y="61"/>
                      <a:pt x="265" y="63"/>
                    </a:cubicBezTo>
                    <a:cubicBezTo>
                      <a:pt x="261" y="66"/>
                      <a:pt x="257" y="68"/>
                      <a:pt x="257" y="68"/>
                    </a:cubicBezTo>
                    <a:cubicBezTo>
                      <a:pt x="256" y="70"/>
                      <a:pt x="253" y="71"/>
                      <a:pt x="251" y="73"/>
                    </a:cubicBezTo>
                    <a:cubicBezTo>
                      <a:pt x="248" y="75"/>
                      <a:pt x="244" y="79"/>
                      <a:pt x="244" y="79"/>
                    </a:cubicBezTo>
                    <a:cubicBezTo>
                      <a:pt x="240" y="81"/>
                      <a:pt x="234" y="85"/>
                      <a:pt x="230" y="86"/>
                    </a:cubicBezTo>
                    <a:cubicBezTo>
                      <a:pt x="225" y="87"/>
                      <a:pt x="217" y="85"/>
                      <a:pt x="205" y="87"/>
                    </a:cubicBezTo>
                    <a:cubicBezTo>
                      <a:pt x="193" y="88"/>
                      <a:pt x="151" y="85"/>
                      <a:pt x="151" y="85"/>
                    </a:cubicBezTo>
                    <a:cubicBezTo>
                      <a:pt x="122" y="84"/>
                      <a:pt x="114" y="93"/>
                      <a:pt x="98" y="95"/>
                    </a:cubicBezTo>
                    <a:cubicBezTo>
                      <a:pt x="61" y="101"/>
                      <a:pt x="20" y="122"/>
                      <a:pt x="20" y="122"/>
                    </a:cubicBezTo>
                    <a:cubicBezTo>
                      <a:pt x="14" y="102"/>
                      <a:pt x="14" y="102"/>
                      <a:pt x="14" y="102"/>
                    </a:cubicBezTo>
                    <a:cubicBezTo>
                      <a:pt x="9" y="82"/>
                      <a:pt x="9" y="82"/>
                      <a:pt x="9" y="82"/>
                    </a:cubicBezTo>
                    <a:cubicBezTo>
                      <a:pt x="8" y="66"/>
                      <a:pt x="8" y="66"/>
                      <a:pt x="8" y="66"/>
                    </a:cubicBezTo>
                    <a:cubicBezTo>
                      <a:pt x="8" y="66"/>
                      <a:pt x="0" y="73"/>
                      <a:pt x="43" y="63"/>
                    </a:cubicBezTo>
                    <a:cubicBezTo>
                      <a:pt x="86" y="53"/>
                      <a:pt x="107" y="48"/>
                      <a:pt x="112" y="46"/>
                    </a:cubicBezTo>
                    <a:cubicBezTo>
                      <a:pt x="117" y="44"/>
                      <a:pt x="129" y="42"/>
                      <a:pt x="134" y="40"/>
                    </a:cubicBezTo>
                    <a:cubicBezTo>
                      <a:pt x="140" y="38"/>
                      <a:pt x="157" y="25"/>
                      <a:pt x="162" y="23"/>
                    </a:cubicBezTo>
                    <a:cubicBezTo>
                      <a:pt x="167" y="20"/>
                      <a:pt x="178" y="13"/>
                      <a:pt x="183" y="11"/>
                    </a:cubicBezTo>
                    <a:cubicBezTo>
                      <a:pt x="187" y="9"/>
                      <a:pt x="190" y="9"/>
                      <a:pt x="190" y="9"/>
                    </a:cubicBezTo>
                    <a:cubicBezTo>
                      <a:pt x="195" y="8"/>
                      <a:pt x="201" y="7"/>
                      <a:pt x="205" y="4"/>
                    </a:cubicBezTo>
                    <a:cubicBezTo>
                      <a:pt x="209" y="2"/>
                      <a:pt x="211" y="2"/>
                      <a:pt x="211" y="2"/>
                    </a:cubicBezTo>
                    <a:cubicBezTo>
                      <a:pt x="212" y="2"/>
                      <a:pt x="218" y="3"/>
                      <a:pt x="224" y="3"/>
                    </a:cubicBezTo>
                    <a:cubicBezTo>
                      <a:pt x="228" y="1"/>
                      <a:pt x="233" y="0"/>
                      <a:pt x="233" y="0"/>
                    </a:cubicBezTo>
                    <a:cubicBezTo>
                      <a:pt x="233" y="0"/>
                      <a:pt x="238" y="4"/>
                      <a:pt x="233" y="10"/>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4" name="Freeform 294"/>
              <p:cNvSpPr>
                <a:spLocks noChangeArrowheads="1"/>
              </p:cNvSpPr>
              <p:nvPr/>
            </p:nvSpPr>
            <p:spPr bwMode="auto">
              <a:xfrm>
                <a:off x="1096" y="1272"/>
                <a:ext cx="83" cy="25"/>
              </a:xfrm>
              <a:custGeom>
                <a:avLst/>
                <a:gdLst>
                  <a:gd name="T0" fmla="*/ 138 w 50"/>
                  <a:gd name="T1" fmla="*/ 0 h 14"/>
                  <a:gd name="T2" fmla="*/ 113 w 50"/>
                  <a:gd name="T3" fmla="*/ 13 h 14"/>
                  <a:gd name="T4" fmla="*/ 93 w 50"/>
                  <a:gd name="T5" fmla="*/ 23 h 14"/>
                  <a:gd name="T6" fmla="*/ 22 w 50"/>
                  <a:gd name="T7" fmla="*/ 32 h 14"/>
                  <a:gd name="T8" fmla="*/ 5 w 50"/>
                  <a:gd name="T9" fmla="*/ 45 h 14"/>
                  <a:gd name="T10" fmla="*/ 58 w 50"/>
                  <a:gd name="T11" fmla="*/ 32 h 14"/>
                  <a:gd name="T12" fmla="*/ 70 w 50"/>
                  <a:gd name="T13" fmla="*/ 32 h 14"/>
                  <a:gd name="T14" fmla="*/ 83 w 50"/>
                  <a:gd name="T15" fmla="*/ 25 h 14"/>
                  <a:gd name="T16" fmla="*/ 96 w 50"/>
                  <a:gd name="T17" fmla="*/ 25 h 14"/>
                  <a:gd name="T18" fmla="*/ 138 w 50"/>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4"/>
                  <a:gd name="T32" fmla="*/ 50 w 5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4">
                    <a:moveTo>
                      <a:pt x="50" y="0"/>
                    </a:moveTo>
                    <a:cubicBezTo>
                      <a:pt x="50" y="0"/>
                      <a:pt x="43" y="3"/>
                      <a:pt x="41" y="4"/>
                    </a:cubicBezTo>
                    <a:cubicBezTo>
                      <a:pt x="39" y="5"/>
                      <a:pt x="36" y="7"/>
                      <a:pt x="34" y="7"/>
                    </a:cubicBezTo>
                    <a:cubicBezTo>
                      <a:pt x="32" y="8"/>
                      <a:pt x="13" y="10"/>
                      <a:pt x="8" y="10"/>
                    </a:cubicBezTo>
                    <a:cubicBezTo>
                      <a:pt x="4" y="11"/>
                      <a:pt x="4" y="13"/>
                      <a:pt x="2" y="14"/>
                    </a:cubicBezTo>
                    <a:cubicBezTo>
                      <a:pt x="0" y="14"/>
                      <a:pt x="9" y="11"/>
                      <a:pt x="21" y="10"/>
                    </a:cubicBezTo>
                    <a:cubicBezTo>
                      <a:pt x="24" y="10"/>
                      <a:pt x="25" y="10"/>
                      <a:pt x="25" y="10"/>
                    </a:cubicBezTo>
                    <a:cubicBezTo>
                      <a:pt x="25" y="10"/>
                      <a:pt x="27" y="9"/>
                      <a:pt x="30" y="8"/>
                    </a:cubicBezTo>
                    <a:cubicBezTo>
                      <a:pt x="34" y="7"/>
                      <a:pt x="35" y="8"/>
                      <a:pt x="35" y="8"/>
                    </a:cubicBezTo>
                    <a:cubicBezTo>
                      <a:pt x="35" y="8"/>
                      <a:pt x="48" y="1"/>
                      <a:pt x="50" y="0"/>
                    </a:cubicBezTo>
                    <a:close/>
                  </a:path>
                </a:pathLst>
              </a:custGeom>
              <a:solidFill>
                <a:srgbClr val="A97E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5" name="Freeform 295"/>
              <p:cNvSpPr>
                <a:spLocks noChangeArrowheads="1"/>
              </p:cNvSpPr>
              <p:nvPr/>
            </p:nvSpPr>
            <p:spPr bwMode="auto">
              <a:xfrm>
                <a:off x="1082" y="1298"/>
                <a:ext cx="84" cy="22"/>
              </a:xfrm>
              <a:custGeom>
                <a:avLst/>
                <a:gdLst>
                  <a:gd name="T0" fmla="*/ 0 w 50"/>
                  <a:gd name="T1" fmla="*/ 40 h 12"/>
                  <a:gd name="T2" fmla="*/ 50 w 50"/>
                  <a:gd name="T3" fmla="*/ 31 h 12"/>
                  <a:gd name="T4" fmla="*/ 96 w 50"/>
                  <a:gd name="T5" fmla="*/ 28 h 12"/>
                  <a:gd name="T6" fmla="*/ 136 w 50"/>
                  <a:gd name="T7" fmla="*/ 4 h 12"/>
                  <a:gd name="T8" fmla="*/ 91 w 50"/>
                  <a:gd name="T9" fmla="*/ 33 h 12"/>
                  <a:gd name="T10" fmla="*/ 0 w 50"/>
                  <a:gd name="T11" fmla="*/ 40 h 12"/>
                  <a:gd name="T12" fmla="*/ 0 60000 65536"/>
                  <a:gd name="T13" fmla="*/ 0 60000 65536"/>
                  <a:gd name="T14" fmla="*/ 0 60000 65536"/>
                  <a:gd name="T15" fmla="*/ 0 60000 65536"/>
                  <a:gd name="T16" fmla="*/ 0 60000 65536"/>
                  <a:gd name="T17" fmla="*/ 0 60000 65536"/>
                  <a:gd name="T18" fmla="*/ 0 w 50"/>
                  <a:gd name="T19" fmla="*/ 0 h 12"/>
                  <a:gd name="T20" fmla="*/ 50 w 5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0" h="12">
                    <a:moveTo>
                      <a:pt x="0" y="12"/>
                    </a:moveTo>
                    <a:cubicBezTo>
                      <a:pt x="0" y="12"/>
                      <a:pt x="4" y="9"/>
                      <a:pt x="18" y="9"/>
                    </a:cubicBezTo>
                    <a:cubicBezTo>
                      <a:pt x="31" y="9"/>
                      <a:pt x="30" y="10"/>
                      <a:pt x="34" y="8"/>
                    </a:cubicBezTo>
                    <a:cubicBezTo>
                      <a:pt x="38" y="6"/>
                      <a:pt x="46" y="3"/>
                      <a:pt x="48" y="1"/>
                    </a:cubicBezTo>
                    <a:cubicBezTo>
                      <a:pt x="50" y="0"/>
                      <a:pt x="40" y="7"/>
                      <a:pt x="32" y="10"/>
                    </a:cubicBezTo>
                    <a:cubicBezTo>
                      <a:pt x="23" y="12"/>
                      <a:pt x="17" y="7"/>
                      <a:pt x="0" y="12"/>
                    </a:cubicBezTo>
                    <a:close/>
                  </a:path>
                </a:pathLst>
              </a:custGeom>
              <a:solidFill>
                <a:srgbClr val="A97E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6" name="Freeform 296"/>
              <p:cNvSpPr>
                <a:spLocks noChangeArrowheads="1"/>
              </p:cNvSpPr>
              <p:nvPr/>
            </p:nvSpPr>
            <p:spPr bwMode="auto">
              <a:xfrm>
                <a:off x="1033" y="1226"/>
                <a:ext cx="22" cy="3"/>
              </a:xfrm>
              <a:custGeom>
                <a:avLst/>
                <a:gdLst>
                  <a:gd name="T0" fmla="*/ 37 w 13"/>
                  <a:gd name="T1" fmla="*/ 5 h 2"/>
                  <a:gd name="T2" fmla="*/ 0 w 13"/>
                  <a:gd name="T3" fmla="*/ 0 h 2"/>
                  <a:gd name="T4" fmla="*/ 37 w 13"/>
                  <a:gd name="T5" fmla="*/ 5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13" y="2"/>
                    </a:moveTo>
                    <a:cubicBezTo>
                      <a:pt x="13" y="2"/>
                      <a:pt x="4" y="2"/>
                      <a:pt x="0" y="0"/>
                    </a:cubicBezTo>
                    <a:cubicBezTo>
                      <a:pt x="6" y="1"/>
                      <a:pt x="13" y="2"/>
                      <a:pt x="13" y="2"/>
                    </a:cubicBezTo>
                    <a:close/>
                  </a:path>
                </a:pathLst>
              </a:custGeom>
              <a:solidFill>
                <a:srgbClr val="A97E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7" name="Freeform 297"/>
              <p:cNvSpPr>
                <a:spLocks noEditPoints="1" noChangeArrowheads="1"/>
              </p:cNvSpPr>
              <p:nvPr/>
            </p:nvSpPr>
            <p:spPr bwMode="auto">
              <a:xfrm>
                <a:off x="837" y="460"/>
                <a:ext cx="379" cy="236"/>
              </a:xfrm>
              <a:custGeom>
                <a:avLst/>
                <a:gdLst>
                  <a:gd name="T0" fmla="*/ 461 w 226"/>
                  <a:gd name="T1" fmla="*/ 406 h 133"/>
                  <a:gd name="T2" fmla="*/ 458 w 226"/>
                  <a:gd name="T3" fmla="*/ 369 h 133"/>
                  <a:gd name="T4" fmla="*/ 428 w 226"/>
                  <a:gd name="T5" fmla="*/ 328 h 133"/>
                  <a:gd name="T6" fmla="*/ 399 w 226"/>
                  <a:gd name="T7" fmla="*/ 300 h 133"/>
                  <a:gd name="T8" fmla="*/ 387 w 226"/>
                  <a:gd name="T9" fmla="*/ 286 h 133"/>
                  <a:gd name="T10" fmla="*/ 444 w 226"/>
                  <a:gd name="T11" fmla="*/ 309 h 133"/>
                  <a:gd name="T12" fmla="*/ 478 w 226"/>
                  <a:gd name="T13" fmla="*/ 325 h 133"/>
                  <a:gd name="T14" fmla="*/ 510 w 226"/>
                  <a:gd name="T15" fmla="*/ 337 h 133"/>
                  <a:gd name="T16" fmla="*/ 543 w 226"/>
                  <a:gd name="T17" fmla="*/ 369 h 133"/>
                  <a:gd name="T18" fmla="*/ 582 w 226"/>
                  <a:gd name="T19" fmla="*/ 383 h 133"/>
                  <a:gd name="T20" fmla="*/ 597 w 226"/>
                  <a:gd name="T21" fmla="*/ 374 h 133"/>
                  <a:gd name="T22" fmla="*/ 577 w 226"/>
                  <a:gd name="T23" fmla="*/ 350 h 133"/>
                  <a:gd name="T24" fmla="*/ 552 w 226"/>
                  <a:gd name="T25" fmla="*/ 314 h 133"/>
                  <a:gd name="T26" fmla="*/ 545 w 226"/>
                  <a:gd name="T27" fmla="*/ 305 h 133"/>
                  <a:gd name="T28" fmla="*/ 523 w 226"/>
                  <a:gd name="T29" fmla="*/ 286 h 133"/>
                  <a:gd name="T30" fmla="*/ 490 w 226"/>
                  <a:gd name="T31" fmla="*/ 264 h 133"/>
                  <a:gd name="T32" fmla="*/ 520 w 226"/>
                  <a:gd name="T33" fmla="*/ 280 h 133"/>
                  <a:gd name="T34" fmla="*/ 545 w 226"/>
                  <a:gd name="T35" fmla="*/ 293 h 133"/>
                  <a:gd name="T36" fmla="*/ 587 w 226"/>
                  <a:gd name="T37" fmla="*/ 334 h 133"/>
                  <a:gd name="T38" fmla="*/ 615 w 226"/>
                  <a:gd name="T39" fmla="*/ 350 h 133"/>
                  <a:gd name="T40" fmla="*/ 624 w 226"/>
                  <a:gd name="T41" fmla="*/ 342 h 133"/>
                  <a:gd name="T42" fmla="*/ 632 w 226"/>
                  <a:gd name="T43" fmla="*/ 330 h 133"/>
                  <a:gd name="T44" fmla="*/ 614 w 226"/>
                  <a:gd name="T45" fmla="*/ 312 h 133"/>
                  <a:gd name="T46" fmla="*/ 605 w 226"/>
                  <a:gd name="T47" fmla="*/ 300 h 133"/>
                  <a:gd name="T48" fmla="*/ 619 w 226"/>
                  <a:gd name="T49" fmla="*/ 293 h 133"/>
                  <a:gd name="T50" fmla="*/ 614 w 226"/>
                  <a:gd name="T51" fmla="*/ 273 h 133"/>
                  <a:gd name="T52" fmla="*/ 599 w 226"/>
                  <a:gd name="T53" fmla="*/ 256 h 133"/>
                  <a:gd name="T54" fmla="*/ 562 w 226"/>
                  <a:gd name="T55" fmla="*/ 211 h 133"/>
                  <a:gd name="T56" fmla="*/ 569 w 226"/>
                  <a:gd name="T57" fmla="*/ 204 h 133"/>
                  <a:gd name="T58" fmla="*/ 553 w 226"/>
                  <a:gd name="T59" fmla="*/ 179 h 133"/>
                  <a:gd name="T60" fmla="*/ 548 w 226"/>
                  <a:gd name="T61" fmla="*/ 163 h 133"/>
                  <a:gd name="T62" fmla="*/ 545 w 226"/>
                  <a:gd name="T63" fmla="*/ 151 h 133"/>
                  <a:gd name="T64" fmla="*/ 523 w 226"/>
                  <a:gd name="T65" fmla="*/ 126 h 133"/>
                  <a:gd name="T66" fmla="*/ 515 w 226"/>
                  <a:gd name="T67" fmla="*/ 114 h 133"/>
                  <a:gd name="T68" fmla="*/ 478 w 226"/>
                  <a:gd name="T69" fmla="*/ 105 h 133"/>
                  <a:gd name="T70" fmla="*/ 436 w 226"/>
                  <a:gd name="T71" fmla="*/ 98 h 133"/>
                  <a:gd name="T72" fmla="*/ 402 w 226"/>
                  <a:gd name="T73" fmla="*/ 89 h 133"/>
                  <a:gd name="T74" fmla="*/ 329 w 226"/>
                  <a:gd name="T75" fmla="*/ 66 h 133"/>
                  <a:gd name="T76" fmla="*/ 273 w 226"/>
                  <a:gd name="T77" fmla="*/ 66 h 133"/>
                  <a:gd name="T78" fmla="*/ 250 w 226"/>
                  <a:gd name="T79" fmla="*/ 57 h 133"/>
                  <a:gd name="T80" fmla="*/ 208 w 226"/>
                  <a:gd name="T81" fmla="*/ 41 h 133"/>
                  <a:gd name="T82" fmla="*/ 65 w 226"/>
                  <a:gd name="T83" fmla="*/ 0 h 133"/>
                  <a:gd name="T84" fmla="*/ 0 w 226"/>
                  <a:gd name="T85" fmla="*/ 133 h 133"/>
                  <a:gd name="T86" fmla="*/ 200 w 226"/>
                  <a:gd name="T87" fmla="*/ 204 h 133"/>
                  <a:gd name="T88" fmla="*/ 250 w 226"/>
                  <a:gd name="T89" fmla="*/ 248 h 133"/>
                  <a:gd name="T90" fmla="*/ 345 w 226"/>
                  <a:gd name="T91" fmla="*/ 321 h 133"/>
                  <a:gd name="T92" fmla="*/ 371 w 226"/>
                  <a:gd name="T93" fmla="*/ 342 h 133"/>
                  <a:gd name="T94" fmla="*/ 399 w 226"/>
                  <a:gd name="T95" fmla="*/ 369 h 133"/>
                  <a:gd name="T96" fmla="*/ 424 w 226"/>
                  <a:gd name="T97" fmla="*/ 382 h 133"/>
                  <a:gd name="T98" fmla="*/ 456 w 226"/>
                  <a:gd name="T99" fmla="*/ 419 h 133"/>
                  <a:gd name="T100" fmla="*/ 461 w 226"/>
                  <a:gd name="T101" fmla="*/ 406 h 133"/>
                  <a:gd name="T102" fmla="*/ 501 w 226"/>
                  <a:gd name="T103" fmla="*/ 163 h 133"/>
                  <a:gd name="T104" fmla="*/ 465 w 226"/>
                  <a:gd name="T105" fmla="*/ 147 h 133"/>
                  <a:gd name="T106" fmla="*/ 466 w 226"/>
                  <a:gd name="T107" fmla="*/ 146 h 133"/>
                  <a:gd name="T108" fmla="*/ 506 w 226"/>
                  <a:gd name="T109" fmla="*/ 154 h 133"/>
                  <a:gd name="T110" fmla="*/ 523 w 226"/>
                  <a:gd name="T111" fmla="*/ 176 h 133"/>
                  <a:gd name="T112" fmla="*/ 523 w 226"/>
                  <a:gd name="T113" fmla="*/ 176 h 133"/>
                  <a:gd name="T114" fmla="*/ 523 w 226"/>
                  <a:gd name="T115" fmla="*/ 176 h 133"/>
                  <a:gd name="T116" fmla="*/ 501 w 226"/>
                  <a:gd name="T117" fmla="*/ 163 h 1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6"/>
                  <a:gd name="T178" fmla="*/ 0 h 133"/>
                  <a:gd name="T179" fmla="*/ 226 w 226"/>
                  <a:gd name="T180" fmla="*/ 133 h 1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6" h="133">
                    <a:moveTo>
                      <a:pt x="164" y="129"/>
                    </a:moveTo>
                    <a:cubicBezTo>
                      <a:pt x="164" y="129"/>
                      <a:pt x="169" y="126"/>
                      <a:pt x="163" y="117"/>
                    </a:cubicBezTo>
                    <a:cubicBezTo>
                      <a:pt x="158" y="108"/>
                      <a:pt x="154" y="105"/>
                      <a:pt x="152" y="104"/>
                    </a:cubicBezTo>
                    <a:cubicBezTo>
                      <a:pt x="151" y="103"/>
                      <a:pt x="144" y="97"/>
                      <a:pt x="142" y="95"/>
                    </a:cubicBezTo>
                    <a:cubicBezTo>
                      <a:pt x="139" y="93"/>
                      <a:pt x="138" y="91"/>
                      <a:pt x="138" y="91"/>
                    </a:cubicBezTo>
                    <a:cubicBezTo>
                      <a:pt x="138" y="91"/>
                      <a:pt x="146" y="95"/>
                      <a:pt x="158" y="98"/>
                    </a:cubicBezTo>
                    <a:cubicBezTo>
                      <a:pt x="163" y="99"/>
                      <a:pt x="166" y="101"/>
                      <a:pt x="170" y="103"/>
                    </a:cubicBezTo>
                    <a:cubicBezTo>
                      <a:pt x="170" y="103"/>
                      <a:pt x="177" y="106"/>
                      <a:pt x="181" y="107"/>
                    </a:cubicBezTo>
                    <a:cubicBezTo>
                      <a:pt x="186" y="109"/>
                      <a:pt x="188" y="114"/>
                      <a:pt x="193" y="117"/>
                    </a:cubicBezTo>
                    <a:cubicBezTo>
                      <a:pt x="198" y="120"/>
                      <a:pt x="203" y="124"/>
                      <a:pt x="207" y="122"/>
                    </a:cubicBezTo>
                    <a:cubicBezTo>
                      <a:pt x="208" y="122"/>
                      <a:pt x="212" y="122"/>
                      <a:pt x="212" y="119"/>
                    </a:cubicBezTo>
                    <a:cubicBezTo>
                      <a:pt x="212" y="119"/>
                      <a:pt x="213" y="116"/>
                      <a:pt x="205" y="111"/>
                    </a:cubicBezTo>
                    <a:cubicBezTo>
                      <a:pt x="201" y="107"/>
                      <a:pt x="198" y="103"/>
                      <a:pt x="196" y="100"/>
                    </a:cubicBezTo>
                    <a:cubicBezTo>
                      <a:pt x="196" y="100"/>
                      <a:pt x="195" y="98"/>
                      <a:pt x="194" y="97"/>
                    </a:cubicBezTo>
                    <a:cubicBezTo>
                      <a:pt x="193" y="95"/>
                      <a:pt x="192" y="94"/>
                      <a:pt x="186" y="91"/>
                    </a:cubicBezTo>
                    <a:cubicBezTo>
                      <a:pt x="182" y="89"/>
                      <a:pt x="179" y="87"/>
                      <a:pt x="174" y="84"/>
                    </a:cubicBezTo>
                    <a:cubicBezTo>
                      <a:pt x="179" y="86"/>
                      <a:pt x="185" y="89"/>
                      <a:pt x="185" y="89"/>
                    </a:cubicBezTo>
                    <a:cubicBezTo>
                      <a:pt x="187" y="90"/>
                      <a:pt x="191" y="91"/>
                      <a:pt x="194" y="93"/>
                    </a:cubicBezTo>
                    <a:cubicBezTo>
                      <a:pt x="196" y="96"/>
                      <a:pt x="204" y="103"/>
                      <a:pt x="209" y="106"/>
                    </a:cubicBezTo>
                    <a:cubicBezTo>
                      <a:pt x="215" y="109"/>
                      <a:pt x="216" y="112"/>
                      <a:pt x="219" y="111"/>
                    </a:cubicBezTo>
                    <a:cubicBezTo>
                      <a:pt x="222" y="111"/>
                      <a:pt x="222" y="109"/>
                      <a:pt x="222" y="109"/>
                    </a:cubicBezTo>
                    <a:cubicBezTo>
                      <a:pt x="222" y="109"/>
                      <a:pt x="225" y="108"/>
                      <a:pt x="225" y="105"/>
                    </a:cubicBezTo>
                    <a:cubicBezTo>
                      <a:pt x="226" y="103"/>
                      <a:pt x="219" y="99"/>
                      <a:pt x="218" y="99"/>
                    </a:cubicBezTo>
                    <a:cubicBezTo>
                      <a:pt x="218" y="98"/>
                      <a:pt x="215" y="95"/>
                      <a:pt x="215" y="95"/>
                    </a:cubicBezTo>
                    <a:cubicBezTo>
                      <a:pt x="215" y="95"/>
                      <a:pt x="219" y="95"/>
                      <a:pt x="220" y="93"/>
                    </a:cubicBezTo>
                    <a:cubicBezTo>
                      <a:pt x="221" y="90"/>
                      <a:pt x="219" y="88"/>
                      <a:pt x="218" y="87"/>
                    </a:cubicBezTo>
                    <a:cubicBezTo>
                      <a:pt x="217" y="86"/>
                      <a:pt x="213" y="81"/>
                      <a:pt x="213" y="81"/>
                    </a:cubicBezTo>
                    <a:cubicBezTo>
                      <a:pt x="213" y="81"/>
                      <a:pt x="205" y="71"/>
                      <a:pt x="200" y="67"/>
                    </a:cubicBezTo>
                    <a:cubicBezTo>
                      <a:pt x="201" y="66"/>
                      <a:pt x="202" y="65"/>
                      <a:pt x="202" y="65"/>
                    </a:cubicBezTo>
                    <a:cubicBezTo>
                      <a:pt x="202" y="64"/>
                      <a:pt x="200" y="62"/>
                      <a:pt x="197" y="57"/>
                    </a:cubicBezTo>
                    <a:cubicBezTo>
                      <a:pt x="197" y="57"/>
                      <a:pt x="196" y="54"/>
                      <a:pt x="195" y="52"/>
                    </a:cubicBezTo>
                    <a:cubicBezTo>
                      <a:pt x="195" y="50"/>
                      <a:pt x="195" y="49"/>
                      <a:pt x="194" y="48"/>
                    </a:cubicBezTo>
                    <a:cubicBezTo>
                      <a:pt x="193" y="47"/>
                      <a:pt x="188" y="42"/>
                      <a:pt x="186" y="40"/>
                    </a:cubicBezTo>
                    <a:cubicBezTo>
                      <a:pt x="184" y="37"/>
                      <a:pt x="184" y="37"/>
                      <a:pt x="183" y="36"/>
                    </a:cubicBezTo>
                    <a:cubicBezTo>
                      <a:pt x="181" y="36"/>
                      <a:pt x="173" y="34"/>
                      <a:pt x="170" y="33"/>
                    </a:cubicBezTo>
                    <a:cubicBezTo>
                      <a:pt x="166" y="33"/>
                      <a:pt x="159" y="32"/>
                      <a:pt x="155" y="31"/>
                    </a:cubicBezTo>
                    <a:cubicBezTo>
                      <a:pt x="152" y="29"/>
                      <a:pt x="147" y="29"/>
                      <a:pt x="143" y="28"/>
                    </a:cubicBezTo>
                    <a:cubicBezTo>
                      <a:pt x="140" y="27"/>
                      <a:pt x="126" y="23"/>
                      <a:pt x="117" y="21"/>
                    </a:cubicBezTo>
                    <a:cubicBezTo>
                      <a:pt x="108" y="20"/>
                      <a:pt x="101" y="22"/>
                      <a:pt x="97" y="21"/>
                    </a:cubicBezTo>
                    <a:cubicBezTo>
                      <a:pt x="93" y="20"/>
                      <a:pt x="94" y="19"/>
                      <a:pt x="89" y="18"/>
                    </a:cubicBezTo>
                    <a:cubicBezTo>
                      <a:pt x="84" y="17"/>
                      <a:pt x="79" y="16"/>
                      <a:pt x="74" y="13"/>
                    </a:cubicBezTo>
                    <a:cubicBezTo>
                      <a:pt x="72" y="12"/>
                      <a:pt x="50" y="6"/>
                      <a:pt x="23" y="0"/>
                    </a:cubicBezTo>
                    <a:cubicBezTo>
                      <a:pt x="0" y="42"/>
                      <a:pt x="0" y="42"/>
                      <a:pt x="0" y="42"/>
                    </a:cubicBezTo>
                    <a:cubicBezTo>
                      <a:pt x="31" y="49"/>
                      <a:pt x="61" y="58"/>
                      <a:pt x="71" y="65"/>
                    </a:cubicBezTo>
                    <a:cubicBezTo>
                      <a:pt x="71" y="65"/>
                      <a:pt x="85" y="73"/>
                      <a:pt x="89" y="79"/>
                    </a:cubicBezTo>
                    <a:cubicBezTo>
                      <a:pt x="93" y="84"/>
                      <a:pt x="116" y="97"/>
                      <a:pt x="123" y="102"/>
                    </a:cubicBezTo>
                    <a:cubicBezTo>
                      <a:pt x="130" y="106"/>
                      <a:pt x="131" y="108"/>
                      <a:pt x="132" y="109"/>
                    </a:cubicBezTo>
                    <a:cubicBezTo>
                      <a:pt x="133" y="110"/>
                      <a:pt x="142" y="117"/>
                      <a:pt x="142" y="117"/>
                    </a:cubicBezTo>
                    <a:cubicBezTo>
                      <a:pt x="145" y="118"/>
                      <a:pt x="148" y="119"/>
                      <a:pt x="151" y="121"/>
                    </a:cubicBezTo>
                    <a:cubicBezTo>
                      <a:pt x="151" y="121"/>
                      <a:pt x="159" y="131"/>
                      <a:pt x="162" y="133"/>
                    </a:cubicBezTo>
                    <a:cubicBezTo>
                      <a:pt x="164" y="131"/>
                      <a:pt x="164" y="131"/>
                      <a:pt x="164" y="129"/>
                    </a:cubicBezTo>
                    <a:close/>
                    <a:moveTo>
                      <a:pt x="178" y="52"/>
                    </a:moveTo>
                    <a:cubicBezTo>
                      <a:pt x="170" y="50"/>
                      <a:pt x="165" y="47"/>
                      <a:pt x="165" y="47"/>
                    </a:cubicBezTo>
                    <a:cubicBezTo>
                      <a:pt x="166" y="46"/>
                      <a:pt x="166" y="46"/>
                      <a:pt x="166" y="46"/>
                    </a:cubicBezTo>
                    <a:cubicBezTo>
                      <a:pt x="172" y="48"/>
                      <a:pt x="178" y="48"/>
                      <a:pt x="180" y="49"/>
                    </a:cubicBezTo>
                    <a:cubicBezTo>
                      <a:pt x="182" y="52"/>
                      <a:pt x="185" y="55"/>
                      <a:pt x="186" y="56"/>
                    </a:cubicBezTo>
                    <a:cubicBezTo>
                      <a:pt x="186" y="56"/>
                      <a:pt x="186" y="56"/>
                      <a:pt x="186" y="56"/>
                    </a:cubicBezTo>
                    <a:cubicBezTo>
                      <a:pt x="186" y="56"/>
                      <a:pt x="186" y="56"/>
                      <a:pt x="186" y="56"/>
                    </a:cubicBezTo>
                    <a:cubicBezTo>
                      <a:pt x="186" y="56"/>
                      <a:pt x="184" y="54"/>
                      <a:pt x="178" y="52"/>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8" name="Freeform 298"/>
              <p:cNvSpPr>
                <a:spLocks noChangeArrowheads="1"/>
              </p:cNvSpPr>
              <p:nvPr/>
            </p:nvSpPr>
            <p:spPr bwMode="auto">
              <a:xfrm>
                <a:off x="1149" y="560"/>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9" name="Freeform 299"/>
              <p:cNvSpPr>
                <a:spLocks noChangeArrowheads="1"/>
              </p:cNvSpPr>
              <p:nvPr/>
            </p:nvSpPr>
            <p:spPr bwMode="auto">
              <a:xfrm>
                <a:off x="1116" y="563"/>
                <a:ext cx="82" cy="66"/>
              </a:xfrm>
              <a:custGeom>
                <a:avLst/>
                <a:gdLst>
                  <a:gd name="T0" fmla="*/ 0 w 49"/>
                  <a:gd name="T1" fmla="*/ 0 h 37"/>
                  <a:gd name="T2" fmla="*/ 74 w 49"/>
                  <a:gd name="T3" fmla="*/ 52 h 37"/>
                  <a:gd name="T4" fmla="*/ 87 w 49"/>
                  <a:gd name="T5" fmla="*/ 61 h 37"/>
                  <a:gd name="T6" fmla="*/ 137 w 49"/>
                  <a:gd name="T7" fmla="*/ 118 h 37"/>
                  <a:gd name="T8" fmla="*/ 84 w 49"/>
                  <a:gd name="T9" fmla="*/ 54 h 37"/>
                  <a:gd name="T10" fmla="*/ 0 w 49"/>
                  <a:gd name="T11" fmla="*/ 0 h 37"/>
                  <a:gd name="T12" fmla="*/ 0 60000 65536"/>
                  <a:gd name="T13" fmla="*/ 0 60000 65536"/>
                  <a:gd name="T14" fmla="*/ 0 60000 65536"/>
                  <a:gd name="T15" fmla="*/ 0 60000 65536"/>
                  <a:gd name="T16" fmla="*/ 0 60000 65536"/>
                  <a:gd name="T17" fmla="*/ 0 60000 65536"/>
                  <a:gd name="T18" fmla="*/ 0 w 49"/>
                  <a:gd name="T19" fmla="*/ 0 h 37"/>
                  <a:gd name="T20" fmla="*/ 49 w 4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9" h="37">
                    <a:moveTo>
                      <a:pt x="0" y="0"/>
                    </a:moveTo>
                    <a:cubicBezTo>
                      <a:pt x="0" y="0"/>
                      <a:pt x="6" y="8"/>
                      <a:pt x="26" y="16"/>
                    </a:cubicBezTo>
                    <a:cubicBezTo>
                      <a:pt x="29" y="17"/>
                      <a:pt x="31" y="19"/>
                      <a:pt x="31" y="19"/>
                    </a:cubicBezTo>
                    <a:cubicBezTo>
                      <a:pt x="49" y="37"/>
                      <a:pt x="49" y="37"/>
                      <a:pt x="49" y="37"/>
                    </a:cubicBezTo>
                    <a:cubicBezTo>
                      <a:pt x="49" y="37"/>
                      <a:pt x="33" y="20"/>
                      <a:pt x="30" y="17"/>
                    </a:cubicBezTo>
                    <a:cubicBezTo>
                      <a:pt x="27" y="14"/>
                      <a:pt x="5" y="6"/>
                      <a:pt x="0"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0" name="Freeform 300"/>
              <p:cNvSpPr>
                <a:spLocks noChangeArrowheads="1"/>
              </p:cNvSpPr>
              <p:nvPr/>
            </p:nvSpPr>
            <p:spPr bwMode="auto">
              <a:xfrm>
                <a:off x="1112" y="595"/>
                <a:ext cx="52" cy="30"/>
              </a:xfrm>
              <a:custGeom>
                <a:avLst/>
                <a:gdLst>
                  <a:gd name="T0" fmla="*/ 0 w 31"/>
                  <a:gd name="T1" fmla="*/ 0 h 17"/>
                  <a:gd name="T2" fmla="*/ 5 w 31"/>
                  <a:gd name="T3" fmla="*/ 16 h 17"/>
                  <a:gd name="T4" fmla="*/ 82 w 31"/>
                  <a:gd name="T5" fmla="*/ 49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cubicBezTo>
                      <a:pt x="2" y="5"/>
                      <a:pt x="2" y="5"/>
                      <a:pt x="2" y="5"/>
                    </a:cubicBezTo>
                    <a:cubicBezTo>
                      <a:pt x="2" y="5"/>
                      <a:pt x="26" y="16"/>
                      <a:pt x="29" y="16"/>
                    </a:cubicBezTo>
                    <a:cubicBezTo>
                      <a:pt x="31" y="17"/>
                      <a:pt x="4" y="4"/>
                      <a:pt x="0"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1" name="Freeform 301"/>
              <p:cNvSpPr>
                <a:spLocks noChangeArrowheads="1"/>
              </p:cNvSpPr>
              <p:nvPr/>
            </p:nvSpPr>
            <p:spPr bwMode="auto">
              <a:xfrm>
                <a:off x="1149" y="560"/>
                <a:ext cx="24" cy="19"/>
              </a:xfrm>
              <a:custGeom>
                <a:avLst/>
                <a:gdLst>
                  <a:gd name="T0" fmla="*/ 41 w 14"/>
                  <a:gd name="T1" fmla="*/ 33 h 11"/>
                  <a:gd name="T2" fmla="*/ 24 w 14"/>
                  <a:gd name="T3" fmla="*/ 16 h 11"/>
                  <a:gd name="T4" fmla="*/ 0 w 14"/>
                  <a:gd name="T5" fmla="*/ 0 h 11"/>
                  <a:gd name="T6" fmla="*/ 24 w 14"/>
                  <a:gd name="T7" fmla="*/ 9 h 11"/>
                  <a:gd name="T8" fmla="*/ 41 w 14"/>
                  <a:gd name="T9" fmla="*/ 33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14" y="11"/>
                    </a:moveTo>
                    <a:cubicBezTo>
                      <a:pt x="14" y="11"/>
                      <a:pt x="11" y="6"/>
                      <a:pt x="8" y="5"/>
                    </a:cubicBezTo>
                    <a:cubicBezTo>
                      <a:pt x="6" y="3"/>
                      <a:pt x="2" y="1"/>
                      <a:pt x="0" y="0"/>
                    </a:cubicBezTo>
                    <a:cubicBezTo>
                      <a:pt x="3" y="1"/>
                      <a:pt x="6" y="2"/>
                      <a:pt x="8" y="3"/>
                    </a:cubicBezTo>
                    <a:cubicBezTo>
                      <a:pt x="10" y="4"/>
                      <a:pt x="14" y="10"/>
                      <a:pt x="14" y="11"/>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2" name="Freeform 302"/>
              <p:cNvSpPr>
                <a:spLocks noChangeArrowheads="1"/>
              </p:cNvSpPr>
              <p:nvPr/>
            </p:nvSpPr>
            <p:spPr bwMode="auto">
              <a:xfrm>
                <a:off x="901" y="460"/>
                <a:ext cx="75" cy="123"/>
              </a:xfrm>
              <a:custGeom>
                <a:avLst/>
                <a:gdLst>
                  <a:gd name="T0" fmla="*/ 0 w 75"/>
                  <a:gd name="T1" fmla="*/ 110 h 123"/>
                  <a:gd name="T2" fmla="*/ 40 w 75"/>
                  <a:gd name="T3" fmla="*/ 123 h 123"/>
                  <a:gd name="T4" fmla="*/ 75 w 75"/>
                  <a:gd name="T5" fmla="*/ 14 h 123"/>
                  <a:gd name="T6" fmla="*/ 35 w 75"/>
                  <a:gd name="T7" fmla="*/ 0 h 123"/>
                  <a:gd name="T8" fmla="*/ 0 w 75"/>
                  <a:gd name="T9" fmla="*/ 110 h 123"/>
                  <a:gd name="T10" fmla="*/ 0 60000 65536"/>
                  <a:gd name="T11" fmla="*/ 0 60000 65536"/>
                  <a:gd name="T12" fmla="*/ 0 60000 65536"/>
                  <a:gd name="T13" fmla="*/ 0 60000 65536"/>
                  <a:gd name="T14" fmla="*/ 0 60000 65536"/>
                  <a:gd name="T15" fmla="*/ 0 w 75"/>
                  <a:gd name="T16" fmla="*/ 0 h 123"/>
                  <a:gd name="T17" fmla="*/ 75 w 75"/>
                  <a:gd name="T18" fmla="*/ 123 h 123"/>
                </a:gdLst>
                <a:ahLst/>
                <a:cxnLst>
                  <a:cxn ang="T10">
                    <a:pos x="T0" y="T1"/>
                  </a:cxn>
                  <a:cxn ang="T11">
                    <a:pos x="T2" y="T3"/>
                  </a:cxn>
                  <a:cxn ang="T12">
                    <a:pos x="T4" y="T5"/>
                  </a:cxn>
                  <a:cxn ang="T13">
                    <a:pos x="T6" y="T7"/>
                  </a:cxn>
                  <a:cxn ang="T14">
                    <a:pos x="T8" y="T9"/>
                  </a:cxn>
                </a:cxnLst>
                <a:rect l="T15" t="T16" r="T17" b="T18"/>
                <a:pathLst>
                  <a:path w="75" h="123">
                    <a:moveTo>
                      <a:pt x="0" y="110"/>
                    </a:moveTo>
                    <a:lnTo>
                      <a:pt x="40" y="123"/>
                    </a:lnTo>
                    <a:lnTo>
                      <a:pt x="75" y="14"/>
                    </a:lnTo>
                    <a:lnTo>
                      <a:pt x="35" y="0"/>
                    </a:lnTo>
                    <a:lnTo>
                      <a:pt x="0" y="110"/>
                    </a:ln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3" name="Freeform 303"/>
              <p:cNvSpPr>
                <a:spLocks noChangeArrowheads="1"/>
              </p:cNvSpPr>
              <p:nvPr/>
            </p:nvSpPr>
            <p:spPr bwMode="auto">
              <a:xfrm>
                <a:off x="889" y="1242"/>
                <a:ext cx="67" cy="124"/>
              </a:xfrm>
              <a:custGeom>
                <a:avLst/>
                <a:gdLst>
                  <a:gd name="T0" fmla="*/ 27 w 67"/>
                  <a:gd name="T1" fmla="*/ 124 h 124"/>
                  <a:gd name="T2" fmla="*/ 67 w 67"/>
                  <a:gd name="T3" fmla="*/ 110 h 124"/>
                  <a:gd name="T4" fmla="*/ 39 w 67"/>
                  <a:gd name="T5" fmla="*/ 0 h 124"/>
                  <a:gd name="T6" fmla="*/ 0 w 67"/>
                  <a:gd name="T7" fmla="*/ 10 h 124"/>
                  <a:gd name="T8" fmla="*/ 27 w 67"/>
                  <a:gd name="T9" fmla="*/ 124 h 124"/>
                  <a:gd name="T10" fmla="*/ 0 60000 65536"/>
                  <a:gd name="T11" fmla="*/ 0 60000 65536"/>
                  <a:gd name="T12" fmla="*/ 0 60000 65536"/>
                  <a:gd name="T13" fmla="*/ 0 60000 65536"/>
                  <a:gd name="T14" fmla="*/ 0 60000 65536"/>
                  <a:gd name="T15" fmla="*/ 0 w 67"/>
                  <a:gd name="T16" fmla="*/ 0 h 124"/>
                  <a:gd name="T17" fmla="*/ 67 w 67"/>
                  <a:gd name="T18" fmla="*/ 124 h 124"/>
                </a:gdLst>
                <a:ahLst/>
                <a:cxnLst>
                  <a:cxn ang="T10">
                    <a:pos x="T0" y="T1"/>
                  </a:cxn>
                  <a:cxn ang="T11">
                    <a:pos x="T2" y="T3"/>
                  </a:cxn>
                  <a:cxn ang="T12">
                    <a:pos x="T4" y="T5"/>
                  </a:cxn>
                  <a:cxn ang="T13">
                    <a:pos x="T6" y="T7"/>
                  </a:cxn>
                  <a:cxn ang="T14">
                    <a:pos x="T8" y="T9"/>
                  </a:cxn>
                </a:cxnLst>
                <a:rect l="T15" t="T16" r="T17" b="T18"/>
                <a:pathLst>
                  <a:path w="67" h="124">
                    <a:moveTo>
                      <a:pt x="27" y="124"/>
                    </a:moveTo>
                    <a:lnTo>
                      <a:pt x="67" y="110"/>
                    </a:lnTo>
                    <a:lnTo>
                      <a:pt x="39" y="0"/>
                    </a:lnTo>
                    <a:lnTo>
                      <a:pt x="0" y="10"/>
                    </a:lnTo>
                    <a:lnTo>
                      <a:pt x="27" y="124"/>
                    </a:ln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4" name="Freeform 304"/>
              <p:cNvSpPr>
                <a:spLocks noChangeArrowheads="1"/>
              </p:cNvSpPr>
              <p:nvPr/>
            </p:nvSpPr>
            <p:spPr bwMode="auto">
              <a:xfrm>
                <a:off x="894" y="1250"/>
                <a:ext cx="50" cy="114"/>
              </a:xfrm>
              <a:custGeom>
                <a:avLst/>
                <a:gdLst>
                  <a:gd name="T0" fmla="*/ 0 w 50"/>
                  <a:gd name="T1" fmla="*/ 0 h 114"/>
                  <a:gd name="T2" fmla="*/ 50 w 50"/>
                  <a:gd name="T3" fmla="*/ 105 h 114"/>
                  <a:gd name="T4" fmla="*/ 27 w 50"/>
                  <a:gd name="T5" fmla="*/ 114 h 114"/>
                  <a:gd name="T6" fmla="*/ 0 w 50"/>
                  <a:gd name="T7" fmla="*/ 0 h 114"/>
                  <a:gd name="T8" fmla="*/ 0 60000 65536"/>
                  <a:gd name="T9" fmla="*/ 0 60000 65536"/>
                  <a:gd name="T10" fmla="*/ 0 60000 65536"/>
                  <a:gd name="T11" fmla="*/ 0 60000 65536"/>
                  <a:gd name="T12" fmla="*/ 0 w 50"/>
                  <a:gd name="T13" fmla="*/ 0 h 114"/>
                  <a:gd name="T14" fmla="*/ 50 w 50"/>
                  <a:gd name="T15" fmla="*/ 114 h 114"/>
                </a:gdLst>
                <a:ahLst/>
                <a:cxnLst>
                  <a:cxn ang="T8">
                    <a:pos x="T0" y="T1"/>
                  </a:cxn>
                  <a:cxn ang="T9">
                    <a:pos x="T2" y="T3"/>
                  </a:cxn>
                  <a:cxn ang="T10">
                    <a:pos x="T4" y="T5"/>
                  </a:cxn>
                  <a:cxn ang="T11">
                    <a:pos x="T6" y="T7"/>
                  </a:cxn>
                </a:cxnLst>
                <a:rect l="T12" t="T13" r="T14" b="T15"/>
                <a:pathLst>
                  <a:path w="50" h="114">
                    <a:moveTo>
                      <a:pt x="0" y="0"/>
                    </a:moveTo>
                    <a:lnTo>
                      <a:pt x="50" y="105"/>
                    </a:lnTo>
                    <a:lnTo>
                      <a:pt x="27" y="114"/>
                    </a:lnTo>
                    <a:lnTo>
                      <a:pt x="0" y="0"/>
                    </a:lnTo>
                    <a:close/>
                  </a:path>
                </a:pathLst>
              </a:custGeom>
              <a:solidFill>
                <a:srgbClr val="C1C1C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5" name="Freeform 305"/>
              <p:cNvSpPr>
                <a:spLocks noChangeArrowheads="1"/>
              </p:cNvSpPr>
              <p:nvPr/>
            </p:nvSpPr>
            <p:spPr bwMode="auto">
              <a:xfrm>
                <a:off x="356" y="631"/>
                <a:ext cx="232" cy="555"/>
              </a:xfrm>
              <a:custGeom>
                <a:avLst/>
                <a:gdLst>
                  <a:gd name="T0" fmla="*/ 0 w 138"/>
                  <a:gd name="T1" fmla="*/ 984 h 313"/>
                  <a:gd name="T2" fmla="*/ 34 w 138"/>
                  <a:gd name="T3" fmla="*/ 0 h 313"/>
                  <a:gd name="T4" fmla="*/ 390 w 138"/>
                  <a:gd name="T5" fmla="*/ 62 h 313"/>
                  <a:gd name="T6" fmla="*/ 350 w 138"/>
                  <a:gd name="T7" fmla="*/ 472 h 313"/>
                  <a:gd name="T8" fmla="*/ 356 w 138"/>
                  <a:gd name="T9" fmla="*/ 906 h 313"/>
                  <a:gd name="T10" fmla="*/ 0 w 138"/>
                  <a:gd name="T11" fmla="*/ 984 h 313"/>
                  <a:gd name="T12" fmla="*/ 0 60000 65536"/>
                  <a:gd name="T13" fmla="*/ 0 60000 65536"/>
                  <a:gd name="T14" fmla="*/ 0 60000 65536"/>
                  <a:gd name="T15" fmla="*/ 0 60000 65536"/>
                  <a:gd name="T16" fmla="*/ 0 60000 65536"/>
                  <a:gd name="T17" fmla="*/ 0 60000 65536"/>
                  <a:gd name="T18" fmla="*/ 0 w 138"/>
                  <a:gd name="T19" fmla="*/ 0 h 313"/>
                  <a:gd name="T20" fmla="*/ 138 w 138"/>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138" h="313">
                    <a:moveTo>
                      <a:pt x="0" y="313"/>
                    </a:moveTo>
                    <a:cubicBezTo>
                      <a:pt x="12" y="0"/>
                      <a:pt x="12" y="0"/>
                      <a:pt x="12" y="0"/>
                    </a:cubicBezTo>
                    <a:cubicBezTo>
                      <a:pt x="12" y="0"/>
                      <a:pt x="85" y="17"/>
                      <a:pt x="138" y="20"/>
                    </a:cubicBezTo>
                    <a:cubicBezTo>
                      <a:pt x="138" y="20"/>
                      <a:pt x="127" y="79"/>
                      <a:pt x="124" y="150"/>
                    </a:cubicBezTo>
                    <a:cubicBezTo>
                      <a:pt x="121" y="219"/>
                      <a:pt x="126" y="288"/>
                      <a:pt x="126" y="288"/>
                    </a:cubicBezTo>
                    <a:cubicBezTo>
                      <a:pt x="86" y="282"/>
                      <a:pt x="0" y="313"/>
                      <a:pt x="0" y="313"/>
                    </a:cubicBez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6" name="Freeform 306"/>
              <p:cNvSpPr>
                <a:spLocks noChangeArrowheads="1"/>
              </p:cNvSpPr>
              <p:nvPr/>
            </p:nvSpPr>
            <p:spPr bwMode="auto">
              <a:xfrm>
                <a:off x="121" y="343"/>
                <a:ext cx="823" cy="1128"/>
              </a:xfrm>
              <a:custGeom>
                <a:avLst/>
                <a:gdLst>
                  <a:gd name="T0" fmla="*/ 638 w 490"/>
                  <a:gd name="T1" fmla="*/ 25 h 635"/>
                  <a:gd name="T2" fmla="*/ 101 w 490"/>
                  <a:gd name="T3" fmla="*/ 382 h 635"/>
                  <a:gd name="T4" fmla="*/ 12 w 490"/>
                  <a:gd name="T5" fmla="*/ 899 h 635"/>
                  <a:gd name="T6" fmla="*/ 3 w 490"/>
                  <a:gd name="T7" fmla="*/ 981 h 635"/>
                  <a:gd name="T8" fmla="*/ 5 w 490"/>
                  <a:gd name="T9" fmla="*/ 1057 h 635"/>
                  <a:gd name="T10" fmla="*/ 71 w 490"/>
                  <a:gd name="T11" fmla="*/ 1561 h 635"/>
                  <a:gd name="T12" fmla="*/ 593 w 490"/>
                  <a:gd name="T13" fmla="*/ 1963 h 635"/>
                  <a:gd name="T14" fmla="*/ 1345 w 490"/>
                  <a:gd name="T15" fmla="*/ 1833 h 635"/>
                  <a:gd name="T16" fmla="*/ 1307 w 490"/>
                  <a:gd name="T17" fmla="*/ 1593 h 635"/>
                  <a:gd name="T18" fmla="*/ 635 w 490"/>
                  <a:gd name="T19" fmla="*/ 1659 h 635"/>
                  <a:gd name="T20" fmla="*/ 595 w 490"/>
                  <a:gd name="T21" fmla="*/ 1647 h 635"/>
                  <a:gd name="T22" fmla="*/ 490 w 490"/>
                  <a:gd name="T23" fmla="*/ 1577 h 635"/>
                  <a:gd name="T24" fmla="*/ 497 w 490"/>
                  <a:gd name="T25" fmla="*/ 1338 h 635"/>
                  <a:gd name="T26" fmla="*/ 527 w 490"/>
                  <a:gd name="T27" fmla="*/ 995 h 635"/>
                  <a:gd name="T28" fmla="*/ 511 w 490"/>
                  <a:gd name="T29" fmla="*/ 647 h 635"/>
                  <a:gd name="T30" fmla="*/ 516 w 490"/>
                  <a:gd name="T31" fmla="*/ 403 h 635"/>
                  <a:gd name="T32" fmla="*/ 626 w 490"/>
                  <a:gd name="T33" fmla="*/ 345 h 635"/>
                  <a:gd name="T34" fmla="*/ 1315 w 490"/>
                  <a:gd name="T35" fmla="*/ 423 h 635"/>
                  <a:gd name="T36" fmla="*/ 1382 w 490"/>
                  <a:gd name="T37" fmla="*/ 199 h 635"/>
                  <a:gd name="T38" fmla="*/ 638 w 490"/>
                  <a:gd name="T39" fmla="*/ 25 h 6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635"/>
                  <a:gd name="T62" fmla="*/ 490 w 490"/>
                  <a:gd name="T63" fmla="*/ 635 h 6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635">
                    <a:moveTo>
                      <a:pt x="226" y="8"/>
                    </a:moveTo>
                    <a:cubicBezTo>
                      <a:pt x="141" y="17"/>
                      <a:pt x="36" y="121"/>
                      <a:pt x="36" y="121"/>
                    </a:cubicBezTo>
                    <a:cubicBezTo>
                      <a:pt x="20" y="197"/>
                      <a:pt x="9" y="243"/>
                      <a:pt x="4" y="285"/>
                    </a:cubicBezTo>
                    <a:cubicBezTo>
                      <a:pt x="4" y="285"/>
                      <a:pt x="1" y="302"/>
                      <a:pt x="1" y="311"/>
                    </a:cubicBezTo>
                    <a:cubicBezTo>
                      <a:pt x="0" y="319"/>
                      <a:pt x="2" y="335"/>
                      <a:pt x="2" y="335"/>
                    </a:cubicBezTo>
                    <a:cubicBezTo>
                      <a:pt x="5" y="375"/>
                      <a:pt x="12" y="419"/>
                      <a:pt x="25" y="495"/>
                    </a:cubicBezTo>
                    <a:cubicBezTo>
                      <a:pt x="25" y="495"/>
                      <a:pt x="127" y="610"/>
                      <a:pt x="210" y="622"/>
                    </a:cubicBezTo>
                    <a:cubicBezTo>
                      <a:pt x="294" y="635"/>
                      <a:pt x="477" y="581"/>
                      <a:pt x="477" y="581"/>
                    </a:cubicBezTo>
                    <a:cubicBezTo>
                      <a:pt x="463" y="505"/>
                      <a:pt x="463" y="505"/>
                      <a:pt x="463" y="505"/>
                    </a:cubicBezTo>
                    <a:cubicBezTo>
                      <a:pt x="463" y="505"/>
                      <a:pt x="295" y="542"/>
                      <a:pt x="225" y="526"/>
                    </a:cubicBezTo>
                    <a:cubicBezTo>
                      <a:pt x="220" y="525"/>
                      <a:pt x="215" y="524"/>
                      <a:pt x="211" y="522"/>
                    </a:cubicBezTo>
                    <a:cubicBezTo>
                      <a:pt x="198" y="516"/>
                      <a:pt x="185" y="508"/>
                      <a:pt x="174" y="500"/>
                    </a:cubicBezTo>
                    <a:cubicBezTo>
                      <a:pt x="157" y="479"/>
                      <a:pt x="168" y="452"/>
                      <a:pt x="176" y="424"/>
                    </a:cubicBezTo>
                    <a:cubicBezTo>
                      <a:pt x="185" y="390"/>
                      <a:pt x="186" y="351"/>
                      <a:pt x="187" y="315"/>
                    </a:cubicBezTo>
                    <a:cubicBezTo>
                      <a:pt x="188" y="278"/>
                      <a:pt x="189" y="239"/>
                      <a:pt x="181" y="205"/>
                    </a:cubicBezTo>
                    <a:cubicBezTo>
                      <a:pt x="175" y="176"/>
                      <a:pt x="165" y="148"/>
                      <a:pt x="183" y="128"/>
                    </a:cubicBezTo>
                    <a:cubicBezTo>
                      <a:pt x="195" y="121"/>
                      <a:pt x="208" y="114"/>
                      <a:pt x="222" y="109"/>
                    </a:cubicBezTo>
                    <a:cubicBezTo>
                      <a:pt x="282" y="86"/>
                      <a:pt x="466" y="134"/>
                      <a:pt x="466" y="134"/>
                    </a:cubicBezTo>
                    <a:cubicBezTo>
                      <a:pt x="490" y="63"/>
                      <a:pt x="490" y="63"/>
                      <a:pt x="490" y="63"/>
                    </a:cubicBezTo>
                    <a:cubicBezTo>
                      <a:pt x="490" y="63"/>
                      <a:pt x="310" y="0"/>
                      <a:pt x="226" y="8"/>
                    </a:cubicBezTo>
                    <a:close/>
                  </a:path>
                </a:pathLst>
              </a:custGeom>
              <a:solidFill>
                <a:srgbClr val="E1740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7" name="Freeform 307"/>
              <p:cNvSpPr>
                <a:spLocks noChangeArrowheads="1"/>
              </p:cNvSpPr>
              <p:nvPr/>
            </p:nvSpPr>
            <p:spPr bwMode="auto">
              <a:xfrm>
                <a:off x="906" y="462"/>
                <a:ext cx="37" cy="117"/>
              </a:xfrm>
              <a:custGeom>
                <a:avLst/>
                <a:gdLst>
                  <a:gd name="T0" fmla="*/ 37 w 37"/>
                  <a:gd name="T1" fmla="*/ 0 h 117"/>
                  <a:gd name="T2" fmla="*/ 23 w 37"/>
                  <a:gd name="T3" fmla="*/ 117 h 117"/>
                  <a:gd name="T4" fmla="*/ 0 w 37"/>
                  <a:gd name="T5" fmla="*/ 112 h 117"/>
                  <a:gd name="T6" fmla="*/ 37 w 37"/>
                  <a:gd name="T7" fmla="*/ 0 h 117"/>
                  <a:gd name="T8" fmla="*/ 0 60000 65536"/>
                  <a:gd name="T9" fmla="*/ 0 60000 65536"/>
                  <a:gd name="T10" fmla="*/ 0 60000 65536"/>
                  <a:gd name="T11" fmla="*/ 0 60000 65536"/>
                  <a:gd name="T12" fmla="*/ 0 w 37"/>
                  <a:gd name="T13" fmla="*/ 0 h 117"/>
                  <a:gd name="T14" fmla="*/ 37 w 37"/>
                  <a:gd name="T15" fmla="*/ 117 h 117"/>
                </a:gdLst>
                <a:ahLst/>
                <a:cxnLst>
                  <a:cxn ang="T8">
                    <a:pos x="T0" y="T1"/>
                  </a:cxn>
                  <a:cxn ang="T9">
                    <a:pos x="T2" y="T3"/>
                  </a:cxn>
                  <a:cxn ang="T10">
                    <a:pos x="T4" y="T5"/>
                  </a:cxn>
                  <a:cxn ang="T11">
                    <a:pos x="T6" y="T7"/>
                  </a:cxn>
                </a:cxnLst>
                <a:rect l="T12" t="T13" r="T14" b="T15"/>
                <a:pathLst>
                  <a:path w="37" h="117">
                    <a:moveTo>
                      <a:pt x="37" y="0"/>
                    </a:moveTo>
                    <a:lnTo>
                      <a:pt x="23" y="117"/>
                    </a:lnTo>
                    <a:lnTo>
                      <a:pt x="0" y="112"/>
                    </a:lnTo>
                    <a:lnTo>
                      <a:pt x="37" y="0"/>
                    </a:lnTo>
                    <a:close/>
                  </a:path>
                </a:pathLst>
              </a:custGeom>
              <a:solidFill>
                <a:srgbClr val="C1C1C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8" name="Freeform 308"/>
              <p:cNvSpPr>
                <a:spLocks noChangeArrowheads="1"/>
              </p:cNvSpPr>
              <p:nvPr/>
            </p:nvSpPr>
            <p:spPr bwMode="auto">
              <a:xfrm>
                <a:off x="395" y="467"/>
                <a:ext cx="527" cy="183"/>
              </a:xfrm>
              <a:custGeom>
                <a:avLst/>
                <a:gdLst>
                  <a:gd name="T0" fmla="*/ 195 w 314"/>
                  <a:gd name="T1" fmla="*/ 28 h 103"/>
                  <a:gd name="T2" fmla="*/ 34 w 314"/>
                  <a:gd name="T3" fmla="*/ 133 h 103"/>
                  <a:gd name="T4" fmla="*/ 34 w 314"/>
                  <a:gd name="T5" fmla="*/ 325 h 103"/>
                  <a:gd name="T6" fmla="*/ 57 w 314"/>
                  <a:gd name="T7" fmla="*/ 183 h 103"/>
                  <a:gd name="T8" fmla="*/ 166 w 314"/>
                  <a:gd name="T9" fmla="*/ 123 h 103"/>
                  <a:gd name="T10" fmla="*/ 854 w 314"/>
                  <a:gd name="T11" fmla="*/ 203 h 103"/>
                  <a:gd name="T12" fmla="*/ 884 w 314"/>
                  <a:gd name="T13" fmla="*/ 94 h 103"/>
                  <a:gd name="T14" fmla="*/ 195 w 314"/>
                  <a:gd name="T15" fmla="*/ 28 h 103"/>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03"/>
                  <a:gd name="T26" fmla="*/ 314 w 31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03">
                    <a:moveTo>
                      <a:pt x="69" y="9"/>
                    </a:moveTo>
                    <a:cubicBezTo>
                      <a:pt x="36" y="12"/>
                      <a:pt x="20" y="26"/>
                      <a:pt x="12" y="42"/>
                    </a:cubicBezTo>
                    <a:cubicBezTo>
                      <a:pt x="0" y="66"/>
                      <a:pt x="12" y="103"/>
                      <a:pt x="12" y="103"/>
                    </a:cubicBezTo>
                    <a:cubicBezTo>
                      <a:pt x="11" y="82"/>
                      <a:pt x="6" y="74"/>
                      <a:pt x="20" y="58"/>
                    </a:cubicBezTo>
                    <a:cubicBezTo>
                      <a:pt x="32" y="51"/>
                      <a:pt x="45" y="44"/>
                      <a:pt x="59" y="39"/>
                    </a:cubicBezTo>
                    <a:cubicBezTo>
                      <a:pt x="119" y="16"/>
                      <a:pt x="303" y="64"/>
                      <a:pt x="303" y="64"/>
                    </a:cubicBezTo>
                    <a:cubicBezTo>
                      <a:pt x="314" y="30"/>
                      <a:pt x="314" y="30"/>
                      <a:pt x="314" y="30"/>
                    </a:cubicBezTo>
                    <a:cubicBezTo>
                      <a:pt x="314" y="30"/>
                      <a:pt x="153" y="0"/>
                      <a:pt x="69" y="9"/>
                    </a:cubicBez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9" name="Freeform 309"/>
              <p:cNvSpPr>
                <a:spLocks noChangeArrowheads="1"/>
              </p:cNvSpPr>
              <p:nvPr/>
            </p:nvSpPr>
            <p:spPr bwMode="auto">
              <a:xfrm>
                <a:off x="121" y="712"/>
                <a:ext cx="801" cy="759"/>
              </a:xfrm>
              <a:custGeom>
                <a:avLst/>
                <a:gdLst>
                  <a:gd name="T0" fmla="*/ 92 w 477"/>
                  <a:gd name="T1" fmla="*/ 0 h 427"/>
                  <a:gd name="T2" fmla="*/ 12 w 477"/>
                  <a:gd name="T3" fmla="*/ 244 h 427"/>
                  <a:gd name="T4" fmla="*/ 3 w 477"/>
                  <a:gd name="T5" fmla="*/ 325 h 427"/>
                  <a:gd name="T6" fmla="*/ 5 w 477"/>
                  <a:gd name="T7" fmla="*/ 402 h 427"/>
                  <a:gd name="T8" fmla="*/ 71 w 477"/>
                  <a:gd name="T9" fmla="*/ 907 h 427"/>
                  <a:gd name="T10" fmla="*/ 593 w 477"/>
                  <a:gd name="T11" fmla="*/ 1308 h 427"/>
                  <a:gd name="T12" fmla="*/ 1345 w 477"/>
                  <a:gd name="T13" fmla="*/ 1178 h 427"/>
                  <a:gd name="T14" fmla="*/ 1323 w 477"/>
                  <a:gd name="T15" fmla="*/ 1049 h 427"/>
                  <a:gd name="T16" fmla="*/ 561 w 477"/>
                  <a:gd name="T17" fmla="*/ 1115 h 427"/>
                  <a:gd name="T18" fmla="*/ 524 w 477"/>
                  <a:gd name="T19" fmla="*/ 1102 h 427"/>
                  <a:gd name="T20" fmla="*/ 257 w 477"/>
                  <a:gd name="T21" fmla="*/ 859 h 427"/>
                  <a:gd name="T22" fmla="*/ 279 w 477"/>
                  <a:gd name="T23" fmla="*/ 451 h 427"/>
                  <a:gd name="T24" fmla="*/ 269 w 477"/>
                  <a:gd name="T25" fmla="*/ 98 h 427"/>
                  <a:gd name="T26" fmla="*/ 92 w 477"/>
                  <a:gd name="T27" fmla="*/ 0 h 4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7"/>
                  <a:gd name="T43" fmla="*/ 0 h 427"/>
                  <a:gd name="T44" fmla="*/ 477 w 477"/>
                  <a:gd name="T45" fmla="*/ 427 h 4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7" h="427">
                    <a:moveTo>
                      <a:pt x="33" y="0"/>
                    </a:moveTo>
                    <a:cubicBezTo>
                      <a:pt x="19" y="27"/>
                      <a:pt x="7" y="56"/>
                      <a:pt x="4" y="77"/>
                    </a:cubicBezTo>
                    <a:cubicBezTo>
                      <a:pt x="4" y="77"/>
                      <a:pt x="1" y="94"/>
                      <a:pt x="1" y="103"/>
                    </a:cubicBezTo>
                    <a:cubicBezTo>
                      <a:pt x="0" y="111"/>
                      <a:pt x="2" y="127"/>
                      <a:pt x="2" y="127"/>
                    </a:cubicBezTo>
                    <a:cubicBezTo>
                      <a:pt x="5" y="167"/>
                      <a:pt x="12" y="211"/>
                      <a:pt x="25" y="287"/>
                    </a:cubicBezTo>
                    <a:cubicBezTo>
                      <a:pt x="25" y="287"/>
                      <a:pt x="127" y="402"/>
                      <a:pt x="210" y="414"/>
                    </a:cubicBezTo>
                    <a:cubicBezTo>
                      <a:pt x="294" y="427"/>
                      <a:pt x="477" y="373"/>
                      <a:pt x="477" y="373"/>
                    </a:cubicBezTo>
                    <a:cubicBezTo>
                      <a:pt x="469" y="332"/>
                      <a:pt x="469" y="332"/>
                      <a:pt x="469" y="332"/>
                    </a:cubicBezTo>
                    <a:cubicBezTo>
                      <a:pt x="469" y="332"/>
                      <a:pt x="337" y="388"/>
                      <a:pt x="199" y="353"/>
                    </a:cubicBezTo>
                    <a:cubicBezTo>
                      <a:pt x="194" y="352"/>
                      <a:pt x="190" y="350"/>
                      <a:pt x="186" y="349"/>
                    </a:cubicBezTo>
                    <a:cubicBezTo>
                      <a:pt x="172" y="343"/>
                      <a:pt x="90" y="289"/>
                      <a:pt x="91" y="272"/>
                    </a:cubicBezTo>
                    <a:cubicBezTo>
                      <a:pt x="83" y="241"/>
                      <a:pt x="102" y="226"/>
                      <a:pt x="99" y="143"/>
                    </a:cubicBezTo>
                    <a:cubicBezTo>
                      <a:pt x="98" y="112"/>
                      <a:pt x="108" y="82"/>
                      <a:pt x="95" y="31"/>
                    </a:cubicBezTo>
                    <a:cubicBezTo>
                      <a:pt x="95" y="31"/>
                      <a:pt x="35" y="2"/>
                      <a:pt x="33" y="0"/>
                    </a:cubicBez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0" name="Freeform 310"/>
              <p:cNvSpPr>
                <a:spLocks noChangeArrowheads="1"/>
              </p:cNvSpPr>
              <p:nvPr/>
            </p:nvSpPr>
            <p:spPr bwMode="auto">
              <a:xfrm>
                <a:off x="104" y="526"/>
                <a:ext cx="79" cy="723"/>
              </a:xfrm>
              <a:custGeom>
                <a:avLst/>
                <a:gdLst>
                  <a:gd name="T0" fmla="*/ 108 w 47"/>
                  <a:gd name="T1" fmla="*/ 0 h 407"/>
                  <a:gd name="T2" fmla="*/ 133 w 47"/>
                  <a:gd name="T3" fmla="*/ 64 h 407"/>
                  <a:gd name="T4" fmla="*/ 57 w 47"/>
                  <a:gd name="T5" fmla="*/ 643 h 407"/>
                  <a:gd name="T6" fmla="*/ 108 w 47"/>
                  <a:gd name="T7" fmla="*/ 1224 h 407"/>
                  <a:gd name="T8" fmla="*/ 79 w 47"/>
                  <a:gd name="T9" fmla="*/ 1284 h 407"/>
                  <a:gd name="T10" fmla="*/ 50 w 47"/>
                  <a:gd name="T11" fmla="*/ 1220 h 407"/>
                  <a:gd name="T12" fmla="*/ 5 w 47"/>
                  <a:gd name="T13" fmla="*/ 643 h 407"/>
                  <a:gd name="T14" fmla="*/ 76 w 47"/>
                  <a:gd name="T15" fmla="*/ 60 h 407"/>
                  <a:gd name="T16" fmla="*/ 108 w 47"/>
                  <a:gd name="T17" fmla="*/ 0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07"/>
                  <a:gd name="T29" fmla="*/ 47 w 4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07">
                    <a:moveTo>
                      <a:pt x="38" y="0"/>
                    </a:moveTo>
                    <a:cubicBezTo>
                      <a:pt x="43" y="0"/>
                      <a:pt x="47" y="9"/>
                      <a:pt x="47" y="20"/>
                    </a:cubicBezTo>
                    <a:cubicBezTo>
                      <a:pt x="47" y="20"/>
                      <a:pt x="23" y="92"/>
                      <a:pt x="20" y="204"/>
                    </a:cubicBezTo>
                    <a:cubicBezTo>
                      <a:pt x="17" y="316"/>
                      <a:pt x="38" y="388"/>
                      <a:pt x="38" y="388"/>
                    </a:cubicBezTo>
                    <a:cubicBezTo>
                      <a:pt x="38" y="398"/>
                      <a:pt x="33" y="407"/>
                      <a:pt x="28" y="407"/>
                    </a:cubicBezTo>
                    <a:cubicBezTo>
                      <a:pt x="22" y="407"/>
                      <a:pt x="18" y="398"/>
                      <a:pt x="18" y="387"/>
                    </a:cubicBezTo>
                    <a:cubicBezTo>
                      <a:pt x="18" y="387"/>
                      <a:pt x="0" y="311"/>
                      <a:pt x="2" y="204"/>
                    </a:cubicBezTo>
                    <a:cubicBezTo>
                      <a:pt x="5" y="97"/>
                      <a:pt x="27" y="19"/>
                      <a:pt x="27" y="19"/>
                    </a:cubicBezTo>
                    <a:cubicBezTo>
                      <a:pt x="27" y="8"/>
                      <a:pt x="32" y="0"/>
                      <a:pt x="38" y="0"/>
                    </a:cubicBez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1" name="Freeform 311"/>
              <p:cNvSpPr>
                <a:spLocks noChangeArrowheads="1"/>
              </p:cNvSpPr>
              <p:nvPr/>
            </p:nvSpPr>
            <p:spPr bwMode="auto">
              <a:xfrm>
                <a:off x="388" y="764"/>
                <a:ext cx="115" cy="85"/>
              </a:xfrm>
              <a:custGeom>
                <a:avLst/>
                <a:gdLst>
                  <a:gd name="T0" fmla="*/ 115 w 115"/>
                  <a:gd name="T1" fmla="*/ 74 h 85"/>
                  <a:gd name="T2" fmla="*/ 12 w 115"/>
                  <a:gd name="T3" fmla="*/ 0 h 85"/>
                  <a:gd name="T4" fmla="*/ 0 w 115"/>
                  <a:gd name="T5" fmla="*/ 3 h 85"/>
                  <a:gd name="T6" fmla="*/ 84 w 115"/>
                  <a:gd name="T7" fmla="*/ 62 h 85"/>
                  <a:gd name="T8" fmla="*/ 86 w 115"/>
                  <a:gd name="T9" fmla="*/ 67 h 85"/>
                  <a:gd name="T10" fmla="*/ 111 w 115"/>
                  <a:gd name="T11" fmla="*/ 85 h 85"/>
                  <a:gd name="T12" fmla="*/ 115 w 115"/>
                  <a:gd name="T13" fmla="*/ 74 h 85"/>
                  <a:gd name="T14" fmla="*/ 0 60000 65536"/>
                  <a:gd name="T15" fmla="*/ 0 60000 65536"/>
                  <a:gd name="T16" fmla="*/ 0 60000 65536"/>
                  <a:gd name="T17" fmla="*/ 0 60000 65536"/>
                  <a:gd name="T18" fmla="*/ 0 60000 65536"/>
                  <a:gd name="T19" fmla="*/ 0 60000 65536"/>
                  <a:gd name="T20" fmla="*/ 0 60000 65536"/>
                  <a:gd name="T21" fmla="*/ 0 w 115"/>
                  <a:gd name="T22" fmla="*/ 0 h 85"/>
                  <a:gd name="T23" fmla="*/ 115 w 11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85">
                    <a:moveTo>
                      <a:pt x="115" y="74"/>
                    </a:moveTo>
                    <a:lnTo>
                      <a:pt x="12" y="0"/>
                    </a:lnTo>
                    <a:lnTo>
                      <a:pt x="0" y="3"/>
                    </a:lnTo>
                    <a:lnTo>
                      <a:pt x="84" y="62"/>
                    </a:lnTo>
                    <a:lnTo>
                      <a:pt x="86" y="67"/>
                    </a:lnTo>
                    <a:lnTo>
                      <a:pt x="111" y="85"/>
                    </a:lnTo>
                    <a:lnTo>
                      <a:pt x="115" y="74"/>
                    </a:ln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2" name="Freeform 312"/>
              <p:cNvSpPr>
                <a:spLocks noChangeArrowheads="1"/>
              </p:cNvSpPr>
              <p:nvPr/>
            </p:nvSpPr>
            <p:spPr bwMode="auto">
              <a:xfrm>
                <a:off x="288" y="1048"/>
                <a:ext cx="134" cy="27"/>
              </a:xfrm>
              <a:custGeom>
                <a:avLst/>
                <a:gdLst>
                  <a:gd name="T0" fmla="*/ 131 w 134"/>
                  <a:gd name="T1" fmla="*/ 27 h 27"/>
                  <a:gd name="T2" fmla="*/ 6 w 134"/>
                  <a:gd name="T3" fmla="*/ 11 h 27"/>
                  <a:gd name="T4" fmla="*/ 0 w 134"/>
                  <a:gd name="T5" fmla="*/ 0 h 27"/>
                  <a:gd name="T6" fmla="*/ 99 w 134"/>
                  <a:gd name="T7" fmla="*/ 16 h 27"/>
                  <a:gd name="T8" fmla="*/ 104 w 134"/>
                  <a:gd name="T9" fmla="*/ 12 h 27"/>
                  <a:gd name="T10" fmla="*/ 134 w 134"/>
                  <a:gd name="T11" fmla="*/ 16 h 27"/>
                  <a:gd name="T12" fmla="*/ 131 w 134"/>
                  <a:gd name="T13" fmla="*/ 27 h 27"/>
                  <a:gd name="T14" fmla="*/ 0 60000 65536"/>
                  <a:gd name="T15" fmla="*/ 0 60000 65536"/>
                  <a:gd name="T16" fmla="*/ 0 60000 65536"/>
                  <a:gd name="T17" fmla="*/ 0 60000 65536"/>
                  <a:gd name="T18" fmla="*/ 0 60000 65536"/>
                  <a:gd name="T19" fmla="*/ 0 60000 65536"/>
                  <a:gd name="T20" fmla="*/ 0 60000 65536"/>
                  <a:gd name="T21" fmla="*/ 0 w 134"/>
                  <a:gd name="T22" fmla="*/ 0 h 27"/>
                  <a:gd name="T23" fmla="*/ 134 w 134"/>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27">
                    <a:moveTo>
                      <a:pt x="131" y="27"/>
                    </a:moveTo>
                    <a:lnTo>
                      <a:pt x="6" y="11"/>
                    </a:lnTo>
                    <a:lnTo>
                      <a:pt x="0" y="0"/>
                    </a:lnTo>
                    <a:lnTo>
                      <a:pt x="99" y="16"/>
                    </a:lnTo>
                    <a:lnTo>
                      <a:pt x="104" y="12"/>
                    </a:lnTo>
                    <a:lnTo>
                      <a:pt x="134" y="16"/>
                    </a:lnTo>
                    <a:lnTo>
                      <a:pt x="131" y="27"/>
                    </a:ln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3" name="Freeform 313"/>
              <p:cNvSpPr>
                <a:spLocks noChangeArrowheads="1"/>
              </p:cNvSpPr>
              <p:nvPr/>
            </p:nvSpPr>
            <p:spPr bwMode="auto">
              <a:xfrm>
                <a:off x="424" y="917"/>
                <a:ext cx="77" cy="76"/>
              </a:xfrm>
              <a:custGeom>
                <a:avLst/>
                <a:gdLst>
                  <a:gd name="T0" fmla="*/ 28 w 46"/>
                  <a:gd name="T1" fmla="*/ 122 h 43"/>
                  <a:gd name="T2" fmla="*/ 8 w 46"/>
                  <a:gd name="T3" fmla="*/ 49 h 43"/>
                  <a:gd name="T4" fmla="*/ 67 w 46"/>
                  <a:gd name="T5" fmla="*/ 9 h 43"/>
                  <a:gd name="T6" fmla="*/ 117 w 46"/>
                  <a:gd name="T7" fmla="*/ 94 h 43"/>
                  <a:gd name="T8" fmla="*/ 28 w 46"/>
                  <a:gd name="T9" fmla="*/ 122 h 43"/>
                  <a:gd name="T10" fmla="*/ 0 60000 65536"/>
                  <a:gd name="T11" fmla="*/ 0 60000 65536"/>
                  <a:gd name="T12" fmla="*/ 0 60000 65536"/>
                  <a:gd name="T13" fmla="*/ 0 60000 65536"/>
                  <a:gd name="T14" fmla="*/ 0 60000 65536"/>
                  <a:gd name="T15" fmla="*/ 0 w 46"/>
                  <a:gd name="T16" fmla="*/ 0 h 43"/>
                  <a:gd name="T17" fmla="*/ 46 w 46"/>
                  <a:gd name="T18" fmla="*/ 43 h 43"/>
                </a:gdLst>
                <a:ahLst/>
                <a:cxnLst>
                  <a:cxn ang="T10">
                    <a:pos x="T0" y="T1"/>
                  </a:cxn>
                  <a:cxn ang="T11">
                    <a:pos x="T2" y="T3"/>
                  </a:cxn>
                  <a:cxn ang="T12">
                    <a:pos x="T4" y="T5"/>
                  </a:cxn>
                  <a:cxn ang="T13">
                    <a:pos x="T6" y="T7"/>
                  </a:cxn>
                  <a:cxn ang="T14">
                    <a:pos x="T8" y="T9"/>
                  </a:cxn>
                </a:cxnLst>
                <a:rect l="T15" t="T16" r="T17" b="T18"/>
                <a:pathLst>
                  <a:path w="46" h="43">
                    <a:moveTo>
                      <a:pt x="10" y="39"/>
                    </a:moveTo>
                    <a:cubicBezTo>
                      <a:pt x="1" y="36"/>
                      <a:pt x="0" y="25"/>
                      <a:pt x="3" y="16"/>
                    </a:cubicBezTo>
                    <a:cubicBezTo>
                      <a:pt x="6" y="8"/>
                      <a:pt x="16" y="0"/>
                      <a:pt x="24" y="3"/>
                    </a:cubicBezTo>
                    <a:cubicBezTo>
                      <a:pt x="33" y="6"/>
                      <a:pt x="46" y="19"/>
                      <a:pt x="42" y="30"/>
                    </a:cubicBezTo>
                    <a:cubicBezTo>
                      <a:pt x="37" y="43"/>
                      <a:pt x="18" y="42"/>
                      <a:pt x="10" y="39"/>
                    </a:cubicBezTo>
                    <a:close/>
                  </a:path>
                </a:pathLst>
              </a:custGeom>
              <a:solidFill>
                <a:srgbClr val="E6B38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4" name="Freeform 314"/>
              <p:cNvSpPr>
                <a:spLocks noChangeArrowheads="1"/>
              </p:cNvSpPr>
              <p:nvPr/>
            </p:nvSpPr>
            <p:spPr bwMode="auto">
              <a:xfrm>
                <a:off x="163" y="696"/>
                <a:ext cx="308" cy="366"/>
              </a:xfrm>
              <a:custGeom>
                <a:avLst/>
                <a:gdLst>
                  <a:gd name="T0" fmla="*/ 125 w 183"/>
                  <a:gd name="T1" fmla="*/ 622 h 206"/>
                  <a:gd name="T2" fmla="*/ 54 w 183"/>
                  <a:gd name="T3" fmla="*/ 268 h 206"/>
                  <a:gd name="T4" fmla="*/ 308 w 183"/>
                  <a:gd name="T5" fmla="*/ 53 h 206"/>
                  <a:gd name="T6" fmla="*/ 507 w 183"/>
                  <a:gd name="T7" fmla="*/ 265 h 206"/>
                  <a:gd name="T8" fmla="*/ 490 w 183"/>
                  <a:gd name="T9" fmla="*/ 455 h 206"/>
                  <a:gd name="T10" fmla="*/ 385 w 183"/>
                  <a:gd name="T11" fmla="*/ 615 h 206"/>
                  <a:gd name="T12" fmla="*/ 125 w 183"/>
                  <a:gd name="T13" fmla="*/ 622 h 206"/>
                  <a:gd name="T14" fmla="*/ 0 60000 65536"/>
                  <a:gd name="T15" fmla="*/ 0 60000 65536"/>
                  <a:gd name="T16" fmla="*/ 0 60000 65536"/>
                  <a:gd name="T17" fmla="*/ 0 60000 65536"/>
                  <a:gd name="T18" fmla="*/ 0 60000 65536"/>
                  <a:gd name="T19" fmla="*/ 0 60000 65536"/>
                  <a:gd name="T20" fmla="*/ 0 60000 65536"/>
                  <a:gd name="T21" fmla="*/ 0 w 183"/>
                  <a:gd name="T22" fmla="*/ 0 h 206"/>
                  <a:gd name="T23" fmla="*/ 183 w 183"/>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206">
                    <a:moveTo>
                      <a:pt x="44" y="197"/>
                    </a:moveTo>
                    <a:cubicBezTo>
                      <a:pt x="0" y="180"/>
                      <a:pt x="1" y="132"/>
                      <a:pt x="19" y="85"/>
                    </a:cubicBezTo>
                    <a:cubicBezTo>
                      <a:pt x="37" y="38"/>
                      <a:pt x="65" y="0"/>
                      <a:pt x="109" y="17"/>
                    </a:cubicBezTo>
                    <a:cubicBezTo>
                      <a:pt x="132" y="26"/>
                      <a:pt x="177" y="74"/>
                      <a:pt x="179" y="84"/>
                    </a:cubicBezTo>
                    <a:cubicBezTo>
                      <a:pt x="183" y="101"/>
                      <a:pt x="181" y="123"/>
                      <a:pt x="173" y="144"/>
                    </a:cubicBezTo>
                    <a:cubicBezTo>
                      <a:pt x="164" y="168"/>
                      <a:pt x="146" y="191"/>
                      <a:pt x="136" y="195"/>
                    </a:cubicBezTo>
                    <a:cubicBezTo>
                      <a:pt x="127" y="199"/>
                      <a:pt x="67" y="206"/>
                      <a:pt x="44" y="197"/>
                    </a:cubicBezTo>
                    <a:close/>
                  </a:path>
                </a:pathLst>
              </a:custGeom>
              <a:solidFill>
                <a:srgbClr val="E6B38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5" name="Freeform 315"/>
              <p:cNvSpPr>
                <a:spLocks noChangeArrowheads="1"/>
              </p:cNvSpPr>
              <p:nvPr/>
            </p:nvSpPr>
            <p:spPr bwMode="auto">
              <a:xfrm>
                <a:off x="0" y="632"/>
                <a:ext cx="440" cy="441"/>
              </a:xfrm>
              <a:custGeom>
                <a:avLst/>
                <a:gdLst>
                  <a:gd name="T0" fmla="*/ 553 w 262"/>
                  <a:gd name="T1" fmla="*/ 749 h 248"/>
                  <a:gd name="T2" fmla="*/ 339 w 262"/>
                  <a:gd name="T3" fmla="*/ 720 h 248"/>
                  <a:gd name="T4" fmla="*/ 104 w 262"/>
                  <a:gd name="T5" fmla="*/ 288 h 248"/>
                  <a:gd name="T6" fmla="*/ 556 w 262"/>
                  <a:gd name="T7" fmla="*/ 142 h 248"/>
                  <a:gd name="T8" fmla="*/ 719 w 262"/>
                  <a:gd name="T9" fmla="*/ 285 h 248"/>
                  <a:gd name="T10" fmla="*/ 673 w 262"/>
                  <a:gd name="T11" fmla="*/ 535 h 248"/>
                  <a:gd name="T12" fmla="*/ 553 w 262"/>
                  <a:gd name="T13" fmla="*/ 749 h 248"/>
                  <a:gd name="T14" fmla="*/ 0 60000 65536"/>
                  <a:gd name="T15" fmla="*/ 0 60000 65536"/>
                  <a:gd name="T16" fmla="*/ 0 60000 65536"/>
                  <a:gd name="T17" fmla="*/ 0 60000 65536"/>
                  <a:gd name="T18" fmla="*/ 0 60000 65536"/>
                  <a:gd name="T19" fmla="*/ 0 60000 65536"/>
                  <a:gd name="T20" fmla="*/ 0 60000 65536"/>
                  <a:gd name="T21" fmla="*/ 0 w 262"/>
                  <a:gd name="T22" fmla="*/ 0 h 248"/>
                  <a:gd name="T23" fmla="*/ 262 w 262"/>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 h="248">
                    <a:moveTo>
                      <a:pt x="196" y="237"/>
                    </a:moveTo>
                    <a:cubicBezTo>
                      <a:pt x="179" y="248"/>
                      <a:pt x="136" y="235"/>
                      <a:pt x="120" y="228"/>
                    </a:cubicBezTo>
                    <a:cubicBezTo>
                      <a:pt x="104" y="221"/>
                      <a:pt x="0" y="192"/>
                      <a:pt x="37" y="91"/>
                    </a:cubicBezTo>
                    <a:cubicBezTo>
                      <a:pt x="71" y="0"/>
                      <a:pt x="167" y="34"/>
                      <a:pt x="197" y="45"/>
                    </a:cubicBezTo>
                    <a:cubicBezTo>
                      <a:pt x="227" y="56"/>
                      <a:pt x="255" y="76"/>
                      <a:pt x="255" y="90"/>
                    </a:cubicBezTo>
                    <a:cubicBezTo>
                      <a:pt x="207" y="96"/>
                      <a:pt x="262" y="109"/>
                      <a:pt x="239" y="169"/>
                    </a:cubicBezTo>
                    <a:cubicBezTo>
                      <a:pt x="217" y="228"/>
                      <a:pt x="165" y="203"/>
                      <a:pt x="196" y="237"/>
                    </a:cubicBezTo>
                    <a:close/>
                  </a:path>
                </a:pathLst>
              </a:custGeom>
              <a:solidFill>
                <a:srgbClr val="494C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6" name="Freeform 316"/>
              <p:cNvSpPr>
                <a:spLocks noChangeArrowheads="1"/>
              </p:cNvSpPr>
              <p:nvPr/>
            </p:nvSpPr>
            <p:spPr bwMode="auto">
              <a:xfrm>
                <a:off x="0" y="794"/>
                <a:ext cx="402" cy="279"/>
              </a:xfrm>
              <a:custGeom>
                <a:avLst/>
                <a:gdLst>
                  <a:gd name="T0" fmla="*/ 555 w 239"/>
                  <a:gd name="T1" fmla="*/ 460 h 157"/>
                  <a:gd name="T2" fmla="*/ 340 w 239"/>
                  <a:gd name="T3" fmla="*/ 432 h 157"/>
                  <a:gd name="T4" fmla="*/ 104 w 239"/>
                  <a:gd name="T5" fmla="*/ 0 h 157"/>
                  <a:gd name="T6" fmla="*/ 676 w 239"/>
                  <a:gd name="T7" fmla="*/ 247 h 157"/>
                  <a:gd name="T8" fmla="*/ 555 w 239"/>
                  <a:gd name="T9" fmla="*/ 460 h 157"/>
                  <a:gd name="T10" fmla="*/ 0 60000 65536"/>
                  <a:gd name="T11" fmla="*/ 0 60000 65536"/>
                  <a:gd name="T12" fmla="*/ 0 60000 65536"/>
                  <a:gd name="T13" fmla="*/ 0 60000 65536"/>
                  <a:gd name="T14" fmla="*/ 0 60000 65536"/>
                  <a:gd name="T15" fmla="*/ 0 w 239"/>
                  <a:gd name="T16" fmla="*/ 0 h 157"/>
                  <a:gd name="T17" fmla="*/ 239 w 239"/>
                  <a:gd name="T18" fmla="*/ 157 h 157"/>
                </a:gdLst>
                <a:ahLst/>
                <a:cxnLst>
                  <a:cxn ang="T10">
                    <a:pos x="T0" y="T1"/>
                  </a:cxn>
                  <a:cxn ang="T11">
                    <a:pos x="T2" y="T3"/>
                  </a:cxn>
                  <a:cxn ang="T12">
                    <a:pos x="T4" y="T5"/>
                  </a:cxn>
                  <a:cxn ang="T13">
                    <a:pos x="T6" y="T7"/>
                  </a:cxn>
                  <a:cxn ang="T14">
                    <a:pos x="T8" y="T9"/>
                  </a:cxn>
                </a:cxnLst>
                <a:rect l="T15" t="T16" r="T17" b="T18"/>
                <a:pathLst>
                  <a:path w="239" h="157">
                    <a:moveTo>
                      <a:pt x="196" y="146"/>
                    </a:moveTo>
                    <a:cubicBezTo>
                      <a:pt x="179" y="157"/>
                      <a:pt x="136" y="144"/>
                      <a:pt x="120" y="137"/>
                    </a:cubicBezTo>
                    <a:cubicBezTo>
                      <a:pt x="104" y="130"/>
                      <a:pt x="0" y="101"/>
                      <a:pt x="37" y="0"/>
                    </a:cubicBezTo>
                    <a:cubicBezTo>
                      <a:pt x="36" y="67"/>
                      <a:pt x="164" y="133"/>
                      <a:pt x="239" y="78"/>
                    </a:cubicBezTo>
                    <a:cubicBezTo>
                      <a:pt x="217" y="137"/>
                      <a:pt x="165" y="112"/>
                      <a:pt x="196" y="146"/>
                    </a:cubicBezTo>
                    <a:close/>
                  </a:path>
                </a:pathLst>
              </a:custGeom>
              <a:solidFill>
                <a:srgbClr val="3235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7" name="Freeform 317"/>
              <p:cNvSpPr>
                <a:spLocks noChangeArrowheads="1"/>
              </p:cNvSpPr>
              <p:nvPr/>
            </p:nvSpPr>
            <p:spPr bwMode="auto">
              <a:xfrm>
                <a:off x="462" y="917"/>
                <a:ext cx="17" cy="30"/>
              </a:xfrm>
              <a:custGeom>
                <a:avLst/>
                <a:gdLst>
                  <a:gd name="T0" fmla="*/ 0 w 10"/>
                  <a:gd name="T1" fmla="*/ 32 h 17"/>
                  <a:gd name="T2" fmla="*/ 9 w 10"/>
                  <a:gd name="T3" fmla="*/ 4 h 17"/>
                  <a:gd name="T4" fmla="*/ 26 w 10"/>
                  <a:gd name="T5" fmla="*/ 25 h 17"/>
                  <a:gd name="T6" fmla="*/ 17 w 10"/>
                  <a:gd name="T7" fmla="*/ 53 h 17"/>
                  <a:gd name="T8" fmla="*/ 0 w 10"/>
                  <a:gd name="T9" fmla="*/ 32 h 17"/>
                  <a:gd name="T10" fmla="*/ 0 60000 65536"/>
                  <a:gd name="T11" fmla="*/ 0 60000 65536"/>
                  <a:gd name="T12" fmla="*/ 0 60000 65536"/>
                  <a:gd name="T13" fmla="*/ 0 60000 65536"/>
                  <a:gd name="T14" fmla="*/ 0 60000 65536"/>
                  <a:gd name="T15" fmla="*/ 0 w 10"/>
                  <a:gd name="T16" fmla="*/ 0 h 17"/>
                  <a:gd name="T17" fmla="*/ 10 w 10"/>
                  <a:gd name="T18" fmla="*/ 17 h 17"/>
                </a:gdLst>
                <a:ahLst/>
                <a:cxnLst>
                  <a:cxn ang="T10">
                    <a:pos x="T0" y="T1"/>
                  </a:cxn>
                  <a:cxn ang="T11">
                    <a:pos x="T2" y="T3"/>
                  </a:cxn>
                  <a:cxn ang="T12">
                    <a:pos x="T4" y="T5"/>
                  </a:cxn>
                  <a:cxn ang="T13">
                    <a:pos x="T6" y="T7"/>
                  </a:cxn>
                  <a:cxn ang="T14">
                    <a:pos x="T8" y="T9"/>
                  </a:cxn>
                </a:cxnLst>
                <a:rect l="T15" t="T16" r="T17" b="T18"/>
                <a:pathLst>
                  <a:path w="10" h="17">
                    <a:moveTo>
                      <a:pt x="0" y="10"/>
                    </a:moveTo>
                    <a:cubicBezTo>
                      <a:pt x="0" y="5"/>
                      <a:pt x="1" y="1"/>
                      <a:pt x="3" y="1"/>
                    </a:cubicBezTo>
                    <a:cubicBezTo>
                      <a:pt x="6" y="0"/>
                      <a:pt x="8" y="3"/>
                      <a:pt x="9" y="8"/>
                    </a:cubicBezTo>
                    <a:cubicBezTo>
                      <a:pt x="10" y="13"/>
                      <a:pt x="9" y="17"/>
                      <a:pt x="6" y="17"/>
                    </a:cubicBezTo>
                    <a:cubicBezTo>
                      <a:pt x="4" y="17"/>
                      <a:pt x="1" y="14"/>
                      <a:pt x="0" y="10"/>
                    </a:cubicBezTo>
                    <a:close/>
                  </a:path>
                </a:pathLst>
              </a:custGeom>
              <a:solidFill>
                <a:srgbClr val="494C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8" name="Freeform 318"/>
              <p:cNvSpPr>
                <a:spLocks noChangeArrowheads="1"/>
              </p:cNvSpPr>
              <p:nvPr/>
            </p:nvSpPr>
            <p:spPr bwMode="auto">
              <a:xfrm>
                <a:off x="439" y="972"/>
                <a:ext cx="27" cy="24"/>
              </a:xfrm>
              <a:custGeom>
                <a:avLst/>
                <a:gdLst>
                  <a:gd name="T0" fmla="*/ 14 w 16"/>
                  <a:gd name="T1" fmla="*/ 9 h 14"/>
                  <a:gd name="T2" fmla="*/ 3 w 16"/>
                  <a:gd name="T3" fmla="*/ 36 h 14"/>
                  <a:gd name="T4" fmla="*/ 32 w 16"/>
                  <a:gd name="T5" fmla="*/ 29 h 14"/>
                  <a:gd name="T6" fmla="*/ 41 w 16"/>
                  <a:gd name="T7" fmla="*/ 5 h 14"/>
                  <a:gd name="T8" fmla="*/ 14 w 16"/>
                  <a:gd name="T9" fmla="*/ 9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5" y="3"/>
                    </a:moveTo>
                    <a:cubicBezTo>
                      <a:pt x="1" y="6"/>
                      <a:pt x="0" y="10"/>
                      <a:pt x="1" y="12"/>
                    </a:cubicBezTo>
                    <a:cubicBezTo>
                      <a:pt x="3" y="14"/>
                      <a:pt x="7" y="13"/>
                      <a:pt x="11" y="10"/>
                    </a:cubicBezTo>
                    <a:cubicBezTo>
                      <a:pt x="14" y="8"/>
                      <a:pt x="16" y="4"/>
                      <a:pt x="14" y="2"/>
                    </a:cubicBezTo>
                    <a:cubicBezTo>
                      <a:pt x="13" y="0"/>
                      <a:pt x="9" y="1"/>
                      <a:pt x="5" y="3"/>
                    </a:cubicBezTo>
                    <a:close/>
                  </a:path>
                </a:pathLst>
              </a:custGeom>
              <a:solidFill>
                <a:srgbClr val="494C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9" name="Freeform 319"/>
              <p:cNvSpPr>
                <a:spLocks noChangeArrowheads="1"/>
              </p:cNvSpPr>
              <p:nvPr/>
            </p:nvSpPr>
            <p:spPr bwMode="auto">
              <a:xfrm>
                <a:off x="415" y="838"/>
                <a:ext cx="89" cy="237"/>
              </a:xfrm>
              <a:custGeom>
                <a:avLst/>
                <a:gdLst>
                  <a:gd name="T0" fmla="*/ 3 w 53"/>
                  <a:gd name="T1" fmla="*/ 422 h 133"/>
                  <a:gd name="T2" fmla="*/ 3 w 53"/>
                  <a:gd name="T3" fmla="*/ 415 h 133"/>
                  <a:gd name="T4" fmla="*/ 82 w 53"/>
                  <a:gd name="T5" fmla="*/ 212 h 133"/>
                  <a:gd name="T6" fmla="*/ 141 w 53"/>
                  <a:gd name="T7" fmla="*/ 4 h 133"/>
                  <a:gd name="T8" fmla="*/ 146 w 53"/>
                  <a:gd name="T9" fmla="*/ 0 h 133"/>
                  <a:gd name="T10" fmla="*/ 149 w 53"/>
                  <a:gd name="T11" fmla="*/ 7 h 133"/>
                  <a:gd name="T12" fmla="*/ 92 w 53"/>
                  <a:gd name="T13" fmla="*/ 219 h 133"/>
                  <a:gd name="T14" fmla="*/ 8 w 53"/>
                  <a:gd name="T15" fmla="*/ 419 h 133"/>
                  <a:gd name="T16" fmla="*/ 3 w 53"/>
                  <a:gd name="T17" fmla="*/ 422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33"/>
                  <a:gd name="T29" fmla="*/ 53 w 53"/>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33">
                    <a:moveTo>
                      <a:pt x="1" y="133"/>
                    </a:moveTo>
                    <a:cubicBezTo>
                      <a:pt x="1" y="133"/>
                      <a:pt x="0" y="132"/>
                      <a:pt x="1" y="131"/>
                    </a:cubicBezTo>
                    <a:cubicBezTo>
                      <a:pt x="1" y="131"/>
                      <a:pt x="17" y="97"/>
                      <a:pt x="29" y="67"/>
                    </a:cubicBezTo>
                    <a:cubicBezTo>
                      <a:pt x="40" y="37"/>
                      <a:pt x="50" y="1"/>
                      <a:pt x="50" y="1"/>
                    </a:cubicBezTo>
                    <a:cubicBezTo>
                      <a:pt x="50" y="0"/>
                      <a:pt x="51" y="0"/>
                      <a:pt x="52" y="0"/>
                    </a:cubicBezTo>
                    <a:cubicBezTo>
                      <a:pt x="53" y="1"/>
                      <a:pt x="53" y="1"/>
                      <a:pt x="53" y="2"/>
                    </a:cubicBezTo>
                    <a:cubicBezTo>
                      <a:pt x="53" y="2"/>
                      <a:pt x="49" y="29"/>
                      <a:pt x="33" y="69"/>
                    </a:cubicBezTo>
                    <a:cubicBezTo>
                      <a:pt x="18" y="109"/>
                      <a:pt x="3" y="132"/>
                      <a:pt x="3" y="132"/>
                    </a:cubicBezTo>
                    <a:cubicBezTo>
                      <a:pt x="3" y="133"/>
                      <a:pt x="2" y="133"/>
                      <a:pt x="1" y="133"/>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0" name="Freeform 320"/>
              <p:cNvSpPr>
                <a:spLocks noChangeArrowheads="1"/>
              </p:cNvSpPr>
              <p:nvPr/>
            </p:nvSpPr>
            <p:spPr bwMode="auto">
              <a:xfrm>
                <a:off x="2226" y="2433"/>
                <a:ext cx="39" cy="34"/>
              </a:xfrm>
              <a:custGeom>
                <a:avLst/>
                <a:gdLst>
                  <a:gd name="T0" fmla="*/ 32 w 23"/>
                  <a:gd name="T1" fmla="*/ 61 h 19"/>
                  <a:gd name="T2" fmla="*/ 32 w 23"/>
                  <a:gd name="T3" fmla="*/ 54 h 19"/>
                  <a:gd name="T4" fmla="*/ 58 w 23"/>
                  <a:gd name="T5" fmla="*/ 29 h 19"/>
                  <a:gd name="T6" fmla="*/ 42 w 23"/>
                  <a:gd name="T7" fmla="*/ 4 h 19"/>
                  <a:gd name="T8" fmla="*/ 32 w 23"/>
                  <a:gd name="T9" fmla="*/ 4 h 19"/>
                  <a:gd name="T10" fmla="*/ 8 w 23"/>
                  <a:gd name="T11" fmla="*/ 16 h 19"/>
                  <a:gd name="T12" fmla="*/ 32 w 23"/>
                  <a:gd name="T13" fmla="*/ 61 h 19"/>
                  <a:gd name="T14" fmla="*/ 0 60000 65536"/>
                  <a:gd name="T15" fmla="*/ 0 60000 65536"/>
                  <a:gd name="T16" fmla="*/ 0 60000 65536"/>
                  <a:gd name="T17" fmla="*/ 0 60000 65536"/>
                  <a:gd name="T18" fmla="*/ 0 60000 65536"/>
                  <a:gd name="T19" fmla="*/ 0 60000 65536"/>
                  <a:gd name="T20" fmla="*/ 0 60000 65536"/>
                  <a:gd name="T21" fmla="*/ 0 w 23"/>
                  <a:gd name="T22" fmla="*/ 0 h 19"/>
                  <a:gd name="T23" fmla="*/ 23 w 23"/>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9">
                    <a:moveTo>
                      <a:pt x="11" y="19"/>
                    </a:moveTo>
                    <a:cubicBezTo>
                      <a:pt x="11" y="17"/>
                      <a:pt x="11" y="17"/>
                      <a:pt x="11" y="17"/>
                    </a:cubicBezTo>
                    <a:cubicBezTo>
                      <a:pt x="11" y="17"/>
                      <a:pt x="17" y="14"/>
                      <a:pt x="20" y="9"/>
                    </a:cubicBezTo>
                    <a:cubicBezTo>
                      <a:pt x="23" y="4"/>
                      <a:pt x="17" y="1"/>
                      <a:pt x="15" y="1"/>
                    </a:cubicBezTo>
                    <a:cubicBezTo>
                      <a:pt x="12" y="2"/>
                      <a:pt x="11" y="1"/>
                      <a:pt x="11" y="1"/>
                    </a:cubicBezTo>
                    <a:cubicBezTo>
                      <a:pt x="11" y="1"/>
                      <a:pt x="7" y="0"/>
                      <a:pt x="3" y="5"/>
                    </a:cubicBezTo>
                    <a:cubicBezTo>
                      <a:pt x="0" y="9"/>
                      <a:pt x="11" y="19"/>
                      <a:pt x="11" y="19"/>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1" name="Freeform 321"/>
              <p:cNvSpPr>
                <a:spLocks noChangeArrowheads="1"/>
              </p:cNvSpPr>
              <p:nvPr/>
            </p:nvSpPr>
            <p:spPr bwMode="auto">
              <a:xfrm>
                <a:off x="2110" y="2373"/>
                <a:ext cx="176" cy="234"/>
              </a:xfrm>
              <a:custGeom>
                <a:avLst/>
                <a:gdLst>
                  <a:gd name="T0" fmla="*/ 292 w 105"/>
                  <a:gd name="T1" fmla="*/ 314 h 132"/>
                  <a:gd name="T2" fmla="*/ 283 w 105"/>
                  <a:gd name="T3" fmla="*/ 342 h 132"/>
                  <a:gd name="T4" fmla="*/ 163 w 105"/>
                  <a:gd name="T5" fmla="*/ 408 h 132"/>
                  <a:gd name="T6" fmla="*/ 137 w 105"/>
                  <a:gd name="T7" fmla="*/ 399 h 132"/>
                  <a:gd name="T8" fmla="*/ 3 w 105"/>
                  <a:gd name="T9" fmla="*/ 101 h 132"/>
                  <a:gd name="T10" fmla="*/ 12 w 105"/>
                  <a:gd name="T11" fmla="*/ 73 h 132"/>
                  <a:gd name="T12" fmla="*/ 132 w 105"/>
                  <a:gd name="T13" fmla="*/ 4 h 132"/>
                  <a:gd name="T14" fmla="*/ 158 w 105"/>
                  <a:gd name="T15" fmla="*/ 12 h 132"/>
                  <a:gd name="T16" fmla="*/ 292 w 105"/>
                  <a:gd name="T17" fmla="*/ 314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32"/>
                  <a:gd name="T29" fmla="*/ 105 w 105"/>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32">
                    <a:moveTo>
                      <a:pt x="104" y="100"/>
                    </a:moveTo>
                    <a:cubicBezTo>
                      <a:pt x="105" y="103"/>
                      <a:pt x="104" y="107"/>
                      <a:pt x="101" y="109"/>
                    </a:cubicBezTo>
                    <a:cubicBezTo>
                      <a:pt x="58" y="130"/>
                      <a:pt x="58" y="130"/>
                      <a:pt x="58" y="130"/>
                    </a:cubicBezTo>
                    <a:cubicBezTo>
                      <a:pt x="55" y="132"/>
                      <a:pt x="51" y="130"/>
                      <a:pt x="49" y="127"/>
                    </a:cubicBezTo>
                    <a:cubicBezTo>
                      <a:pt x="1" y="32"/>
                      <a:pt x="1" y="32"/>
                      <a:pt x="1" y="32"/>
                    </a:cubicBezTo>
                    <a:cubicBezTo>
                      <a:pt x="0" y="28"/>
                      <a:pt x="1" y="24"/>
                      <a:pt x="4" y="23"/>
                    </a:cubicBezTo>
                    <a:cubicBezTo>
                      <a:pt x="47" y="1"/>
                      <a:pt x="47" y="1"/>
                      <a:pt x="47" y="1"/>
                    </a:cubicBezTo>
                    <a:cubicBezTo>
                      <a:pt x="50" y="0"/>
                      <a:pt x="54" y="1"/>
                      <a:pt x="56" y="4"/>
                    </a:cubicBezTo>
                    <a:lnTo>
                      <a:pt x="104" y="100"/>
                    </a:ln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2" name="Freeform 322"/>
              <p:cNvSpPr>
                <a:spLocks noChangeArrowheads="1"/>
              </p:cNvSpPr>
              <p:nvPr/>
            </p:nvSpPr>
            <p:spPr bwMode="auto">
              <a:xfrm>
                <a:off x="2115" y="2387"/>
                <a:ext cx="163" cy="197"/>
              </a:xfrm>
              <a:custGeom>
                <a:avLst/>
                <a:gdLst>
                  <a:gd name="T0" fmla="*/ 163 w 163"/>
                  <a:gd name="T1" fmla="*/ 149 h 197"/>
                  <a:gd name="T2" fmla="*/ 71 w 163"/>
                  <a:gd name="T3" fmla="*/ 197 h 197"/>
                  <a:gd name="T4" fmla="*/ 0 w 163"/>
                  <a:gd name="T5" fmla="*/ 48 h 197"/>
                  <a:gd name="T6" fmla="*/ 93 w 163"/>
                  <a:gd name="T7" fmla="*/ 0 h 197"/>
                  <a:gd name="T8" fmla="*/ 163 w 163"/>
                  <a:gd name="T9" fmla="*/ 149 h 197"/>
                  <a:gd name="T10" fmla="*/ 0 60000 65536"/>
                  <a:gd name="T11" fmla="*/ 0 60000 65536"/>
                  <a:gd name="T12" fmla="*/ 0 60000 65536"/>
                  <a:gd name="T13" fmla="*/ 0 60000 65536"/>
                  <a:gd name="T14" fmla="*/ 0 60000 65536"/>
                  <a:gd name="T15" fmla="*/ 0 w 163"/>
                  <a:gd name="T16" fmla="*/ 0 h 197"/>
                  <a:gd name="T17" fmla="*/ 163 w 163"/>
                  <a:gd name="T18" fmla="*/ 197 h 197"/>
                </a:gdLst>
                <a:ahLst/>
                <a:cxnLst>
                  <a:cxn ang="T10">
                    <a:pos x="T0" y="T1"/>
                  </a:cxn>
                  <a:cxn ang="T11">
                    <a:pos x="T2" y="T3"/>
                  </a:cxn>
                  <a:cxn ang="T12">
                    <a:pos x="T4" y="T5"/>
                  </a:cxn>
                  <a:cxn ang="T13">
                    <a:pos x="T6" y="T7"/>
                  </a:cxn>
                  <a:cxn ang="T14">
                    <a:pos x="T8" y="T9"/>
                  </a:cxn>
                </a:cxnLst>
                <a:rect l="T15" t="T16" r="T17" b="T18"/>
                <a:pathLst>
                  <a:path w="163" h="197">
                    <a:moveTo>
                      <a:pt x="163" y="149"/>
                    </a:moveTo>
                    <a:lnTo>
                      <a:pt x="71" y="197"/>
                    </a:lnTo>
                    <a:lnTo>
                      <a:pt x="0" y="48"/>
                    </a:lnTo>
                    <a:lnTo>
                      <a:pt x="93" y="0"/>
                    </a:lnTo>
                    <a:lnTo>
                      <a:pt x="163" y="149"/>
                    </a:ln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3" name="Freeform 323"/>
              <p:cNvSpPr>
                <a:spLocks noChangeArrowheads="1"/>
              </p:cNvSpPr>
              <p:nvPr/>
            </p:nvSpPr>
            <p:spPr bwMode="auto">
              <a:xfrm>
                <a:off x="2186" y="2387"/>
                <a:ext cx="92" cy="197"/>
              </a:xfrm>
              <a:custGeom>
                <a:avLst/>
                <a:gdLst>
                  <a:gd name="T0" fmla="*/ 92 w 92"/>
                  <a:gd name="T1" fmla="*/ 149 h 197"/>
                  <a:gd name="T2" fmla="*/ 0 w 92"/>
                  <a:gd name="T3" fmla="*/ 197 h 197"/>
                  <a:gd name="T4" fmla="*/ 22 w 92"/>
                  <a:gd name="T5" fmla="*/ 0 h 197"/>
                  <a:gd name="T6" fmla="*/ 92 w 92"/>
                  <a:gd name="T7" fmla="*/ 149 h 197"/>
                  <a:gd name="T8" fmla="*/ 0 60000 65536"/>
                  <a:gd name="T9" fmla="*/ 0 60000 65536"/>
                  <a:gd name="T10" fmla="*/ 0 60000 65536"/>
                  <a:gd name="T11" fmla="*/ 0 60000 65536"/>
                  <a:gd name="T12" fmla="*/ 0 w 92"/>
                  <a:gd name="T13" fmla="*/ 0 h 197"/>
                  <a:gd name="T14" fmla="*/ 92 w 92"/>
                  <a:gd name="T15" fmla="*/ 197 h 197"/>
                </a:gdLst>
                <a:ahLst/>
                <a:cxnLst>
                  <a:cxn ang="T8">
                    <a:pos x="T0" y="T1"/>
                  </a:cxn>
                  <a:cxn ang="T9">
                    <a:pos x="T2" y="T3"/>
                  </a:cxn>
                  <a:cxn ang="T10">
                    <a:pos x="T4" y="T5"/>
                  </a:cxn>
                  <a:cxn ang="T11">
                    <a:pos x="T6" y="T7"/>
                  </a:cxn>
                </a:cxnLst>
                <a:rect l="T12" t="T13" r="T14" b="T15"/>
                <a:pathLst>
                  <a:path w="92" h="197">
                    <a:moveTo>
                      <a:pt x="92" y="149"/>
                    </a:moveTo>
                    <a:lnTo>
                      <a:pt x="0" y="197"/>
                    </a:lnTo>
                    <a:lnTo>
                      <a:pt x="22" y="0"/>
                    </a:lnTo>
                    <a:lnTo>
                      <a:pt x="92" y="149"/>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4" name="Freeform 324"/>
              <p:cNvSpPr>
                <a:spLocks noChangeArrowheads="1"/>
              </p:cNvSpPr>
              <p:nvPr/>
            </p:nvSpPr>
            <p:spPr bwMode="auto">
              <a:xfrm>
                <a:off x="2129" y="2405"/>
                <a:ext cx="20" cy="14"/>
              </a:xfrm>
              <a:custGeom>
                <a:avLst/>
                <a:gdLst>
                  <a:gd name="T0" fmla="*/ 33 w 12"/>
                  <a:gd name="T1" fmla="*/ 4 h 8"/>
                  <a:gd name="T2" fmla="*/ 33 w 12"/>
                  <a:gd name="T3" fmla="*/ 9 h 8"/>
                  <a:gd name="T4" fmla="*/ 5 w 12"/>
                  <a:gd name="T5" fmla="*/ 25 h 8"/>
                  <a:gd name="T6" fmla="*/ 0 w 12"/>
                  <a:gd name="T7" fmla="*/ 21 h 8"/>
                  <a:gd name="T8" fmla="*/ 3 w 12"/>
                  <a:gd name="T9" fmla="*/ 19 h 8"/>
                  <a:gd name="T10" fmla="*/ 30 w 12"/>
                  <a:gd name="T11" fmla="*/ 4 h 8"/>
                  <a:gd name="T12" fmla="*/ 33 w 12"/>
                  <a:gd name="T13" fmla="*/ 4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12" y="1"/>
                    </a:moveTo>
                    <a:cubicBezTo>
                      <a:pt x="12" y="2"/>
                      <a:pt x="12" y="3"/>
                      <a:pt x="12" y="3"/>
                    </a:cubicBezTo>
                    <a:cubicBezTo>
                      <a:pt x="2" y="8"/>
                      <a:pt x="2" y="8"/>
                      <a:pt x="2" y="8"/>
                    </a:cubicBezTo>
                    <a:cubicBezTo>
                      <a:pt x="1" y="8"/>
                      <a:pt x="0" y="8"/>
                      <a:pt x="0" y="7"/>
                    </a:cubicBezTo>
                    <a:cubicBezTo>
                      <a:pt x="0" y="7"/>
                      <a:pt x="0" y="6"/>
                      <a:pt x="1" y="6"/>
                    </a:cubicBezTo>
                    <a:cubicBezTo>
                      <a:pt x="11" y="1"/>
                      <a:pt x="11" y="1"/>
                      <a:pt x="11" y="1"/>
                    </a:cubicBezTo>
                    <a:cubicBezTo>
                      <a:pt x="11" y="0"/>
                      <a:pt x="12" y="1"/>
                      <a:pt x="12" y="1"/>
                    </a:cubicBezTo>
                    <a:close/>
                  </a:path>
                </a:pathLst>
              </a:custGeom>
              <a:solidFill>
                <a:srgbClr val="C3BDA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5" name="Freeform 325"/>
              <p:cNvSpPr>
                <a:spLocks noChangeArrowheads="1"/>
              </p:cNvSpPr>
              <p:nvPr/>
            </p:nvSpPr>
            <p:spPr bwMode="auto">
              <a:xfrm>
                <a:off x="2177" y="2385"/>
                <a:ext cx="9" cy="9"/>
              </a:xfrm>
              <a:custGeom>
                <a:avLst/>
                <a:gdLst>
                  <a:gd name="T0" fmla="*/ 16 w 5"/>
                  <a:gd name="T1" fmla="*/ 7 h 5"/>
                  <a:gd name="T2" fmla="*/ 13 w 5"/>
                  <a:gd name="T3" fmla="*/ 16 h 5"/>
                  <a:gd name="T4" fmla="*/ 4 w 5"/>
                  <a:gd name="T5" fmla="*/ 13 h 5"/>
                  <a:gd name="T6" fmla="*/ 7 w 5"/>
                  <a:gd name="T7" fmla="*/ 4 h 5"/>
                  <a:gd name="T8" fmla="*/ 16 w 5"/>
                  <a:gd name="T9" fmla="*/ 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cubicBezTo>
                      <a:pt x="5" y="3"/>
                      <a:pt x="5" y="4"/>
                      <a:pt x="4" y="5"/>
                    </a:cubicBezTo>
                    <a:cubicBezTo>
                      <a:pt x="3" y="5"/>
                      <a:pt x="1" y="5"/>
                      <a:pt x="1" y="4"/>
                    </a:cubicBezTo>
                    <a:cubicBezTo>
                      <a:pt x="0" y="3"/>
                      <a:pt x="1" y="1"/>
                      <a:pt x="2" y="1"/>
                    </a:cubicBezTo>
                    <a:cubicBezTo>
                      <a:pt x="3" y="0"/>
                      <a:pt x="4" y="1"/>
                      <a:pt x="5" y="2"/>
                    </a:cubicBezTo>
                    <a:close/>
                  </a:path>
                </a:pathLst>
              </a:custGeom>
              <a:solidFill>
                <a:srgbClr val="C3BDA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6" name="Freeform 326"/>
              <p:cNvSpPr>
                <a:spLocks noChangeArrowheads="1"/>
              </p:cNvSpPr>
              <p:nvPr/>
            </p:nvSpPr>
            <p:spPr bwMode="auto">
              <a:xfrm>
                <a:off x="2223" y="2559"/>
                <a:ext cx="28" cy="23"/>
              </a:xfrm>
              <a:custGeom>
                <a:avLst/>
                <a:gdLst>
                  <a:gd name="T0" fmla="*/ 43 w 17"/>
                  <a:gd name="T1" fmla="*/ 9 h 13"/>
                  <a:gd name="T2" fmla="*/ 38 w 17"/>
                  <a:gd name="T3" fmla="*/ 25 h 13"/>
                  <a:gd name="T4" fmla="*/ 16 w 17"/>
                  <a:gd name="T5" fmla="*/ 37 h 13"/>
                  <a:gd name="T6" fmla="*/ 3 w 17"/>
                  <a:gd name="T7" fmla="*/ 32 h 13"/>
                  <a:gd name="T8" fmla="*/ 8 w 17"/>
                  <a:gd name="T9" fmla="*/ 16 h 13"/>
                  <a:gd name="T10" fmla="*/ 30 w 17"/>
                  <a:gd name="T11" fmla="*/ 4 h 13"/>
                  <a:gd name="T12" fmla="*/ 43 w 17"/>
                  <a:gd name="T13" fmla="*/ 9 h 13"/>
                  <a:gd name="T14" fmla="*/ 0 60000 65536"/>
                  <a:gd name="T15" fmla="*/ 0 60000 65536"/>
                  <a:gd name="T16" fmla="*/ 0 60000 65536"/>
                  <a:gd name="T17" fmla="*/ 0 60000 65536"/>
                  <a:gd name="T18" fmla="*/ 0 60000 65536"/>
                  <a:gd name="T19" fmla="*/ 0 60000 65536"/>
                  <a:gd name="T20" fmla="*/ 0 60000 65536"/>
                  <a:gd name="T21" fmla="*/ 0 w 17"/>
                  <a:gd name="T22" fmla="*/ 0 h 13"/>
                  <a:gd name="T23" fmla="*/ 17 w 1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
                    <a:moveTo>
                      <a:pt x="16" y="3"/>
                    </a:moveTo>
                    <a:cubicBezTo>
                      <a:pt x="17" y="5"/>
                      <a:pt x="16" y="7"/>
                      <a:pt x="14" y="8"/>
                    </a:cubicBezTo>
                    <a:cubicBezTo>
                      <a:pt x="6" y="12"/>
                      <a:pt x="6" y="12"/>
                      <a:pt x="6" y="12"/>
                    </a:cubicBezTo>
                    <a:cubicBezTo>
                      <a:pt x="4" y="13"/>
                      <a:pt x="2" y="12"/>
                      <a:pt x="1" y="10"/>
                    </a:cubicBezTo>
                    <a:cubicBezTo>
                      <a:pt x="0" y="8"/>
                      <a:pt x="1" y="6"/>
                      <a:pt x="3" y="5"/>
                    </a:cubicBezTo>
                    <a:cubicBezTo>
                      <a:pt x="11" y="1"/>
                      <a:pt x="11" y="1"/>
                      <a:pt x="11" y="1"/>
                    </a:cubicBezTo>
                    <a:cubicBezTo>
                      <a:pt x="12" y="0"/>
                      <a:pt x="15" y="1"/>
                      <a:pt x="16" y="3"/>
                    </a:cubicBezTo>
                    <a:close/>
                  </a:path>
                </a:pathLst>
              </a:custGeom>
              <a:solidFill>
                <a:srgbClr val="C3BDA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7" name="Freeform 327"/>
              <p:cNvSpPr>
                <a:spLocks noChangeArrowheads="1"/>
              </p:cNvSpPr>
              <p:nvPr/>
            </p:nvSpPr>
            <p:spPr bwMode="auto">
              <a:xfrm>
                <a:off x="2233" y="2559"/>
                <a:ext cx="18" cy="22"/>
              </a:xfrm>
              <a:custGeom>
                <a:avLst/>
                <a:gdLst>
                  <a:gd name="T0" fmla="*/ 26 w 11"/>
                  <a:gd name="T1" fmla="*/ 11 h 12"/>
                  <a:gd name="T2" fmla="*/ 21 w 11"/>
                  <a:gd name="T3" fmla="*/ 28 h 12"/>
                  <a:gd name="T4" fmla="*/ 0 w 11"/>
                  <a:gd name="T5" fmla="*/ 40 h 12"/>
                  <a:gd name="T6" fmla="*/ 13 w 11"/>
                  <a:gd name="T7" fmla="*/ 4 h 12"/>
                  <a:gd name="T8" fmla="*/ 26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0" y="3"/>
                    </a:moveTo>
                    <a:cubicBezTo>
                      <a:pt x="11" y="5"/>
                      <a:pt x="10" y="7"/>
                      <a:pt x="8" y="8"/>
                    </a:cubicBezTo>
                    <a:cubicBezTo>
                      <a:pt x="0" y="12"/>
                      <a:pt x="0" y="12"/>
                      <a:pt x="0" y="12"/>
                    </a:cubicBezTo>
                    <a:cubicBezTo>
                      <a:pt x="5" y="1"/>
                      <a:pt x="5" y="1"/>
                      <a:pt x="5" y="1"/>
                    </a:cubicBezTo>
                    <a:cubicBezTo>
                      <a:pt x="7" y="0"/>
                      <a:pt x="9" y="1"/>
                      <a:pt x="10" y="3"/>
                    </a:cubicBezTo>
                    <a:close/>
                  </a:path>
                </a:pathLst>
              </a:custGeom>
              <a:solidFill>
                <a:srgbClr val="AEB2A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8" name="Freeform 328"/>
              <p:cNvSpPr>
                <a:spLocks noChangeArrowheads="1"/>
              </p:cNvSpPr>
              <p:nvPr/>
            </p:nvSpPr>
            <p:spPr bwMode="auto">
              <a:xfrm>
                <a:off x="2108" y="2453"/>
                <a:ext cx="157" cy="424"/>
              </a:xfrm>
              <a:custGeom>
                <a:avLst/>
                <a:gdLst>
                  <a:gd name="T0" fmla="*/ 74 w 93"/>
                  <a:gd name="T1" fmla="*/ 325 h 239"/>
                  <a:gd name="T2" fmla="*/ 59 w 93"/>
                  <a:gd name="T3" fmla="*/ 289 h 239"/>
                  <a:gd name="T4" fmla="*/ 24 w 93"/>
                  <a:gd name="T5" fmla="*/ 188 h 239"/>
                  <a:gd name="T6" fmla="*/ 24 w 93"/>
                  <a:gd name="T7" fmla="*/ 163 h 239"/>
                  <a:gd name="T8" fmla="*/ 24 w 93"/>
                  <a:gd name="T9" fmla="*/ 105 h 239"/>
                  <a:gd name="T10" fmla="*/ 24 w 93"/>
                  <a:gd name="T11" fmla="*/ 82 h 239"/>
                  <a:gd name="T12" fmla="*/ 32 w 93"/>
                  <a:gd name="T13" fmla="*/ 44 h 239"/>
                  <a:gd name="T14" fmla="*/ 29 w 93"/>
                  <a:gd name="T15" fmla="*/ 7 h 239"/>
                  <a:gd name="T16" fmla="*/ 46 w 93"/>
                  <a:gd name="T17" fmla="*/ 4 h 239"/>
                  <a:gd name="T18" fmla="*/ 69 w 93"/>
                  <a:gd name="T19" fmla="*/ 90 h 239"/>
                  <a:gd name="T20" fmla="*/ 71 w 93"/>
                  <a:gd name="T21" fmla="*/ 142 h 239"/>
                  <a:gd name="T22" fmla="*/ 79 w 93"/>
                  <a:gd name="T23" fmla="*/ 160 h 239"/>
                  <a:gd name="T24" fmla="*/ 88 w 93"/>
                  <a:gd name="T25" fmla="*/ 138 h 239"/>
                  <a:gd name="T26" fmla="*/ 142 w 93"/>
                  <a:gd name="T27" fmla="*/ 261 h 239"/>
                  <a:gd name="T28" fmla="*/ 162 w 93"/>
                  <a:gd name="T29" fmla="*/ 268 h 239"/>
                  <a:gd name="T30" fmla="*/ 265 w 93"/>
                  <a:gd name="T31" fmla="*/ 215 h 239"/>
                  <a:gd name="T32" fmla="*/ 245 w 93"/>
                  <a:gd name="T33" fmla="*/ 280 h 239"/>
                  <a:gd name="T34" fmla="*/ 219 w 93"/>
                  <a:gd name="T35" fmla="*/ 334 h 239"/>
                  <a:gd name="T36" fmla="*/ 203 w 93"/>
                  <a:gd name="T37" fmla="*/ 371 h 239"/>
                  <a:gd name="T38" fmla="*/ 196 w 93"/>
                  <a:gd name="T39" fmla="*/ 410 h 239"/>
                  <a:gd name="T40" fmla="*/ 171 w 93"/>
                  <a:gd name="T41" fmla="*/ 683 h 239"/>
                  <a:gd name="T42" fmla="*/ 140 w 93"/>
                  <a:gd name="T43" fmla="*/ 727 h 239"/>
                  <a:gd name="T44" fmla="*/ 0 w 93"/>
                  <a:gd name="T45" fmla="*/ 731 h 239"/>
                  <a:gd name="T46" fmla="*/ 49 w 93"/>
                  <a:gd name="T47" fmla="*/ 497 h 239"/>
                  <a:gd name="T48" fmla="*/ 74 w 93"/>
                  <a:gd name="T49" fmla="*/ 325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239"/>
                  <a:gd name="T77" fmla="*/ 93 w 93"/>
                  <a:gd name="T78" fmla="*/ 239 h 2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239">
                    <a:moveTo>
                      <a:pt x="26" y="103"/>
                    </a:moveTo>
                    <a:cubicBezTo>
                      <a:pt x="26" y="103"/>
                      <a:pt x="25" y="97"/>
                      <a:pt x="21" y="92"/>
                    </a:cubicBezTo>
                    <a:cubicBezTo>
                      <a:pt x="18" y="87"/>
                      <a:pt x="8" y="63"/>
                      <a:pt x="8" y="60"/>
                    </a:cubicBezTo>
                    <a:cubicBezTo>
                      <a:pt x="7" y="56"/>
                      <a:pt x="8" y="54"/>
                      <a:pt x="8" y="52"/>
                    </a:cubicBezTo>
                    <a:cubicBezTo>
                      <a:pt x="9" y="50"/>
                      <a:pt x="8" y="36"/>
                      <a:pt x="8" y="33"/>
                    </a:cubicBezTo>
                    <a:cubicBezTo>
                      <a:pt x="8" y="31"/>
                      <a:pt x="7" y="30"/>
                      <a:pt x="8" y="26"/>
                    </a:cubicBezTo>
                    <a:cubicBezTo>
                      <a:pt x="9" y="22"/>
                      <a:pt x="11" y="16"/>
                      <a:pt x="11" y="14"/>
                    </a:cubicBezTo>
                    <a:cubicBezTo>
                      <a:pt x="11" y="12"/>
                      <a:pt x="10" y="5"/>
                      <a:pt x="10" y="2"/>
                    </a:cubicBezTo>
                    <a:cubicBezTo>
                      <a:pt x="10" y="0"/>
                      <a:pt x="15" y="0"/>
                      <a:pt x="16" y="1"/>
                    </a:cubicBezTo>
                    <a:cubicBezTo>
                      <a:pt x="16" y="1"/>
                      <a:pt x="27" y="5"/>
                      <a:pt x="24" y="29"/>
                    </a:cubicBezTo>
                    <a:cubicBezTo>
                      <a:pt x="24" y="33"/>
                      <a:pt x="25" y="37"/>
                      <a:pt x="25" y="45"/>
                    </a:cubicBezTo>
                    <a:cubicBezTo>
                      <a:pt x="25" y="45"/>
                      <a:pt x="27" y="49"/>
                      <a:pt x="28" y="51"/>
                    </a:cubicBezTo>
                    <a:cubicBezTo>
                      <a:pt x="28" y="52"/>
                      <a:pt x="30" y="48"/>
                      <a:pt x="31" y="44"/>
                    </a:cubicBezTo>
                    <a:cubicBezTo>
                      <a:pt x="50" y="83"/>
                      <a:pt x="50" y="83"/>
                      <a:pt x="50" y="83"/>
                    </a:cubicBezTo>
                    <a:cubicBezTo>
                      <a:pt x="50" y="83"/>
                      <a:pt x="52" y="86"/>
                      <a:pt x="57" y="85"/>
                    </a:cubicBezTo>
                    <a:cubicBezTo>
                      <a:pt x="93" y="68"/>
                      <a:pt x="93" y="68"/>
                      <a:pt x="93" y="68"/>
                    </a:cubicBezTo>
                    <a:cubicBezTo>
                      <a:pt x="93" y="68"/>
                      <a:pt x="91" y="81"/>
                      <a:pt x="86" y="89"/>
                    </a:cubicBezTo>
                    <a:cubicBezTo>
                      <a:pt x="81" y="98"/>
                      <a:pt x="78" y="103"/>
                      <a:pt x="77" y="106"/>
                    </a:cubicBezTo>
                    <a:cubicBezTo>
                      <a:pt x="76" y="110"/>
                      <a:pt x="74" y="114"/>
                      <a:pt x="71" y="118"/>
                    </a:cubicBezTo>
                    <a:cubicBezTo>
                      <a:pt x="69" y="122"/>
                      <a:pt x="69" y="128"/>
                      <a:pt x="69" y="130"/>
                    </a:cubicBezTo>
                    <a:cubicBezTo>
                      <a:pt x="68" y="133"/>
                      <a:pt x="62" y="208"/>
                      <a:pt x="60" y="217"/>
                    </a:cubicBezTo>
                    <a:cubicBezTo>
                      <a:pt x="58" y="225"/>
                      <a:pt x="50" y="224"/>
                      <a:pt x="49" y="231"/>
                    </a:cubicBezTo>
                    <a:cubicBezTo>
                      <a:pt x="47" y="239"/>
                      <a:pt x="0" y="232"/>
                      <a:pt x="0" y="232"/>
                    </a:cubicBezTo>
                    <a:cubicBezTo>
                      <a:pt x="0" y="232"/>
                      <a:pt x="14" y="174"/>
                      <a:pt x="17" y="158"/>
                    </a:cubicBezTo>
                    <a:cubicBezTo>
                      <a:pt x="19" y="141"/>
                      <a:pt x="24" y="123"/>
                      <a:pt x="26" y="103"/>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9" name="Freeform 329"/>
              <p:cNvSpPr>
                <a:spLocks noChangeArrowheads="1"/>
              </p:cNvSpPr>
              <p:nvPr/>
            </p:nvSpPr>
            <p:spPr bwMode="auto">
              <a:xfrm>
                <a:off x="2209" y="2378"/>
                <a:ext cx="24" cy="45"/>
              </a:xfrm>
              <a:custGeom>
                <a:avLst/>
                <a:gdLst>
                  <a:gd name="T0" fmla="*/ 0 w 14"/>
                  <a:gd name="T1" fmla="*/ 25 h 25"/>
                  <a:gd name="T2" fmla="*/ 26 w 14"/>
                  <a:gd name="T3" fmla="*/ 9 h 25"/>
                  <a:gd name="T4" fmla="*/ 36 w 14"/>
                  <a:gd name="T5" fmla="*/ 49 h 25"/>
                  <a:gd name="T6" fmla="*/ 24 w 14"/>
                  <a:gd name="T7" fmla="*/ 77 h 25"/>
                  <a:gd name="T8" fmla="*/ 0 w 14"/>
                  <a:gd name="T9" fmla="*/ 25 h 25"/>
                  <a:gd name="T10" fmla="*/ 0 60000 65536"/>
                  <a:gd name="T11" fmla="*/ 0 60000 65536"/>
                  <a:gd name="T12" fmla="*/ 0 60000 65536"/>
                  <a:gd name="T13" fmla="*/ 0 60000 65536"/>
                  <a:gd name="T14" fmla="*/ 0 60000 65536"/>
                  <a:gd name="T15" fmla="*/ 0 w 14"/>
                  <a:gd name="T16" fmla="*/ 0 h 25"/>
                  <a:gd name="T17" fmla="*/ 14 w 14"/>
                  <a:gd name="T18" fmla="*/ 25 h 25"/>
                </a:gdLst>
                <a:ahLst/>
                <a:cxnLst>
                  <a:cxn ang="T10">
                    <a:pos x="T0" y="T1"/>
                  </a:cxn>
                  <a:cxn ang="T11">
                    <a:pos x="T2" y="T3"/>
                  </a:cxn>
                  <a:cxn ang="T12">
                    <a:pos x="T4" y="T5"/>
                  </a:cxn>
                  <a:cxn ang="T13">
                    <a:pos x="T6" y="T7"/>
                  </a:cxn>
                  <a:cxn ang="T14">
                    <a:pos x="T8" y="T9"/>
                  </a:cxn>
                </a:cxnLst>
                <a:rect l="T15" t="T16" r="T17" b="T18"/>
                <a:pathLst>
                  <a:path w="14" h="25">
                    <a:moveTo>
                      <a:pt x="0" y="8"/>
                    </a:moveTo>
                    <a:cubicBezTo>
                      <a:pt x="0" y="8"/>
                      <a:pt x="5" y="0"/>
                      <a:pt x="9" y="3"/>
                    </a:cubicBezTo>
                    <a:cubicBezTo>
                      <a:pt x="14" y="5"/>
                      <a:pt x="14" y="10"/>
                      <a:pt x="12" y="15"/>
                    </a:cubicBezTo>
                    <a:cubicBezTo>
                      <a:pt x="10" y="20"/>
                      <a:pt x="9" y="24"/>
                      <a:pt x="8" y="24"/>
                    </a:cubicBezTo>
                    <a:cubicBezTo>
                      <a:pt x="7" y="25"/>
                      <a:pt x="0" y="8"/>
                      <a:pt x="0" y="8"/>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0" name="Freeform 330"/>
              <p:cNvSpPr>
                <a:spLocks noChangeArrowheads="1"/>
              </p:cNvSpPr>
              <p:nvPr/>
            </p:nvSpPr>
            <p:spPr bwMode="auto">
              <a:xfrm>
                <a:off x="2238" y="2471"/>
                <a:ext cx="35" cy="40"/>
              </a:xfrm>
              <a:custGeom>
                <a:avLst/>
                <a:gdLst>
                  <a:gd name="T0" fmla="*/ 37 w 21"/>
                  <a:gd name="T1" fmla="*/ 64 h 23"/>
                  <a:gd name="T2" fmla="*/ 38 w 21"/>
                  <a:gd name="T3" fmla="*/ 57 h 23"/>
                  <a:gd name="T4" fmla="*/ 42 w 21"/>
                  <a:gd name="T5" fmla="*/ 57 h 23"/>
                  <a:gd name="T6" fmla="*/ 47 w 21"/>
                  <a:gd name="T7" fmla="*/ 49 h 23"/>
                  <a:gd name="T8" fmla="*/ 55 w 21"/>
                  <a:gd name="T9" fmla="*/ 21 h 23"/>
                  <a:gd name="T10" fmla="*/ 38 w 21"/>
                  <a:gd name="T11" fmla="*/ 5 h 23"/>
                  <a:gd name="T12" fmla="*/ 20 w 21"/>
                  <a:gd name="T13" fmla="*/ 9 h 23"/>
                  <a:gd name="T14" fmla="*/ 20 w 21"/>
                  <a:gd name="T15" fmla="*/ 16 h 23"/>
                  <a:gd name="T16" fmla="*/ 13 w 21"/>
                  <a:gd name="T17" fmla="*/ 33 h 23"/>
                  <a:gd name="T18" fmla="*/ 17 w 21"/>
                  <a:gd name="T19" fmla="*/ 64 h 23"/>
                  <a:gd name="T20" fmla="*/ 37 w 21"/>
                  <a:gd name="T21" fmla="*/ 64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3"/>
                  <a:gd name="T35" fmla="*/ 21 w 2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3">
                    <a:moveTo>
                      <a:pt x="13" y="21"/>
                    </a:moveTo>
                    <a:cubicBezTo>
                      <a:pt x="14" y="19"/>
                      <a:pt x="14" y="19"/>
                      <a:pt x="14" y="19"/>
                    </a:cubicBezTo>
                    <a:cubicBezTo>
                      <a:pt x="15" y="19"/>
                      <a:pt x="15" y="19"/>
                      <a:pt x="15" y="19"/>
                    </a:cubicBezTo>
                    <a:cubicBezTo>
                      <a:pt x="15" y="19"/>
                      <a:pt x="15" y="18"/>
                      <a:pt x="17" y="16"/>
                    </a:cubicBezTo>
                    <a:cubicBezTo>
                      <a:pt x="19" y="13"/>
                      <a:pt x="21" y="10"/>
                      <a:pt x="20" y="7"/>
                    </a:cubicBezTo>
                    <a:cubicBezTo>
                      <a:pt x="19" y="4"/>
                      <a:pt x="16" y="2"/>
                      <a:pt x="14" y="2"/>
                    </a:cubicBezTo>
                    <a:cubicBezTo>
                      <a:pt x="11" y="2"/>
                      <a:pt x="11" y="0"/>
                      <a:pt x="7" y="3"/>
                    </a:cubicBezTo>
                    <a:cubicBezTo>
                      <a:pt x="7" y="5"/>
                      <a:pt x="7" y="5"/>
                      <a:pt x="7" y="5"/>
                    </a:cubicBezTo>
                    <a:cubicBezTo>
                      <a:pt x="7" y="5"/>
                      <a:pt x="10" y="6"/>
                      <a:pt x="5" y="11"/>
                    </a:cubicBezTo>
                    <a:cubicBezTo>
                      <a:pt x="0" y="16"/>
                      <a:pt x="4" y="20"/>
                      <a:pt x="6" y="21"/>
                    </a:cubicBezTo>
                    <a:cubicBezTo>
                      <a:pt x="10" y="23"/>
                      <a:pt x="13" y="21"/>
                      <a:pt x="13" y="21"/>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1" name="Freeform 331"/>
              <p:cNvSpPr>
                <a:spLocks noChangeArrowheads="1"/>
              </p:cNvSpPr>
              <p:nvPr/>
            </p:nvSpPr>
            <p:spPr bwMode="auto">
              <a:xfrm>
                <a:off x="2249" y="2502"/>
                <a:ext cx="41" cy="38"/>
              </a:xfrm>
              <a:custGeom>
                <a:avLst/>
                <a:gdLst>
                  <a:gd name="T0" fmla="*/ 44 w 24"/>
                  <a:gd name="T1" fmla="*/ 56 h 21"/>
                  <a:gd name="T2" fmla="*/ 32 w 24"/>
                  <a:gd name="T3" fmla="*/ 65 h 21"/>
                  <a:gd name="T4" fmla="*/ 5 w 24"/>
                  <a:gd name="T5" fmla="*/ 60 h 21"/>
                  <a:gd name="T6" fmla="*/ 9 w 24"/>
                  <a:gd name="T7" fmla="*/ 40 h 21"/>
                  <a:gd name="T8" fmla="*/ 24 w 24"/>
                  <a:gd name="T9" fmla="*/ 20 h 21"/>
                  <a:gd name="T10" fmla="*/ 26 w 24"/>
                  <a:gd name="T11" fmla="*/ 13 h 21"/>
                  <a:gd name="T12" fmla="*/ 38 w 24"/>
                  <a:gd name="T13" fmla="*/ 9 h 21"/>
                  <a:gd name="T14" fmla="*/ 62 w 24"/>
                  <a:gd name="T15" fmla="*/ 9 h 21"/>
                  <a:gd name="T16" fmla="*/ 65 w 24"/>
                  <a:gd name="T17" fmla="*/ 40 h 21"/>
                  <a:gd name="T18" fmla="*/ 50 w 24"/>
                  <a:gd name="T19" fmla="*/ 65 h 21"/>
                  <a:gd name="T20" fmla="*/ 44 w 24"/>
                  <a:gd name="T21" fmla="*/ 56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1"/>
                  <a:gd name="T35" fmla="*/ 24 w 2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1">
                    <a:moveTo>
                      <a:pt x="15" y="17"/>
                    </a:moveTo>
                    <a:cubicBezTo>
                      <a:pt x="15" y="17"/>
                      <a:pt x="12" y="19"/>
                      <a:pt x="11" y="20"/>
                    </a:cubicBezTo>
                    <a:cubicBezTo>
                      <a:pt x="9" y="20"/>
                      <a:pt x="5" y="21"/>
                      <a:pt x="2" y="18"/>
                    </a:cubicBezTo>
                    <a:cubicBezTo>
                      <a:pt x="0" y="15"/>
                      <a:pt x="3" y="12"/>
                      <a:pt x="3" y="12"/>
                    </a:cubicBezTo>
                    <a:cubicBezTo>
                      <a:pt x="3" y="12"/>
                      <a:pt x="7" y="8"/>
                      <a:pt x="8" y="6"/>
                    </a:cubicBezTo>
                    <a:cubicBezTo>
                      <a:pt x="10" y="5"/>
                      <a:pt x="9" y="4"/>
                      <a:pt x="9" y="4"/>
                    </a:cubicBezTo>
                    <a:cubicBezTo>
                      <a:pt x="9" y="4"/>
                      <a:pt x="11" y="4"/>
                      <a:pt x="13" y="3"/>
                    </a:cubicBezTo>
                    <a:cubicBezTo>
                      <a:pt x="14" y="2"/>
                      <a:pt x="17" y="0"/>
                      <a:pt x="21" y="3"/>
                    </a:cubicBezTo>
                    <a:cubicBezTo>
                      <a:pt x="24" y="7"/>
                      <a:pt x="23" y="10"/>
                      <a:pt x="22" y="12"/>
                    </a:cubicBezTo>
                    <a:cubicBezTo>
                      <a:pt x="21" y="14"/>
                      <a:pt x="18" y="19"/>
                      <a:pt x="17" y="20"/>
                    </a:cubicBezTo>
                    <a:lnTo>
                      <a:pt x="15" y="17"/>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2" name="Freeform 332"/>
              <p:cNvSpPr>
                <a:spLocks noChangeArrowheads="1"/>
              </p:cNvSpPr>
              <p:nvPr/>
            </p:nvSpPr>
            <p:spPr bwMode="auto">
              <a:xfrm>
                <a:off x="2624" y="2465"/>
                <a:ext cx="54" cy="80"/>
              </a:xfrm>
              <a:custGeom>
                <a:avLst/>
                <a:gdLst>
                  <a:gd name="T0" fmla="*/ 69 w 32"/>
                  <a:gd name="T1" fmla="*/ 142 h 45"/>
                  <a:gd name="T2" fmla="*/ 62 w 32"/>
                  <a:gd name="T3" fmla="*/ 110 h 45"/>
                  <a:gd name="T4" fmla="*/ 66 w 32"/>
                  <a:gd name="T5" fmla="*/ 76 h 45"/>
                  <a:gd name="T6" fmla="*/ 91 w 32"/>
                  <a:gd name="T7" fmla="*/ 73 h 45"/>
                  <a:gd name="T8" fmla="*/ 46 w 32"/>
                  <a:gd name="T9" fmla="*/ 0 h 45"/>
                  <a:gd name="T10" fmla="*/ 0 w 32"/>
                  <a:gd name="T11" fmla="*/ 21 h 45"/>
                  <a:gd name="T12" fmla="*/ 62 w 32"/>
                  <a:gd name="T13" fmla="*/ 142 h 45"/>
                  <a:gd name="T14" fmla="*/ 69 w 32"/>
                  <a:gd name="T15" fmla="*/ 142 h 45"/>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5"/>
                  <a:gd name="T26" fmla="*/ 32 w 32"/>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5">
                    <a:moveTo>
                      <a:pt x="24" y="45"/>
                    </a:moveTo>
                    <a:cubicBezTo>
                      <a:pt x="26" y="44"/>
                      <a:pt x="25" y="38"/>
                      <a:pt x="22" y="35"/>
                    </a:cubicBezTo>
                    <a:cubicBezTo>
                      <a:pt x="23" y="32"/>
                      <a:pt x="23" y="27"/>
                      <a:pt x="23" y="24"/>
                    </a:cubicBezTo>
                    <a:cubicBezTo>
                      <a:pt x="27" y="26"/>
                      <a:pt x="32" y="23"/>
                      <a:pt x="32" y="23"/>
                    </a:cubicBezTo>
                    <a:cubicBezTo>
                      <a:pt x="16" y="0"/>
                      <a:pt x="16" y="0"/>
                      <a:pt x="16" y="0"/>
                    </a:cubicBezTo>
                    <a:cubicBezTo>
                      <a:pt x="0" y="7"/>
                      <a:pt x="0" y="7"/>
                      <a:pt x="0" y="7"/>
                    </a:cubicBezTo>
                    <a:cubicBezTo>
                      <a:pt x="22" y="45"/>
                      <a:pt x="22" y="45"/>
                      <a:pt x="22" y="45"/>
                    </a:cubicBezTo>
                    <a:lnTo>
                      <a:pt x="24" y="45"/>
                    </a:lnTo>
                    <a:close/>
                  </a:path>
                </a:pathLst>
              </a:custGeom>
              <a:solidFill>
                <a:srgbClr val="CC74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3" name="Freeform 333"/>
              <p:cNvSpPr>
                <a:spLocks noChangeArrowheads="1"/>
              </p:cNvSpPr>
              <p:nvPr/>
            </p:nvSpPr>
            <p:spPr bwMode="auto">
              <a:xfrm>
                <a:off x="2599" y="2467"/>
                <a:ext cx="304" cy="336"/>
              </a:xfrm>
              <a:custGeom>
                <a:avLst/>
                <a:gdLst>
                  <a:gd name="T0" fmla="*/ 232 w 181"/>
                  <a:gd name="T1" fmla="*/ 379 h 189"/>
                  <a:gd name="T2" fmla="*/ 203 w 181"/>
                  <a:gd name="T3" fmla="*/ 334 h 189"/>
                  <a:gd name="T4" fmla="*/ 136 w 181"/>
                  <a:gd name="T5" fmla="*/ 277 h 189"/>
                  <a:gd name="T6" fmla="*/ 92 w 181"/>
                  <a:gd name="T7" fmla="*/ 228 h 189"/>
                  <a:gd name="T8" fmla="*/ 76 w 181"/>
                  <a:gd name="T9" fmla="*/ 203 h 189"/>
                  <a:gd name="T10" fmla="*/ 50 w 181"/>
                  <a:gd name="T11" fmla="*/ 151 h 189"/>
                  <a:gd name="T12" fmla="*/ 34 w 181"/>
                  <a:gd name="T13" fmla="*/ 121 h 189"/>
                  <a:gd name="T14" fmla="*/ 22 w 181"/>
                  <a:gd name="T15" fmla="*/ 101 h 189"/>
                  <a:gd name="T16" fmla="*/ 12 w 181"/>
                  <a:gd name="T17" fmla="*/ 53 h 189"/>
                  <a:gd name="T18" fmla="*/ 3 w 181"/>
                  <a:gd name="T19" fmla="*/ 32 h 189"/>
                  <a:gd name="T20" fmla="*/ 12 w 181"/>
                  <a:gd name="T21" fmla="*/ 12 h 189"/>
                  <a:gd name="T22" fmla="*/ 42 w 181"/>
                  <a:gd name="T23" fmla="*/ 12 h 189"/>
                  <a:gd name="T24" fmla="*/ 62 w 181"/>
                  <a:gd name="T25" fmla="*/ 37 h 189"/>
                  <a:gd name="T26" fmla="*/ 74 w 181"/>
                  <a:gd name="T27" fmla="*/ 69 h 189"/>
                  <a:gd name="T28" fmla="*/ 82 w 181"/>
                  <a:gd name="T29" fmla="*/ 94 h 189"/>
                  <a:gd name="T30" fmla="*/ 104 w 181"/>
                  <a:gd name="T31" fmla="*/ 133 h 189"/>
                  <a:gd name="T32" fmla="*/ 116 w 181"/>
                  <a:gd name="T33" fmla="*/ 142 h 189"/>
                  <a:gd name="T34" fmla="*/ 136 w 181"/>
                  <a:gd name="T35" fmla="*/ 133 h 189"/>
                  <a:gd name="T36" fmla="*/ 144 w 181"/>
                  <a:gd name="T37" fmla="*/ 123 h 189"/>
                  <a:gd name="T38" fmla="*/ 146 w 181"/>
                  <a:gd name="T39" fmla="*/ 110 h 189"/>
                  <a:gd name="T40" fmla="*/ 136 w 181"/>
                  <a:gd name="T41" fmla="*/ 82 h 189"/>
                  <a:gd name="T42" fmla="*/ 121 w 181"/>
                  <a:gd name="T43" fmla="*/ 57 h 189"/>
                  <a:gd name="T44" fmla="*/ 107 w 181"/>
                  <a:gd name="T45" fmla="*/ 37 h 189"/>
                  <a:gd name="T46" fmla="*/ 166 w 181"/>
                  <a:gd name="T47" fmla="*/ 20 h 189"/>
                  <a:gd name="T48" fmla="*/ 190 w 181"/>
                  <a:gd name="T49" fmla="*/ 12 h 189"/>
                  <a:gd name="T50" fmla="*/ 223 w 181"/>
                  <a:gd name="T51" fmla="*/ 25 h 189"/>
                  <a:gd name="T52" fmla="*/ 240 w 181"/>
                  <a:gd name="T53" fmla="*/ 53 h 189"/>
                  <a:gd name="T54" fmla="*/ 269 w 181"/>
                  <a:gd name="T55" fmla="*/ 174 h 189"/>
                  <a:gd name="T56" fmla="*/ 307 w 181"/>
                  <a:gd name="T57" fmla="*/ 288 h 189"/>
                  <a:gd name="T58" fmla="*/ 336 w 181"/>
                  <a:gd name="T59" fmla="*/ 322 h 189"/>
                  <a:gd name="T60" fmla="*/ 381 w 181"/>
                  <a:gd name="T61" fmla="*/ 402 h 189"/>
                  <a:gd name="T62" fmla="*/ 511 w 181"/>
                  <a:gd name="T63" fmla="*/ 578 h 189"/>
                  <a:gd name="T64" fmla="*/ 353 w 181"/>
                  <a:gd name="T65" fmla="*/ 597 h 189"/>
                  <a:gd name="T66" fmla="*/ 294 w 181"/>
                  <a:gd name="T67" fmla="*/ 476 h 189"/>
                  <a:gd name="T68" fmla="*/ 232 w 181"/>
                  <a:gd name="T69" fmla="*/ 379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
                  <a:gd name="T106" fmla="*/ 0 h 189"/>
                  <a:gd name="T107" fmla="*/ 181 w 181"/>
                  <a:gd name="T108" fmla="*/ 189 h 1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 h="189">
                    <a:moveTo>
                      <a:pt x="82" y="120"/>
                    </a:moveTo>
                    <a:cubicBezTo>
                      <a:pt x="82" y="120"/>
                      <a:pt x="77" y="111"/>
                      <a:pt x="72" y="106"/>
                    </a:cubicBezTo>
                    <a:cubicBezTo>
                      <a:pt x="67" y="102"/>
                      <a:pt x="53" y="92"/>
                      <a:pt x="48" y="88"/>
                    </a:cubicBezTo>
                    <a:cubicBezTo>
                      <a:pt x="44" y="84"/>
                      <a:pt x="36" y="75"/>
                      <a:pt x="33" y="72"/>
                    </a:cubicBezTo>
                    <a:cubicBezTo>
                      <a:pt x="30" y="69"/>
                      <a:pt x="29" y="67"/>
                      <a:pt x="27" y="64"/>
                    </a:cubicBezTo>
                    <a:cubicBezTo>
                      <a:pt x="25" y="61"/>
                      <a:pt x="20" y="51"/>
                      <a:pt x="18" y="48"/>
                    </a:cubicBezTo>
                    <a:cubicBezTo>
                      <a:pt x="16" y="44"/>
                      <a:pt x="14" y="41"/>
                      <a:pt x="12" y="38"/>
                    </a:cubicBezTo>
                    <a:cubicBezTo>
                      <a:pt x="10" y="34"/>
                      <a:pt x="9" y="33"/>
                      <a:pt x="8" y="32"/>
                    </a:cubicBezTo>
                    <a:cubicBezTo>
                      <a:pt x="8" y="30"/>
                      <a:pt x="5" y="21"/>
                      <a:pt x="4" y="17"/>
                    </a:cubicBezTo>
                    <a:cubicBezTo>
                      <a:pt x="3" y="14"/>
                      <a:pt x="2" y="12"/>
                      <a:pt x="1" y="10"/>
                    </a:cubicBezTo>
                    <a:cubicBezTo>
                      <a:pt x="0" y="8"/>
                      <a:pt x="3" y="5"/>
                      <a:pt x="4" y="4"/>
                    </a:cubicBezTo>
                    <a:cubicBezTo>
                      <a:pt x="5" y="4"/>
                      <a:pt x="9" y="0"/>
                      <a:pt x="15" y="4"/>
                    </a:cubicBezTo>
                    <a:cubicBezTo>
                      <a:pt x="21" y="8"/>
                      <a:pt x="20" y="11"/>
                      <a:pt x="22" y="12"/>
                    </a:cubicBezTo>
                    <a:cubicBezTo>
                      <a:pt x="23" y="13"/>
                      <a:pt x="25" y="20"/>
                      <a:pt x="26" y="22"/>
                    </a:cubicBezTo>
                    <a:cubicBezTo>
                      <a:pt x="27" y="23"/>
                      <a:pt x="28" y="28"/>
                      <a:pt x="29" y="30"/>
                    </a:cubicBezTo>
                    <a:cubicBezTo>
                      <a:pt x="30" y="31"/>
                      <a:pt x="35" y="38"/>
                      <a:pt x="37" y="42"/>
                    </a:cubicBezTo>
                    <a:cubicBezTo>
                      <a:pt x="40" y="47"/>
                      <a:pt x="41" y="45"/>
                      <a:pt x="41" y="45"/>
                    </a:cubicBezTo>
                    <a:cubicBezTo>
                      <a:pt x="41" y="45"/>
                      <a:pt x="44" y="42"/>
                      <a:pt x="48" y="42"/>
                    </a:cubicBezTo>
                    <a:cubicBezTo>
                      <a:pt x="50" y="41"/>
                      <a:pt x="51" y="39"/>
                      <a:pt x="51" y="39"/>
                    </a:cubicBezTo>
                    <a:cubicBezTo>
                      <a:pt x="51" y="39"/>
                      <a:pt x="50" y="37"/>
                      <a:pt x="52" y="35"/>
                    </a:cubicBezTo>
                    <a:cubicBezTo>
                      <a:pt x="50" y="33"/>
                      <a:pt x="49" y="30"/>
                      <a:pt x="48" y="26"/>
                    </a:cubicBezTo>
                    <a:cubicBezTo>
                      <a:pt x="48" y="26"/>
                      <a:pt x="45" y="22"/>
                      <a:pt x="43" y="18"/>
                    </a:cubicBezTo>
                    <a:cubicBezTo>
                      <a:pt x="41" y="13"/>
                      <a:pt x="38" y="12"/>
                      <a:pt x="38" y="12"/>
                    </a:cubicBezTo>
                    <a:cubicBezTo>
                      <a:pt x="59" y="6"/>
                      <a:pt x="59" y="6"/>
                      <a:pt x="59" y="6"/>
                    </a:cubicBezTo>
                    <a:cubicBezTo>
                      <a:pt x="67" y="4"/>
                      <a:pt x="67" y="4"/>
                      <a:pt x="67" y="4"/>
                    </a:cubicBezTo>
                    <a:cubicBezTo>
                      <a:pt x="67" y="4"/>
                      <a:pt x="72" y="7"/>
                      <a:pt x="79" y="8"/>
                    </a:cubicBezTo>
                    <a:cubicBezTo>
                      <a:pt x="84" y="9"/>
                      <a:pt x="85" y="17"/>
                      <a:pt x="85" y="17"/>
                    </a:cubicBezTo>
                    <a:cubicBezTo>
                      <a:pt x="85" y="17"/>
                      <a:pt x="90" y="45"/>
                      <a:pt x="95" y="55"/>
                    </a:cubicBezTo>
                    <a:cubicBezTo>
                      <a:pt x="99" y="66"/>
                      <a:pt x="105" y="85"/>
                      <a:pt x="109" y="91"/>
                    </a:cubicBezTo>
                    <a:cubicBezTo>
                      <a:pt x="113" y="97"/>
                      <a:pt x="117" y="98"/>
                      <a:pt x="119" y="102"/>
                    </a:cubicBezTo>
                    <a:cubicBezTo>
                      <a:pt x="121" y="106"/>
                      <a:pt x="131" y="122"/>
                      <a:pt x="135" y="127"/>
                    </a:cubicBezTo>
                    <a:cubicBezTo>
                      <a:pt x="139" y="131"/>
                      <a:pt x="181" y="183"/>
                      <a:pt x="181" y="183"/>
                    </a:cubicBezTo>
                    <a:cubicBezTo>
                      <a:pt x="125" y="189"/>
                      <a:pt x="125" y="189"/>
                      <a:pt x="125" y="189"/>
                    </a:cubicBezTo>
                    <a:cubicBezTo>
                      <a:pt x="118" y="175"/>
                      <a:pt x="109" y="158"/>
                      <a:pt x="104" y="151"/>
                    </a:cubicBezTo>
                    <a:cubicBezTo>
                      <a:pt x="95" y="135"/>
                      <a:pt x="82" y="120"/>
                      <a:pt x="82" y="120"/>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4" name="Freeform 334"/>
              <p:cNvSpPr>
                <a:spLocks noChangeArrowheads="1"/>
              </p:cNvSpPr>
              <p:nvPr/>
            </p:nvSpPr>
            <p:spPr bwMode="auto">
              <a:xfrm>
                <a:off x="2585" y="2431"/>
                <a:ext cx="110" cy="61"/>
              </a:xfrm>
              <a:custGeom>
                <a:avLst/>
                <a:gdLst>
                  <a:gd name="T0" fmla="*/ 186 w 65"/>
                  <a:gd name="T1" fmla="*/ 56 h 34"/>
                  <a:gd name="T2" fmla="*/ 135 w 65"/>
                  <a:gd name="T3" fmla="*/ 9 h 34"/>
                  <a:gd name="T4" fmla="*/ 115 w 65"/>
                  <a:gd name="T5" fmla="*/ 4 h 34"/>
                  <a:gd name="T6" fmla="*/ 107 w 65"/>
                  <a:gd name="T7" fmla="*/ 13 h 34"/>
                  <a:gd name="T8" fmla="*/ 51 w 65"/>
                  <a:gd name="T9" fmla="*/ 45 h 34"/>
                  <a:gd name="T10" fmla="*/ 25 w 65"/>
                  <a:gd name="T11" fmla="*/ 70 h 34"/>
                  <a:gd name="T12" fmla="*/ 0 w 65"/>
                  <a:gd name="T13" fmla="*/ 90 h 34"/>
                  <a:gd name="T14" fmla="*/ 3 w 65"/>
                  <a:gd name="T15" fmla="*/ 93 h 34"/>
                  <a:gd name="T16" fmla="*/ 29 w 65"/>
                  <a:gd name="T17" fmla="*/ 106 h 34"/>
                  <a:gd name="T18" fmla="*/ 71 w 65"/>
                  <a:gd name="T19" fmla="*/ 84 h 34"/>
                  <a:gd name="T20" fmla="*/ 108 w 65"/>
                  <a:gd name="T21" fmla="*/ 68 h 34"/>
                  <a:gd name="T22" fmla="*/ 115 w 65"/>
                  <a:gd name="T23" fmla="*/ 77 h 34"/>
                  <a:gd name="T24" fmla="*/ 186 w 65"/>
                  <a:gd name="T25" fmla="*/ 5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34"/>
                  <a:gd name="T41" fmla="*/ 65 w 6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34">
                    <a:moveTo>
                      <a:pt x="65" y="17"/>
                    </a:moveTo>
                    <a:cubicBezTo>
                      <a:pt x="65" y="17"/>
                      <a:pt x="50" y="5"/>
                      <a:pt x="47" y="3"/>
                    </a:cubicBezTo>
                    <a:cubicBezTo>
                      <a:pt x="45" y="0"/>
                      <a:pt x="40" y="1"/>
                      <a:pt x="40" y="1"/>
                    </a:cubicBezTo>
                    <a:cubicBezTo>
                      <a:pt x="40" y="1"/>
                      <a:pt x="39" y="2"/>
                      <a:pt x="37" y="4"/>
                    </a:cubicBezTo>
                    <a:cubicBezTo>
                      <a:pt x="35" y="6"/>
                      <a:pt x="22" y="11"/>
                      <a:pt x="18" y="14"/>
                    </a:cubicBezTo>
                    <a:cubicBezTo>
                      <a:pt x="14" y="17"/>
                      <a:pt x="11" y="20"/>
                      <a:pt x="9" y="22"/>
                    </a:cubicBezTo>
                    <a:cubicBezTo>
                      <a:pt x="8" y="23"/>
                      <a:pt x="3" y="25"/>
                      <a:pt x="0" y="28"/>
                    </a:cubicBezTo>
                    <a:cubicBezTo>
                      <a:pt x="0" y="30"/>
                      <a:pt x="1" y="29"/>
                      <a:pt x="1" y="29"/>
                    </a:cubicBezTo>
                    <a:cubicBezTo>
                      <a:pt x="1" y="29"/>
                      <a:pt x="4" y="34"/>
                      <a:pt x="10" y="33"/>
                    </a:cubicBezTo>
                    <a:cubicBezTo>
                      <a:pt x="25" y="26"/>
                      <a:pt x="25" y="26"/>
                      <a:pt x="25" y="26"/>
                    </a:cubicBezTo>
                    <a:cubicBezTo>
                      <a:pt x="25" y="26"/>
                      <a:pt x="33" y="27"/>
                      <a:pt x="38" y="21"/>
                    </a:cubicBezTo>
                    <a:cubicBezTo>
                      <a:pt x="39" y="22"/>
                      <a:pt x="39" y="22"/>
                      <a:pt x="40" y="24"/>
                    </a:cubicBezTo>
                    <a:lnTo>
                      <a:pt x="65" y="17"/>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5" name="Freeform 335"/>
              <p:cNvSpPr>
                <a:spLocks noChangeArrowheads="1"/>
              </p:cNvSpPr>
              <p:nvPr/>
            </p:nvSpPr>
            <p:spPr bwMode="auto">
              <a:xfrm>
                <a:off x="2616" y="2533"/>
                <a:ext cx="15" cy="23"/>
              </a:xfrm>
              <a:custGeom>
                <a:avLst/>
                <a:gdLst>
                  <a:gd name="T0" fmla="*/ 3 w 9"/>
                  <a:gd name="T1" fmla="*/ 0 h 13"/>
                  <a:gd name="T2" fmla="*/ 3 w 9"/>
                  <a:gd name="T3" fmla="*/ 37 h 13"/>
                  <a:gd name="T4" fmla="*/ 12 w 9"/>
                  <a:gd name="T5" fmla="*/ 34 h 13"/>
                  <a:gd name="T6" fmla="*/ 22 w 9"/>
                  <a:gd name="T7" fmla="*/ 32 h 13"/>
                  <a:gd name="T8" fmla="*/ 3 w 9"/>
                  <a:gd name="T9" fmla="*/ 0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1" y="0"/>
                    </a:moveTo>
                    <a:cubicBezTo>
                      <a:pt x="1" y="0"/>
                      <a:pt x="0" y="8"/>
                      <a:pt x="1" y="12"/>
                    </a:cubicBezTo>
                    <a:cubicBezTo>
                      <a:pt x="3" y="13"/>
                      <a:pt x="4" y="11"/>
                      <a:pt x="4" y="11"/>
                    </a:cubicBezTo>
                    <a:cubicBezTo>
                      <a:pt x="5" y="10"/>
                      <a:pt x="6" y="11"/>
                      <a:pt x="8" y="10"/>
                    </a:cubicBezTo>
                    <a:cubicBezTo>
                      <a:pt x="9" y="10"/>
                      <a:pt x="1" y="0"/>
                      <a:pt x="1" y="0"/>
                    </a:cubicBezTo>
                    <a:close/>
                  </a:path>
                </a:pathLst>
              </a:custGeom>
              <a:solidFill>
                <a:srgbClr val="CC74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6" name="Freeform 336"/>
              <p:cNvSpPr>
                <a:spLocks noChangeArrowheads="1"/>
              </p:cNvSpPr>
              <p:nvPr/>
            </p:nvSpPr>
            <p:spPr bwMode="auto">
              <a:xfrm>
                <a:off x="2631" y="2455"/>
                <a:ext cx="94" cy="42"/>
              </a:xfrm>
              <a:custGeom>
                <a:avLst/>
                <a:gdLst>
                  <a:gd name="T0" fmla="*/ 153 w 56"/>
                  <a:gd name="T1" fmla="*/ 28 h 24"/>
                  <a:gd name="T2" fmla="*/ 13 w 56"/>
                  <a:gd name="T3" fmla="*/ 74 h 24"/>
                  <a:gd name="T4" fmla="*/ 0 w 56"/>
                  <a:gd name="T5" fmla="*/ 46 h 24"/>
                  <a:gd name="T6" fmla="*/ 144 w 56"/>
                  <a:gd name="T7" fmla="*/ 0 h 24"/>
                  <a:gd name="T8" fmla="*/ 154 w 56"/>
                  <a:gd name="T9" fmla="*/ 12 h 24"/>
                  <a:gd name="T10" fmla="*/ 153 w 56"/>
                  <a:gd name="T11" fmla="*/ 28 h 24"/>
                  <a:gd name="T12" fmla="*/ 0 60000 65536"/>
                  <a:gd name="T13" fmla="*/ 0 60000 65536"/>
                  <a:gd name="T14" fmla="*/ 0 60000 65536"/>
                  <a:gd name="T15" fmla="*/ 0 60000 65536"/>
                  <a:gd name="T16" fmla="*/ 0 60000 65536"/>
                  <a:gd name="T17" fmla="*/ 0 60000 65536"/>
                  <a:gd name="T18" fmla="*/ 0 w 56"/>
                  <a:gd name="T19" fmla="*/ 0 h 24"/>
                  <a:gd name="T20" fmla="*/ 56 w 5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 h="24">
                    <a:moveTo>
                      <a:pt x="54" y="9"/>
                    </a:moveTo>
                    <a:cubicBezTo>
                      <a:pt x="5" y="24"/>
                      <a:pt x="5" y="24"/>
                      <a:pt x="5" y="24"/>
                    </a:cubicBezTo>
                    <a:cubicBezTo>
                      <a:pt x="0" y="15"/>
                      <a:pt x="0" y="15"/>
                      <a:pt x="0" y="15"/>
                    </a:cubicBezTo>
                    <a:cubicBezTo>
                      <a:pt x="51" y="0"/>
                      <a:pt x="51" y="0"/>
                      <a:pt x="51" y="0"/>
                    </a:cubicBezTo>
                    <a:cubicBezTo>
                      <a:pt x="52" y="0"/>
                      <a:pt x="54" y="1"/>
                      <a:pt x="55" y="4"/>
                    </a:cubicBezTo>
                    <a:cubicBezTo>
                      <a:pt x="56" y="6"/>
                      <a:pt x="55" y="7"/>
                      <a:pt x="54" y="9"/>
                    </a:cubicBezTo>
                    <a:close/>
                  </a:path>
                </a:pathLst>
              </a:custGeom>
              <a:solidFill>
                <a:srgbClr val="9E0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7" name="Freeform 337"/>
              <p:cNvSpPr>
                <a:spLocks noChangeArrowheads="1"/>
              </p:cNvSpPr>
              <p:nvPr/>
            </p:nvSpPr>
            <p:spPr bwMode="auto">
              <a:xfrm>
                <a:off x="2559" y="2494"/>
                <a:ext cx="33" cy="19"/>
              </a:xfrm>
              <a:custGeom>
                <a:avLst/>
                <a:gdLst>
                  <a:gd name="T0" fmla="*/ 0 w 33"/>
                  <a:gd name="T1" fmla="*/ 19 h 19"/>
                  <a:gd name="T2" fmla="*/ 33 w 33"/>
                  <a:gd name="T3" fmla="*/ 17 h 19"/>
                  <a:gd name="T4" fmla="*/ 28 w 33"/>
                  <a:gd name="T5" fmla="*/ 0 h 19"/>
                  <a:gd name="T6" fmla="*/ 0 w 33"/>
                  <a:gd name="T7" fmla="*/ 19 h 19"/>
                  <a:gd name="T8" fmla="*/ 0 60000 65536"/>
                  <a:gd name="T9" fmla="*/ 0 60000 65536"/>
                  <a:gd name="T10" fmla="*/ 0 60000 65536"/>
                  <a:gd name="T11" fmla="*/ 0 60000 65536"/>
                  <a:gd name="T12" fmla="*/ 0 w 33"/>
                  <a:gd name="T13" fmla="*/ 0 h 19"/>
                  <a:gd name="T14" fmla="*/ 33 w 33"/>
                  <a:gd name="T15" fmla="*/ 19 h 19"/>
                </a:gdLst>
                <a:ahLst/>
                <a:cxnLst>
                  <a:cxn ang="T8">
                    <a:pos x="T0" y="T1"/>
                  </a:cxn>
                  <a:cxn ang="T9">
                    <a:pos x="T2" y="T3"/>
                  </a:cxn>
                  <a:cxn ang="T10">
                    <a:pos x="T4" y="T5"/>
                  </a:cxn>
                  <a:cxn ang="T11">
                    <a:pos x="T6" y="T7"/>
                  </a:cxn>
                </a:cxnLst>
                <a:rect l="T12" t="T13" r="T14" b="T15"/>
                <a:pathLst>
                  <a:path w="33" h="19">
                    <a:moveTo>
                      <a:pt x="0" y="19"/>
                    </a:moveTo>
                    <a:lnTo>
                      <a:pt x="33" y="17"/>
                    </a:lnTo>
                    <a:lnTo>
                      <a:pt x="28" y="0"/>
                    </a:lnTo>
                    <a:lnTo>
                      <a:pt x="0" y="19"/>
                    </a:lnTo>
                    <a:close/>
                  </a:path>
                </a:pathLst>
              </a:custGeom>
              <a:solidFill>
                <a:srgbClr val="D59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8" name="Freeform 338"/>
              <p:cNvSpPr>
                <a:spLocks noChangeArrowheads="1"/>
              </p:cNvSpPr>
              <p:nvPr/>
            </p:nvSpPr>
            <p:spPr bwMode="auto">
              <a:xfrm>
                <a:off x="2559" y="2499"/>
                <a:ext cx="33" cy="14"/>
              </a:xfrm>
              <a:custGeom>
                <a:avLst/>
                <a:gdLst>
                  <a:gd name="T0" fmla="*/ 0 w 33"/>
                  <a:gd name="T1" fmla="*/ 14 h 14"/>
                  <a:gd name="T2" fmla="*/ 33 w 33"/>
                  <a:gd name="T3" fmla="*/ 9 h 14"/>
                  <a:gd name="T4" fmla="*/ 30 w 33"/>
                  <a:gd name="T5" fmla="*/ 0 h 14"/>
                  <a:gd name="T6" fmla="*/ 0 w 33"/>
                  <a:gd name="T7" fmla="*/ 14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0" y="14"/>
                    </a:moveTo>
                    <a:lnTo>
                      <a:pt x="33" y="9"/>
                    </a:lnTo>
                    <a:lnTo>
                      <a:pt x="30" y="0"/>
                    </a:lnTo>
                    <a:lnTo>
                      <a:pt x="0" y="14"/>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9" name="Freeform 339"/>
              <p:cNvSpPr>
                <a:spLocks noChangeArrowheads="1"/>
              </p:cNvSpPr>
              <p:nvPr/>
            </p:nvSpPr>
            <p:spPr bwMode="auto">
              <a:xfrm>
                <a:off x="2585" y="2490"/>
                <a:ext cx="22" cy="21"/>
              </a:xfrm>
              <a:custGeom>
                <a:avLst/>
                <a:gdLst>
                  <a:gd name="T0" fmla="*/ 12 w 13"/>
                  <a:gd name="T1" fmla="*/ 37 h 12"/>
                  <a:gd name="T2" fmla="*/ 37 w 13"/>
                  <a:gd name="T3" fmla="*/ 28 h 12"/>
                  <a:gd name="T4" fmla="*/ 32 w 13"/>
                  <a:gd name="T5" fmla="*/ 0 h 12"/>
                  <a:gd name="T6" fmla="*/ 3 w 13"/>
                  <a:gd name="T7" fmla="*/ 7 h 12"/>
                  <a:gd name="T8" fmla="*/ 3 w 13"/>
                  <a:gd name="T9" fmla="*/ 25 h 12"/>
                  <a:gd name="T10" fmla="*/ 12 w 13"/>
                  <a:gd name="T11" fmla="*/ 37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4" y="12"/>
                    </a:moveTo>
                    <a:cubicBezTo>
                      <a:pt x="13" y="9"/>
                      <a:pt x="13" y="9"/>
                      <a:pt x="13" y="9"/>
                    </a:cubicBezTo>
                    <a:cubicBezTo>
                      <a:pt x="11" y="0"/>
                      <a:pt x="11" y="0"/>
                      <a:pt x="11" y="0"/>
                    </a:cubicBezTo>
                    <a:cubicBezTo>
                      <a:pt x="1" y="2"/>
                      <a:pt x="1" y="2"/>
                      <a:pt x="1" y="2"/>
                    </a:cubicBezTo>
                    <a:cubicBezTo>
                      <a:pt x="1" y="2"/>
                      <a:pt x="0" y="5"/>
                      <a:pt x="1" y="8"/>
                    </a:cubicBezTo>
                    <a:cubicBezTo>
                      <a:pt x="2" y="11"/>
                      <a:pt x="4" y="12"/>
                      <a:pt x="4" y="12"/>
                    </a:cubicBezTo>
                    <a:close/>
                  </a:path>
                </a:pathLst>
              </a:custGeom>
              <a:solidFill>
                <a:srgbClr val="9E0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0" name="Freeform 340"/>
              <p:cNvSpPr>
                <a:spLocks noChangeArrowheads="1"/>
              </p:cNvSpPr>
              <p:nvPr/>
            </p:nvSpPr>
            <p:spPr bwMode="auto">
              <a:xfrm>
                <a:off x="2631" y="2455"/>
                <a:ext cx="91" cy="30"/>
              </a:xfrm>
              <a:custGeom>
                <a:avLst/>
                <a:gdLst>
                  <a:gd name="T0" fmla="*/ 145 w 54"/>
                  <a:gd name="T1" fmla="*/ 0 h 17"/>
                  <a:gd name="T2" fmla="*/ 0 w 54"/>
                  <a:gd name="T3" fmla="*/ 46 h 17"/>
                  <a:gd name="T4" fmla="*/ 3 w 54"/>
                  <a:gd name="T5" fmla="*/ 53 h 17"/>
                  <a:gd name="T6" fmla="*/ 153 w 54"/>
                  <a:gd name="T7" fmla="*/ 4 h 17"/>
                  <a:gd name="T8" fmla="*/ 145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51" y="0"/>
                    </a:moveTo>
                    <a:cubicBezTo>
                      <a:pt x="0" y="15"/>
                      <a:pt x="0" y="15"/>
                      <a:pt x="0" y="15"/>
                    </a:cubicBezTo>
                    <a:cubicBezTo>
                      <a:pt x="0" y="15"/>
                      <a:pt x="0" y="16"/>
                      <a:pt x="1" y="17"/>
                    </a:cubicBezTo>
                    <a:cubicBezTo>
                      <a:pt x="9" y="15"/>
                      <a:pt x="45" y="4"/>
                      <a:pt x="54" y="1"/>
                    </a:cubicBezTo>
                    <a:cubicBezTo>
                      <a:pt x="53" y="1"/>
                      <a:pt x="51" y="0"/>
                      <a:pt x="51" y="0"/>
                    </a:cubicBez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1" name="Freeform 341"/>
              <p:cNvSpPr>
                <a:spLocks noChangeArrowheads="1"/>
              </p:cNvSpPr>
              <p:nvPr/>
            </p:nvSpPr>
            <p:spPr bwMode="auto">
              <a:xfrm>
                <a:off x="2638" y="2465"/>
                <a:ext cx="85" cy="32"/>
              </a:xfrm>
              <a:custGeom>
                <a:avLst/>
                <a:gdLst>
                  <a:gd name="T0" fmla="*/ 3 w 51"/>
                  <a:gd name="T1" fmla="*/ 57 h 18"/>
                  <a:gd name="T2" fmla="*/ 138 w 51"/>
                  <a:gd name="T3" fmla="*/ 9 h 18"/>
                  <a:gd name="T4" fmla="*/ 142 w 51"/>
                  <a:gd name="T5" fmla="*/ 0 h 18"/>
                  <a:gd name="T6" fmla="*/ 0 w 51"/>
                  <a:gd name="T7" fmla="*/ 50 h 18"/>
                  <a:gd name="T8" fmla="*/ 3 w 51"/>
                  <a:gd name="T9" fmla="*/ 57 h 18"/>
                  <a:gd name="T10" fmla="*/ 0 60000 65536"/>
                  <a:gd name="T11" fmla="*/ 0 60000 65536"/>
                  <a:gd name="T12" fmla="*/ 0 60000 65536"/>
                  <a:gd name="T13" fmla="*/ 0 60000 65536"/>
                  <a:gd name="T14" fmla="*/ 0 60000 65536"/>
                  <a:gd name="T15" fmla="*/ 0 w 51"/>
                  <a:gd name="T16" fmla="*/ 0 h 18"/>
                  <a:gd name="T17" fmla="*/ 51 w 51"/>
                  <a:gd name="T18" fmla="*/ 18 h 18"/>
                </a:gdLst>
                <a:ahLst/>
                <a:cxnLst>
                  <a:cxn ang="T10">
                    <a:pos x="T0" y="T1"/>
                  </a:cxn>
                  <a:cxn ang="T11">
                    <a:pos x="T2" y="T3"/>
                  </a:cxn>
                  <a:cxn ang="T12">
                    <a:pos x="T4" y="T5"/>
                  </a:cxn>
                  <a:cxn ang="T13">
                    <a:pos x="T6" y="T7"/>
                  </a:cxn>
                  <a:cxn ang="T14">
                    <a:pos x="T8" y="T9"/>
                  </a:cxn>
                </a:cxnLst>
                <a:rect l="T15" t="T16" r="T17" b="T18"/>
                <a:pathLst>
                  <a:path w="51" h="18">
                    <a:moveTo>
                      <a:pt x="1" y="18"/>
                    </a:moveTo>
                    <a:cubicBezTo>
                      <a:pt x="50" y="3"/>
                      <a:pt x="50" y="3"/>
                      <a:pt x="50" y="3"/>
                    </a:cubicBezTo>
                    <a:cubicBezTo>
                      <a:pt x="51" y="2"/>
                      <a:pt x="51" y="1"/>
                      <a:pt x="51" y="0"/>
                    </a:cubicBezTo>
                    <a:cubicBezTo>
                      <a:pt x="0" y="16"/>
                      <a:pt x="0" y="16"/>
                      <a:pt x="0" y="16"/>
                    </a:cubicBezTo>
                    <a:cubicBezTo>
                      <a:pt x="0" y="17"/>
                      <a:pt x="1" y="18"/>
                      <a:pt x="1" y="18"/>
                    </a:cubicBez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2" name="Freeform 342"/>
              <p:cNvSpPr>
                <a:spLocks noChangeArrowheads="1"/>
              </p:cNvSpPr>
              <p:nvPr/>
            </p:nvSpPr>
            <p:spPr bwMode="auto">
              <a:xfrm>
                <a:off x="2587" y="2490"/>
                <a:ext cx="17" cy="9"/>
              </a:xfrm>
              <a:custGeom>
                <a:avLst/>
                <a:gdLst>
                  <a:gd name="T0" fmla="*/ 29 w 10"/>
                  <a:gd name="T1" fmla="*/ 0 h 5"/>
                  <a:gd name="T2" fmla="*/ 0 w 10"/>
                  <a:gd name="T3" fmla="*/ 7 h 5"/>
                  <a:gd name="T4" fmla="*/ 0 w 10"/>
                  <a:gd name="T5" fmla="*/ 16 h 5"/>
                  <a:gd name="T6" fmla="*/ 29 w 10"/>
                  <a:gd name="T7" fmla="*/ 7 h 5"/>
                  <a:gd name="T8" fmla="*/ 29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0"/>
                    </a:moveTo>
                    <a:cubicBezTo>
                      <a:pt x="0" y="2"/>
                      <a:pt x="0" y="2"/>
                      <a:pt x="0" y="2"/>
                    </a:cubicBezTo>
                    <a:cubicBezTo>
                      <a:pt x="0" y="2"/>
                      <a:pt x="0" y="3"/>
                      <a:pt x="0" y="5"/>
                    </a:cubicBezTo>
                    <a:cubicBezTo>
                      <a:pt x="10" y="2"/>
                      <a:pt x="10" y="2"/>
                      <a:pt x="10" y="2"/>
                    </a:cubicBezTo>
                    <a:lnTo>
                      <a:pt x="10" y="0"/>
                    </a:ln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3" name="Freeform 343"/>
              <p:cNvSpPr>
                <a:spLocks noChangeArrowheads="1"/>
              </p:cNvSpPr>
              <p:nvPr/>
            </p:nvSpPr>
            <p:spPr bwMode="auto">
              <a:xfrm>
                <a:off x="2589" y="2502"/>
                <a:ext cx="18" cy="9"/>
              </a:xfrm>
              <a:custGeom>
                <a:avLst/>
                <a:gdLst>
                  <a:gd name="T0" fmla="*/ 5 w 11"/>
                  <a:gd name="T1" fmla="*/ 16 h 5"/>
                  <a:gd name="T2" fmla="*/ 29 w 11"/>
                  <a:gd name="T3" fmla="*/ 7 h 5"/>
                  <a:gd name="T4" fmla="*/ 29 w 11"/>
                  <a:gd name="T5" fmla="*/ 0 h 5"/>
                  <a:gd name="T6" fmla="*/ 0 w 11"/>
                  <a:gd name="T7" fmla="*/ 9 h 5"/>
                  <a:gd name="T8" fmla="*/ 5 w 11"/>
                  <a:gd name="T9" fmla="*/ 16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2" y="5"/>
                    </a:moveTo>
                    <a:cubicBezTo>
                      <a:pt x="11" y="2"/>
                      <a:pt x="11" y="2"/>
                      <a:pt x="11" y="2"/>
                    </a:cubicBezTo>
                    <a:cubicBezTo>
                      <a:pt x="11" y="0"/>
                      <a:pt x="11" y="0"/>
                      <a:pt x="11" y="0"/>
                    </a:cubicBezTo>
                    <a:cubicBezTo>
                      <a:pt x="0" y="3"/>
                      <a:pt x="0" y="3"/>
                      <a:pt x="0" y="3"/>
                    </a:cubicBezTo>
                    <a:cubicBezTo>
                      <a:pt x="1" y="4"/>
                      <a:pt x="2" y="5"/>
                      <a:pt x="2" y="5"/>
                    </a:cubicBez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4" name="Freeform 344"/>
              <p:cNvSpPr>
                <a:spLocks noChangeArrowheads="1"/>
              </p:cNvSpPr>
              <p:nvPr/>
            </p:nvSpPr>
            <p:spPr bwMode="auto">
              <a:xfrm>
                <a:off x="2559" y="2506"/>
                <a:ext cx="10" cy="7"/>
              </a:xfrm>
              <a:custGeom>
                <a:avLst/>
                <a:gdLst>
                  <a:gd name="T0" fmla="*/ 0 w 6"/>
                  <a:gd name="T1" fmla="*/ 12 h 4"/>
                  <a:gd name="T2" fmla="*/ 17 w 6"/>
                  <a:gd name="T3" fmla="*/ 12 h 4"/>
                  <a:gd name="T4" fmla="*/ 13 w 6"/>
                  <a:gd name="T5" fmla="*/ 7 h 4"/>
                  <a:gd name="T6" fmla="*/ 13 w 6"/>
                  <a:gd name="T7" fmla="*/ 0 h 4"/>
                  <a:gd name="T8" fmla="*/ 0 w 6"/>
                  <a:gd name="T9" fmla="*/ 1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cubicBezTo>
                      <a:pt x="6" y="4"/>
                      <a:pt x="6" y="4"/>
                      <a:pt x="6" y="4"/>
                    </a:cubicBezTo>
                    <a:cubicBezTo>
                      <a:pt x="6" y="4"/>
                      <a:pt x="5" y="3"/>
                      <a:pt x="5" y="2"/>
                    </a:cubicBezTo>
                    <a:cubicBezTo>
                      <a:pt x="5" y="1"/>
                      <a:pt x="5" y="0"/>
                      <a:pt x="5" y="0"/>
                    </a:cubicBezTo>
                    <a:lnTo>
                      <a:pt x="0" y="4"/>
                    </a:ln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5" name="Freeform 345"/>
              <p:cNvSpPr>
                <a:spLocks noChangeArrowheads="1"/>
              </p:cNvSpPr>
              <p:nvPr/>
            </p:nvSpPr>
            <p:spPr bwMode="auto">
              <a:xfrm>
                <a:off x="2248" y="3501"/>
                <a:ext cx="683" cy="88"/>
              </a:xfrm>
              <a:custGeom>
                <a:avLst/>
                <a:gdLst>
                  <a:gd name="T0" fmla="*/ 0 w 407"/>
                  <a:gd name="T1" fmla="*/ 70 h 50"/>
                  <a:gd name="T2" fmla="*/ 57 w 407"/>
                  <a:gd name="T3" fmla="*/ 37 h 50"/>
                  <a:gd name="T4" fmla="*/ 577 w 407"/>
                  <a:gd name="T5" fmla="*/ 90 h 50"/>
                  <a:gd name="T6" fmla="*/ 1089 w 407"/>
                  <a:gd name="T7" fmla="*/ 0 h 50"/>
                  <a:gd name="T8" fmla="*/ 1146 w 407"/>
                  <a:gd name="T9" fmla="*/ 32 h 50"/>
                  <a:gd name="T10" fmla="*/ 1092 w 407"/>
                  <a:gd name="T11" fmla="*/ 62 h 50"/>
                  <a:gd name="T12" fmla="*/ 581 w 407"/>
                  <a:gd name="T13" fmla="*/ 143 h 50"/>
                  <a:gd name="T14" fmla="*/ 57 w 407"/>
                  <a:gd name="T15" fmla="*/ 99 h 50"/>
                  <a:gd name="T16" fmla="*/ 0 w 407"/>
                  <a:gd name="T17" fmla="*/ 7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50"/>
                  <a:gd name="T29" fmla="*/ 407 w 40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50">
                    <a:moveTo>
                      <a:pt x="0" y="23"/>
                    </a:moveTo>
                    <a:cubicBezTo>
                      <a:pt x="0" y="17"/>
                      <a:pt x="9" y="13"/>
                      <a:pt x="20" y="12"/>
                    </a:cubicBezTo>
                    <a:cubicBezTo>
                      <a:pt x="20" y="12"/>
                      <a:pt x="94" y="33"/>
                      <a:pt x="205" y="29"/>
                    </a:cubicBezTo>
                    <a:cubicBezTo>
                      <a:pt x="317" y="25"/>
                      <a:pt x="387" y="0"/>
                      <a:pt x="387" y="0"/>
                    </a:cubicBezTo>
                    <a:cubicBezTo>
                      <a:pt x="398" y="0"/>
                      <a:pt x="407" y="4"/>
                      <a:pt x="407" y="10"/>
                    </a:cubicBezTo>
                    <a:cubicBezTo>
                      <a:pt x="407" y="15"/>
                      <a:pt x="399" y="20"/>
                      <a:pt x="388" y="20"/>
                    </a:cubicBezTo>
                    <a:cubicBezTo>
                      <a:pt x="388" y="20"/>
                      <a:pt x="313" y="43"/>
                      <a:pt x="206" y="46"/>
                    </a:cubicBezTo>
                    <a:cubicBezTo>
                      <a:pt x="99" y="50"/>
                      <a:pt x="20" y="32"/>
                      <a:pt x="20" y="32"/>
                    </a:cubicBezTo>
                    <a:cubicBezTo>
                      <a:pt x="10" y="33"/>
                      <a:pt x="1" y="29"/>
                      <a:pt x="0" y="23"/>
                    </a:cubicBez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6" name="Freeform 346"/>
              <p:cNvSpPr>
                <a:spLocks noChangeArrowheads="1"/>
              </p:cNvSpPr>
              <p:nvPr/>
            </p:nvSpPr>
            <p:spPr bwMode="auto">
              <a:xfrm>
                <a:off x="2281" y="3069"/>
                <a:ext cx="588" cy="224"/>
              </a:xfrm>
              <a:custGeom>
                <a:avLst/>
                <a:gdLst>
                  <a:gd name="T0" fmla="*/ 988 w 350"/>
                  <a:gd name="T1" fmla="*/ 382 h 126"/>
                  <a:gd name="T2" fmla="*/ 0 w 350"/>
                  <a:gd name="T3" fmla="*/ 398 h 126"/>
                  <a:gd name="T4" fmla="*/ 101 w 350"/>
                  <a:gd name="T5" fmla="*/ 25 h 126"/>
                  <a:gd name="T6" fmla="*/ 867 w 350"/>
                  <a:gd name="T7" fmla="*/ 0 h 126"/>
                  <a:gd name="T8" fmla="*/ 988 w 350"/>
                  <a:gd name="T9" fmla="*/ 382 h 126"/>
                  <a:gd name="T10" fmla="*/ 0 60000 65536"/>
                  <a:gd name="T11" fmla="*/ 0 60000 65536"/>
                  <a:gd name="T12" fmla="*/ 0 60000 65536"/>
                  <a:gd name="T13" fmla="*/ 0 60000 65536"/>
                  <a:gd name="T14" fmla="*/ 0 60000 65536"/>
                  <a:gd name="T15" fmla="*/ 0 w 350"/>
                  <a:gd name="T16" fmla="*/ 0 h 126"/>
                  <a:gd name="T17" fmla="*/ 350 w 350"/>
                  <a:gd name="T18" fmla="*/ 126 h 126"/>
                </a:gdLst>
                <a:ahLst/>
                <a:cxnLst>
                  <a:cxn ang="T10">
                    <a:pos x="T0" y="T1"/>
                  </a:cxn>
                  <a:cxn ang="T11">
                    <a:pos x="T2" y="T3"/>
                  </a:cxn>
                  <a:cxn ang="T12">
                    <a:pos x="T4" y="T5"/>
                  </a:cxn>
                  <a:cxn ang="T13">
                    <a:pos x="T6" y="T7"/>
                  </a:cxn>
                  <a:cxn ang="T14">
                    <a:pos x="T8" y="T9"/>
                  </a:cxn>
                </a:cxnLst>
                <a:rect l="T15" t="T16" r="T17" b="T18"/>
                <a:pathLst>
                  <a:path w="350" h="126">
                    <a:moveTo>
                      <a:pt x="350" y="121"/>
                    </a:moveTo>
                    <a:cubicBezTo>
                      <a:pt x="0" y="126"/>
                      <a:pt x="0" y="126"/>
                      <a:pt x="0" y="126"/>
                    </a:cubicBezTo>
                    <a:cubicBezTo>
                      <a:pt x="0" y="126"/>
                      <a:pt x="37" y="62"/>
                      <a:pt x="36" y="8"/>
                    </a:cubicBezTo>
                    <a:cubicBezTo>
                      <a:pt x="307" y="0"/>
                      <a:pt x="307" y="0"/>
                      <a:pt x="307" y="0"/>
                    </a:cubicBezTo>
                    <a:cubicBezTo>
                      <a:pt x="304" y="40"/>
                      <a:pt x="350" y="121"/>
                      <a:pt x="350" y="121"/>
                    </a:cubicBezTo>
                    <a:close/>
                  </a:path>
                </a:pathLst>
              </a:custGeom>
              <a:solidFill>
                <a:srgbClr val="CF3C2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7" name="Freeform 347"/>
              <p:cNvSpPr>
                <a:spLocks noChangeArrowheads="1"/>
              </p:cNvSpPr>
              <p:nvPr/>
            </p:nvSpPr>
            <p:spPr bwMode="auto">
              <a:xfrm>
                <a:off x="2026" y="2664"/>
                <a:ext cx="1052" cy="886"/>
              </a:xfrm>
              <a:custGeom>
                <a:avLst/>
                <a:gdLst>
                  <a:gd name="T0" fmla="*/ 1191 w 626"/>
                  <a:gd name="T1" fmla="*/ 174 h 499"/>
                  <a:gd name="T2" fmla="*/ 1494 w 626"/>
                  <a:gd name="T3" fmla="*/ 765 h 499"/>
                  <a:gd name="T4" fmla="*/ 1412 w 626"/>
                  <a:gd name="T5" fmla="*/ 1005 h 499"/>
                  <a:gd name="T6" fmla="*/ 1217 w 626"/>
                  <a:gd name="T7" fmla="*/ 996 h 499"/>
                  <a:gd name="T8" fmla="*/ 906 w 626"/>
                  <a:gd name="T9" fmla="*/ 980 h 499"/>
                  <a:gd name="T10" fmla="*/ 598 w 626"/>
                  <a:gd name="T11" fmla="*/ 1019 h 499"/>
                  <a:gd name="T12" fmla="*/ 381 w 626"/>
                  <a:gd name="T13" fmla="*/ 1028 h 499"/>
                  <a:gd name="T14" fmla="*/ 319 w 626"/>
                  <a:gd name="T15" fmla="*/ 907 h 499"/>
                  <a:gd name="T16" fmla="*/ 353 w 626"/>
                  <a:gd name="T17" fmla="*/ 135 h 499"/>
                  <a:gd name="T18" fmla="*/ 146 w 626"/>
                  <a:gd name="T19" fmla="*/ 73 h 499"/>
                  <a:gd name="T20" fmla="*/ 37 w 626"/>
                  <a:gd name="T21" fmla="*/ 914 h 499"/>
                  <a:gd name="T22" fmla="*/ 331 w 626"/>
                  <a:gd name="T23" fmla="*/ 1509 h 499"/>
                  <a:gd name="T24" fmla="*/ 339 w 626"/>
                  <a:gd name="T25" fmla="*/ 1525 h 499"/>
                  <a:gd name="T26" fmla="*/ 854 w 626"/>
                  <a:gd name="T27" fmla="*/ 1570 h 499"/>
                  <a:gd name="T28" fmla="*/ 854 w 626"/>
                  <a:gd name="T29" fmla="*/ 1573 h 499"/>
                  <a:gd name="T30" fmla="*/ 924 w 626"/>
                  <a:gd name="T31" fmla="*/ 1566 h 499"/>
                  <a:gd name="T32" fmla="*/ 995 w 626"/>
                  <a:gd name="T33" fmla="*/ 1566 h 499"/>
                  <a:gd name="T34" fmla="*/ 995 w 626"/>
                  <a:gd name="T35" fmla="*/ 1564 h 499"/>
                  <a:gd name="T36" fmla="*/ 1506 w 626"/>
                  <a:gd name="T37" fmla="*/ 1484 h 499"/>
                  <a:gd name="T38" fmla="*/ 1519 w 626"/>
                  <a:gd name="T39" fmla="*/ 1447 h 499"/>
                  <a:gd name="T40" fmla="*/ 1746 w 626"/>
                  <a:gd name="T41" fmla="*/ 788 h 499"/>
                  <a:gd name="T42" fmla="*/ 1370 w 626"/>
                  <a:gd name="T43" fmla="*/ 0 h 499"/>
                  <a:gd name="T44" fmla="*/ 1191 w 626"/>
                  <a:gd name="T45" fmla="*/ 174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6"/>
                  <a:gd name="T70" fmla="*/ 0 h 499"/>
                  <a:gd name="T71" fmla="*/ 626 w 626"/>
                  <a:gd name="T72" fmla="*/ 499 h 4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6" h="499">
                    <a:moveTo>
                      <a:pt x="422" y="55"/>
                    </a:moveTo>
                    <a:cubicBezTo>
                      <a:pt x="422" y="55"/>
                      <a:pt x="533" y="171"/>
                      <a:pt x="529" y="243"/>
                    </a:cubicBezTo>
                    <a:cubicBezTo>
                      <a:pt x="527" y="269"/>
                      <a:pt x="514" y="296"/>
                      <a:pt x="500" y="319"/>
                    </a:cubicBezTo>
                    <a:cubicBezTo>
                      <a:pt x="481" y="329"/>
                      <a:pt x="456" y="321"/>
                      <a:pt x="431" y="316"/>
                    </a:cubicBezTo>
                    <a:cubicBezTo>
                      <a:pt x="396" y="309"/>
                      <a:pt x="358" y="310"/>
                      <a:pt x="321" y="311"/>
                    </a:cubicBezTo>
                    <a:cubicBezTo>
                      <a:pt x="284" y="312"/>
                      <a:pt x="246" y="313"/>
                      <a:pt x="212" y="323"/>
                    </a:cubicBezTo>
                    <a:cubicBezTo>
                      <a:pt x="184" y="331"/>
                      <a:pt x="156" y="342"/>
                      <a:pt x="135" y="326"/>
                    </a:cubicBezTo>
                    <a:cubicBezTo>
                      <a:pt x="127" y="314"/>
                      <a:pt x="119" y="302"/>
                      <a:pt x="113" y="288"/>
                    </a:cubicBezTo>
                    <a:cubicBezTo>
                      <a:pt x="87" y="230"/>
                      <a:pt x="125" y="43"/>
                      <a:pt x="125" y="43"/>
                    </a:cubicBezTo>
                    <a:cubicBezTo>
                      <a:pt x="52" y="23"/>
                      <a:pt x="52" y="23"/>
                      <a:pt x="52" y="23"/>
                    </a:cubicBezTo>
                    <a:cubicBezTo>
                      <a:pt x="52" y="23"/>
                      <a:pt x="0" y="207"/>
                      <a:pt x="13" y="290"/>
                    </a:cubicBezTo>
                    <a:cubicBezTo>
                      <a:pt x="25" y="364"/>
                      <a:pt x="99" y="458"/>
                      <a:pt x="117" y="479"/>
                    </a:cubicBezTo>
                    <a:cubicBezTo>
                      <a:pt x="118" y="481"/>
                      <a:pt x="119" y="483"/>
                      <a:pt x="120" y="484"/>
                    </a:cubicBezTo>
                    <a:cubicBezTo>
                      <a:pt x="198" y="497"/>
                      <a:pt x="254" y="498"/>
                      <a:pt x="302" y="498"/>
                    </a:cubicBezTo>
                    <a:cubicBezTo>
                      <a:pt x="302" y="499"/>
                      <a:pt x="302" y="499"/>
                      <a:pt x="302" y="499"/>
                    </a:cubicBezTo>
                    <a:cubicBezTo>
                      <a:pt x="311" y="498"/>
                      <a:pt x="319" y="498"/>
                      <a:pt x="327" y="497"/>
                    </a:cubicBezTo>
                    <a:cubicBezTo>
                      <a:pt x="336" y="497"/>
                      <a:pt x="344" y="497"/>
                      <a:pt x="352" y="497"/>
                    </a:cubicBezTo>
                    <a:cubicBezTo>
                      <a:pt x="352" y="496"/>
                      <a:pt x="352" y="496"/>
                      <a:pt x="352" y="496"/>
                    </a:cubicBezTo>
                    <a:cubicBezTo>
                      <a:pt x="400" y="494"/>
                      <a:pt x="456" y="488"/>
                      <a:pt x="533" y="471"/>
                    </a:cubicBezTo>
                    <a:cubicBezTo>
                      <a:pt x="535" y="467"/>
                      <a:pt x="537" y="463"/>
                      <a:pt x="538" y="459"/>
                    </a:cubicBezTo>
                    <a:cubicBezTo>
                      <a:pt x="557" y="426"/>
                      <a:pt x="611" y="320"/>
                      <a:pt x="618" y="250"/>
                    </a:cubicBezTo>
                    <a:cubicBezTo>
                      <a:pt x="626" y="166"/>
                      <a:pt x="485" y="0"/>
                      <a:pt x="485" y="0"/>
                    </a:cubicBezTo>
                    <a:lnTo>
                      <a:pt x="422" y="55"/>
                    </a:lnTo>
                    <a:close/>
                  </a:path>
                </a:pathLst>
              </a:custGeom>
              <a:solidFill>
                <a:srgbClr val="FB5B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8" name="Freeform 348"/>
              <p:cNvSpPr>
                <a:spLocks noChangeArrowheads="1"/>
              </p:cNvSpPr>
              <p:nvPr/>
            </p:nvSpPr>
            <p:spPr bwMode="auto">
              <a:xfrm>
                <a:off x="2026" y="2664"/>
                <a:ext cx="1052" cy="886"/>
              </a:xfrm>
              <a:custGeom>
                <a:avLst/>
                <a:gdLst>
                  <a:gd name="T0" fmla="*/ 1640 w 626"/>
                  <a:gd name="T1" fmla="*/ 890 h 499"/>
                  <a:gd name="T2" fmla="*/ 1423 w 626"/>
                  <a:gd name="T3" fmla="*/ 1289 h 499"/>
                  <a:gd name="T4" fmla="*/ 913 w 626"/>
                  <a:gd name="T5" fmla="*/ 1186 h 499"/>
                  <a:gd name="T6" fmla="*/ 410 w 626"/>
                  <a:gd name="T7" fmla="*/ 1285 h 499"/>
                  <a:gd name="T8" fmla="*/ 173 w 626"/>
                  <a:gd name="T9" fmla="*/ 962 h 499"/>
                  <a:gd name="T10" fmla="*/ 146 w 626"/>
                  <a:gd name="T11" fmla="*/ 73 h 499"/>
                  <a:gd name="T12" fmla="*/ 37 w 626"/>
                  <a:gd name="T13" fmla="*/ 914 h 499"/>
                  <a:gd name="T14" fmla="*/ 331 w 626"/>
                  <a:gd name="T15" fmla="*/ 1509 h 499"/>
                  <a:gd name="T16" fmla="*/ 339 w 626"/>
                  <a:gd name="T17" fmla="*/ 1525 h 499"/>
                  <a:gd name="T18" fmla="*/ 854 w 626"/>
                  <a:gd name="T19" fmla="*/ 1570 h 499"/>
                  <a:gd name="T20" fmla="*/ 854 w 626"/>
                  <a:gd name="T21" fmla="*/ 1573 h 499"/>
                  <a:gd name="T22" fmla="*/ 924 w 626"/>
                  <a:gd name="T23" fmla="*/ 1566 h 499"/>
                  <a:gd name="T24" fmla="*/ 995 w 626"/>
                  <a:gd name="T25" fmla="*/ 1566 h 499"/>
                  <a:gd name="T26" fmla="*/ 995 w 626"/>
                  <a:gd name="T27" fmla="*/ 1564 h 499"/>
                  <a:gd name="T28" fmla="*/ 1506 w 626"/>
                  <a:gd name="T29" fmla="*/ 1484 h 499"/>
                  <a:gd name="T30" fmla="*/ 1519 w 626"/>
                  <a:gd name="T31" fmla="*/ 1447 h 499"/>
                  <a:gd name="T32" fmla="*/ 1746 w 626"/>
                  <a:gd name="T33" fmla="*/ 788 h 499"/>
                  <a:gd name="T34" fmla="*/ 1370 w 626"/>
                  <a:gd name="T35" fmla="*/ 0 h 499"/>
                  <a:gd name="T36" fmla="*/ 1640 w 626"/>
                  <a:gd name="T37" fmla="*/ 890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6"/>
                  <a:gd name="T58" fmla="*/ 0 h 499"/>
                  <a:gd name="T59" fmla="*/ 626 w 626"/>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6" h="499">
                    <a:moveTo>
                      <a:pt x="581" y="282"/>
                    </a:moveTo>
                    <a:cubicBezTo>
                      <a:pt x="577" y="320"/>
                      <a:pt x="518" y="386"/>
                      <a:pt x="504" y="409"/>
                    </a:cubicBezTo>
                    <a:cubicBezTo>
                      <a:pt x="485" y="419"/>
                      <a:pt x="360" y="374"/>
                      <a:pt x="323" y="376"/>
                    </a:cubicBezTo>
                    <a:cubicBezTo>
                      <a:pt x="286" y="377"/>
                      <a:pt x="166" y="425"/>
                      <a:pt x="145" y="408"/>
                    </a:cubicBezTo>
                    <a:cubicBezTo>
                      <a:pt x="125" y="400"/>
                      <a:pt x="79" y="342"/>
                      <a:pt x="61" y="305"/>
                    </a:cubicBezTo>
                    <a:cubicBezTo>
                      <a:pt x="30" y="244"/>
                      <a:pt x="52" y="23"/>
                      <a:pt x="52" y="23"/>
                    </a:cubicBezTo>
                    <a:cubicBezTo>
                      <a:pt x="52" y="23"/>
                      <a:pt x="0" y="207"/>
                      <a:pt x="13" y="290"/>
                    </a:cubicBezTo>
                    <a:cubicBezTo>
                      <a:pt x="25" y="364"/>
                      <a:pt x="99" y="458"/>
                      <a:pt x="117" y="479"/>
                    </a:cubicBezTo>
                    <a:cubicBezTo>
                      <a:pt x="118" y="481"/>
                      <a:pt x="119" y="483"/>
                      <a:pt x="120" y="484"/>
                    </a:cubicBezTo>
                    <a:cubicBezTo>
                      <a:pt x="198" y="497"/>
                      <a:pt x="254" y="498"/>
                      <a:pt x="302" y="498"/>
                    </a:cubicBezTo>
                    <a:cubicBezTo>
                      <a:pt x="302" y="499"/>
                      <a:pt x="302" y="499"/>
                      <a:pt x="302" y="499"/>
                    </a:cubicBezTo>
                    <a:cubicBezTo>
                      <a:pt x="311" y="498"/>
                      <a:pt x="319" y="498"/>
                      <a:pt x="327" y="497"/>
                    </a:cubicBezTo>
                    <a:cubicBezTo>
                      <a:pt x="336" y="497"/>
                      <a:pt x="344" y="497"/>
                      <a:pt x="352" y="497"/>
                    </a:cubicBezTo>
                    <a:cubicBezTo>
                      <a:pt x="352" y="496"/>
                      <a:pt x="352" y="496"/>
                      <a:pt x="352" y="496"/>
                    </a:cubicBezTo>
                    <a:cubicBezTo>
                      <a:pt x="400" y="494"/>
                      <a:pt x="456" y="488"/>
                      <a:pt x="533" y="471"/>
                    </a:cubicBezTo>
                    <a:cubicBezTo>
                      <a:pt x="535" y="467"/>
                      <a:pt x="537" y="463"/>
                      <a:pt x="538" y="459"/>
                    </a:cubicBezTo>
                    <a:cubicBezTo>
                      <a:pt x="557" y="426"/>
                      <a:pt x="611" y="320"/>
                      <a:pt x="618" y="250"/>
                    </a:cubicBezTo>
                    <a:cubicBezTo>
                      <a:pt x="626" y="166"/>
                      <a:pt x="485" y="0"/>
                      <a:pt x="485" y="0"/>
                    </a:cubicBezTo>
                    <a:cubicBezTo>
                      <a:pt x="485" y="0"/>
                      <a:pt x="591" y="164"/>
                      <a:pt x="581" y="282"/>
                    </a:cubicBezTo>
                    <a:close/>
                  </a:path>
                </a:pathLst>
              </a:custGeom>
              <a:solidFill>
                <a:srgbClr val="CF3C2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9" name="Freeform 349"/>
              <p:cNvSpPr>
                <a:spLocks noChangeArrowheads="1"/>
              </p:cNvSpPr>
              <p:nvPr/>
            </p:nvSpPr>
            <p:spPr bwMode="auto">
              <a:xfrm>
                <a:off x="2416" y="3184"/>
                <a:ext cx="300" cy="347"/>
              </a:xfrm>
              <a:custGeom>
                <a:avLst/>
                <a:gdLst>
                  <a:gd name="T0" fmla="*/ 308 w 179"/>
                  <a:gd name="T1" fmla="*/ 93 h 195"/>
                  <a:gd name="T2" fmla="*/ 308 w 179"/>
                  <a:gd name="T3" fmla="*/ 93 h 195"/>
                  <a:gd name="T4" fmla="*/ 241 w 179"/>
                  <a:gd name="T5" fmla="*/ 4 h 195"/>
                  <a:gd name="T6" fmla="*/ 179 w 179"/>
                  <a:gd name="T7" fmla="*/ 94 h 195"/>
                  <a:gd name="T8" fmla="*/ 179 w 179"/>
                  <a:gd name="T9" fmla="*/ 98 h 195"/>
                  <a:gd name="T10" fmla="*/ 3 w 179"/>
                  <a:gd name="T11" fmla="*/ 361 h 195"/>
                  <a:gd name="T12" fmla="*/ 258 w 179"/>
                  <a:gd name="T13" fmla="*/ 614 h 195"/>
                  <a:gd name="T14" fmla="*/ 499 w 179"/>
                  <a:gd name="T15" fmla="*/ 342 h 195"/>
                  <a:gd name="T16" fmla="*/ 308 w 179"/>
                  <a:gd name="T17" fmla="*/ 93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95"/>
                  <a:gd name="T29" fmla="*/ 179 w 179"/>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95">
                    <a:moveTo>
                      <a:pt x="110" y="29"/>
                    </a:moveTo>
                    <a:cubicBezTo>
                      <a:pt x="110" y="29"/>
                      <a:pt x="110" y="29"/>
                      <a:pt x="110" y="29"/>
                    </a:cubicBezTo>
                    <a:cubicBezTo>
                      <a:pt x="110" y="19"/>
                      <a:pt x="96" y="0"/>
                      <a:pt x="86" y="1"/>
                    </a:cubicBezTo>
                    <a:cubicBezTo>
                      <a:pt x="75" y="1"/>
                      <a:pt x="63" y="20"/>
                      <a:pt x="64" y="30"/>
                    </a:cubicBezTo>
                    <a:cubicBezTo>
                      <a:pt x="64" y="30"/>
                      <a:pt x="64" y="31"/>
                      <a:pt x="64" y="31"/>
                    </a:cubicBezTo>
                    <a:cubicBezTo>
                      <a:pt x="15" y="40"/>
                      <a:pt x="0" y="74"/>
                      <a:pt x="1" y="114"/>
                    </a:cubicBezTo>
                    <a:cubicBezTo>
                      <a:pt x="3" y="160"/>
                      <a:pt x="43" y="195"/>
                      <a:pt x="92" y="194"/>
                    </a:cubicBezTo>
                    <a:cubicBezTo>
                      <a:pt x="141" y="192"/>
                      <a:pt x="179" y="154"/>
                      <a:pt x="178" y="108"/>
                    </a:cubicBezTo>
                    <a:cubicBezTo>
                      <a:pt x="176" y="68"/>
                      <a:pt x="160" y="35"/>
                      <a:pt x="110" y="29"/>
                    </a:cubicBezTo>
                    <a:close/>
                  </a:path>
                </a:pathLst>
              </a:custGeom>
              <a:solidFill>
                <a:srgbClr val="E6B38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0" name="Freeform 350"/>
              <p:cNvSpPr>
                <a:spLocks noChangeArrowheads="1"/>
              </p:cNvSpPr>
              <p:nvPr/>
            </p:nvSpPr>
            <p:spPr bwMode="auto">
              <a:xfrm>
                <a:off x="2377" y="3240"/>
                <a:ext cx="387" cy="474"/>
              </a:xfrm>
              <a:custGeom>
                <a:avLst/>
                <a:gdLst>
                  <a:gd name="T0" fmla="*/ 138 w 230"/>
                  <a:gd name="T1" fmla="*/ 57 h 267"/>
                  <a:gd name="T2" fmla="*/ 498 w 230"/>
                  <a:gd name="T3" fmla="*/ 138 h 267"/>
                  <a:gd name="T4" fmla="*/ 643 w 230"/>
                  <a:gd name="T5" fmla="*/ 382 h 267"/>
                  <a:gd name="T6" fmla="*/ 626 w 230"/>
                  <a:gd name="T7" fmla="*/ 362 h 267"/>
                  <a:gd name="T8" fmla="*/ 365 w 230"/>
                  <a:gd name="T9" fmla="*/ 833 h 267"/>
                  <a:gd name="T10" fmla="*/ 0 w 230"/>
                  <a:gd name="T11" fmla="*/ 431 h 267"/>
                  <a:gd name="T12" fmla="*/ 108 w 230"/>
                  <a:gd name="T13" fmla="*/ 122 h 267"/>
                  <a:gd name="T14" fmla="*/ 138 w 230"/>
                  <a:gd name="T15" fmla="*/ 57 h 267"/>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267"/>
                  <a:gd name="T26" fmla="*/ 230 w 230"/>
                  <a:gd name="T27" fmla="*/ 267 h 2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267">
                    <a:moveTo>
                      <a:pt x="49" y="18"/>
                    </a:moveTo>
                    <a:cubicBezTo>
                      <a:pt x="49" y="18"/>
                      <a:pt x="160" y="0"/>
                      <a:pt x="176" y="44"/>
                    </a:cubicBezTo>
                    <a:cubicBezTo>
                      <a:pt x="208" y="30"/>
                      <a:pt x="230" y="85"/>
                      <a:pt x="227" y="121"/>
                    </a:cubicBezTo>
                    <a:cubicBezTo>
                      <a:pt x="221" y="115"/>
                      <a:pt x="221" y="115"/>
                      <a:pt x="221" y="115"/>
                    </a:cubicBezTo>
                    <a:cubicBezTo>
                      <a:pt x="222" y="153"/>
                      <a:pt x="230" y="261"/>
                      <a:pt x="129" y="264"/>
                    </a:cubicBezTo>
                    <a:cubicBezTo>
                      <a:pt x="20" y="267"/>
                      <a:pt x="1" y="185"/>
                      <a:pt x="0" y="137"/>
                    </a:cubicBezTo>
                    <a:cubicBezTo>
                      <a:pt x="0" y="106"/>
                      <a:pt x="7" y="51"/>
                      <a:pt x="38" y="39"/>
                    </a:cubicBezTo>
                    <a:cubicBezTo>
                      <a:pt x="55" y="32"/>
                      <a:pt x="60" y="25"/>
                      <a:pt x="49" y="18"/>
                    </a:cubicBez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1" name="Freeform 351"/>
              <p:cNvSpPr>
                <a:spLocks noChangeArrowheads="1"/>
              </p:cNvSpPr>
              <p:nvPr/>
            </p:nvSpPr>
            <p:spPr bwMode="auto">
              <a:xfrm>
                <a:off x="2377" y="3444"/>
                <a:ext cx="387" cy="270"/>
              </a:xfrm>
              <a:custGeom>
                <a:avLst/>
                <a:gdLst>
                  <a:gd name="T0" fmla="*/ 626 w 230"/>
                  <a:gd name="T1" fmla="*/ 0 h 152"/>
                  <a:gd name="T2" fmla="*/ 365 w 230"/>
                  <a:gd name="T3" fmla="*/ 471 h 152"/>
                  <a:gd name="T4" fmla="*/ 0 w 230"/>
                  <a:gd name="T5" fmla="*/ 69 h 152"/>
                  <a:gd name="T6" fmla="*/ 626 w 230"/>
                  <a:gd name="T7" fmla="*/ 0 h 152"/>
                  <a:gd name="T8" fmla="*/ 0 60000 65536"/>
                  <a:gd name="T9" fmla="*/ 0 60000 65536"/>
                  <a:gd name="T10" fmla="*/ 0 60000 65536"/>
                  <a:gd name="T11" fmla="*/ 0 60000 65536"/>
                  <a:gd name="T12" fmla="*/ 0 w 230"/>
                  <a:gd name="T13" fmla="*/ 0 h 152"/>
                  <a:gd name="T14" fmla="*/ 230 w 230"/>
                  <a:gd name="T15" fmla="*/ 152 h 152"/>
                </a:gdLst>
                <a:ahLst/>
                <a:cxnLst>
                  <a:cxn ang="T8">
                    <a:pos x="T0" y="T1"/>
                  </a:cxn>
                  <a:cxn ang="T9">
                    <a:pos x="T2" y="T3"/>
                  </a:cxn>
                  <a:cxn ang="T10">
                    <a:pos x="T4" y="T5"/>
                  </a:cxn>
                  <a:cxn ang="T11">
                    <a:pos x="T6" y="T7"/>
                  </a:cxn>
                </a:cxnLst>
                <a:rect l="T12" t="T13" r="T14" b="T15"/>
                <a:pathLst>
                  <a:path w="230" h="152">
                    <a:moveTo>
                      <a:pt x="221" y="0"/>
                    </a:moveTo>
                    <a:cubicBezTo>
                      <a:pt x="222" y="38"/>
                      <a:pt x="230" y="146"/>
                      <a:pt x="129" y="149"/>
                    </a:cubicBezTo>
                    <a:cubicBezTo>
                      <a:pt x="20" y="152"/>
                      <a:pt x="1" y="70"/>
                      <a:pt x="0" y="22"/>
                    </a:cubicBezTo>
                    <a:cubicBezTo>
                      <a:pt x="91" y="134"/>
                      <a:pt x="221" y="0"/>
                      <a:pt x="221" y="0"/>
                    </a:cubicBez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2" name="Freeform 352"/>
              <p:cNvSpPr>
                <a:spLocks noChangeArrowheads="1"/>
              </p:cNvSpPr>
              <p:nvPr/>
            </p:nvSpPr>
            <p:spPr bwMode="auto">
              <a:xfrm>
                <a:off x="1860" y="197"/>
                <a:ext cx="373" cy="384"/>
              </a:xfrm>
              <a:custGeom>
                <a:avLst/>
                <a:gdLst>
                  <a:gd name="T0" fmla="*/ 254 w 222"/>
                  <a:gd name="T1" fmla="*/ 12 h 216"/>
                  <a:gd name="T2" fmla="*/ 217 w 222"/>
                  <a:gd name="T3" fmla="*/ 16 h 216"/>
                  <a:gd name="T4" fmla="*/ 8 w 222"/>
                  <a:gd name="T5" fmla="*/ 304 h 216"/>
                  <a:gd name="T6" fmla="*/ 12 w 222"/>
                  <a:gd name="T7" fmla="*/ 341 h 216"/>
                  <a:gd name="T8" fmla="*/ 373 w 222"/>
                  <a:gd name="T9" fmla="*/ 674 h 216"/>
                  <a:gd name="T10" fmla="*/ 407 w 222"/>
                  <a:gd name="T11" fmla="*/ 670 h 216"/>
                  <a:gd name="T12" fmla="*/ 618 w 222"/>
                  <a:gd name="T13" fmla="*/ 382 h 216"/>
                  <a:gd name="T14" fmla="*/ 613 w 222"/>
                  <a:gd name="T15" fmla="*/ 341 h 216"/>
                  <a:gd name="T16" fmla="*/ 254 w 222"/>
                  <a:gd name="T17" fmla="*/ 12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2"/>
                  <a:gd name="T28" fmla="*/ 0 h 216"/>
                  <a:gd name="T29" fmla="*/ 222 w 222"/>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2" h="216">
                    <a:moveTo>
                      <a:pt x="90" y="4"/>
                    </a:moveTo>
                    <a:cubicBezTo>
                      <a:pt x="86" y="0"/>
                      <a:pt x="80" y="1"/>
                      <a:pt x="77" y="5"/>
                    </a:cubicBezTo>
                    <a:cubicBezTo>
                      <a:pt x="3" y="96"/>
                      <a:pt x="3" y="96"/>
                      <a:pt x="3" y="96"/>
                    </a:cubicBezTo>
                    <a:cubicBezTo>
                      <a:pt x="0" y="99"/>
                      <a:pt x="0" y="105"/>
                      <a:pt x="4" y="108"/>
                    </a:cubicBezTo>
                    <a:cubicBezTo>
                      <a:pt x="132" y="213"/>
                      <a:pt x="132" y="213"/>
                      <a:pt x="132" y="213"/>
                    </a:cubicBezTo>
                    <a:cubicBezTo>
                      <a:pt x="135" y="216"/>
                      <a:pt x="141" y="216"/>
                      <a:pt x="144" y="212"/>
                    </a:cubicBezTo>
                    <a:cubicBezTo>
                      <a:pt x="219" y="121"/>
                      <a:pt x="219" y="121"/>
                      <a:pt x="219" y="121"/>
                    </a:cubicBezTo>
                    <a:cubicBezTo>
                      <a:pt x="222" y="117"/>
                      <a:pt x="221" y="111"/>
                      <a:pt x="217" y="108"/>
                    </a:cubicBezTo>
                    <a:lnTo>
                      <a:pt x="90" y="4"/>
                    </a:lnTo>
                    <a:close/>
                  </a:path>
                </a:pathLst>
              </a:custGeom>
              <a:solidFill>
                <a:srgbClr val="FFFF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3" name="Freeform 353"/>
              <p:cNvSpPr>
                <a:spLocks noChangeArrowheads="1"/>
              </p:cNvSpPr>
              <p:nvPr/>
            </p:nvSpPr>
            <p:spPr bwMode="auto">
              <a:xfrm>
                <a:off x="1875" y="210"/>
                <a:ext cx="346" cy="362"/>
              </a:xfrm>
              <a:custGeom>
                <a:avLst/>
                <a:gdLst>
                  <a:gd name="T0" fmla="*/ 143 w 346"/>
                  <a:gd name="T1" fmla="*/ 0 h 362"/>
                  <a:gd name="T2" fmla="*/ 0 w 346"/>
                  <a:gd name="T3" fmla="*/ 186 h 362"/>
                  <a:gd name="T4" fmla="*/ 201 w 346"/>
                  <a:gd name="T5" fmla="*/ 362 h 362"/>
                  <a:gd name="T6" fmla="*/ 346 w 346"/>
                  <a:gd name="T7" fmla="*/ 176 h 362"/>
                  <a:gd name="T8" fmla="*/ 143 w 346"/>
                  <a:gd name="T9" fmla="*/ 0 h 362"/>
                  <a:gd name="T10" fmla="*/ 0 60000 65536"/>
                  <a:gd name="T11" fmla="*/ 0 60000 65536"/>
                  <a:gd name="T12" fmla="*/ 0 60000 65536"/>
                  <a:gd name="T13" fmla="*/ 0 60000 65536"/>
                  <a:gd name="T14" fmla="*/ 0 60000 65536"/>
                  <a:gd name="T15" fmla="*/ 0 w 346"/>
                  <a:gd name="T16" fmla="*/ 0 h 362"/>
                  <a:gd name="T17" fmla="*/ 346 w 346"/>
                  <a:gd name="T18" fmla="*/ 362 h 362"/>
                </a:gdLst>
                <a:ahLst/>
                <a:cxnLst>
                  <a:cxn ang="T10">
                    <a:pos x="T0" y="T1"/>
                  </a:cxn>
                  <a:cxn ang="T11">
                    <a:pos x="T2" y="T3"/>
                  </a:cxn>
                  <a:cxn ang="T12">
                    <a:pos x="T4" y="T5"/>
                  </a:cxn>
                  <a:cxn ang="T13">
                    <a:pos x="T6" y="T7"/>
                  </a:cxn>
                  <a:cxn ang="T14">
                    <a:pos x="T8" y="T9"/>
                  </a:cxn>
                </a:cxnLst>
                <a:rect l="T15" t="T16" r="T17" b="T18"/>
                <a:pathLst>
                  <a:path w="346" h="362">
                    <a:moveTo>
                      <a:pt x="143" y="0"/>
                    </a:moveTo>
                    <a:lnTo>
                      <a:pt x="0" y="186"/>
                    </a:lnTo>
                    <a:lnTo>
                      <a:pt x="201" y="362"/>
                    </a:lnTo>
                    <a:lnTo>
                      <a:pt x="346" y="176"/>
                    </a:lnTo>
                    <a:lnTo>
                      <a:pt x="143" y="0"/>
                    </a:ln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4" name="Freeform 354"/>
              <p:cNvSpPr>
                <a:spLocks noChangeArrowheads="1"/>
              </p:cNvSpPr>
              <p:nvPr/>
            </p:nvSpPr>
            <p:spPr bwMode="auto">
              <a:xfrm>
                <a:off x="1875" y="386"/>
                <a:ext cx="346" cy="186"/>
              </a:xfrm>
              <a:custGeom>
                <a:avLst/>
                <a:gdLst>
                  <a:gd name="T0" fmla="*/ 346 w 346"/>
                  <a:gd name="T1" fmla="*/ 0 h 186"/>
                  <a:gd name="T2" fmla="*/ 0 w 346"/>
                  <a:gd name="T3" fmla="*/ 10 h 186"/>
                  <a:gd name="T4" fmla="*/ 201 w 346"/>
                  <a:gd name="T5" fmla="*/ 186 h 186"/>
                  <a:gd name="T6" fmla="*/ 346 w 346"/>
                  <a:gd name="T7" fmla="*/ 0 h 186"/>
                  <a:gd name="T8" fmla="*/ 0 60000 65536"/>
                  <a:gd name="T9" fmla="*/ 0 60000 65536"/>
                  <a:gd name="T10" fmla="*/ 0 60000 65536"/>
                  <a:gd name="T11" fmla="*/ 0 60000 65536"/>
                  <a:gd name="T12" fmla="*/ 0 w 346"/>
                  <a:gd name="T13" fmla="*/ 0 h 186"/>
                  <a:gd name="T14" fmla="*/ 346 w 346"/>
                  <a:gd name="T15" fmla="*/ 186 h 186"/>
                </a:gdLst>
                <a:ahLst/>
                <a:cxnLst>
                  <a:cxn ang="T8">
                    <a:pos x="T0" y="T1"/>
                  </a:cxn>
                  <a:cxn ang="T9">
                    <a:pos x="T2" y="T3"/>
                  </a:cxn>
                  <a:cxn ang="T10">
                    <a:pos x="T4" y="T5"/>
                  </a:cxn>
                  <a:cxn ang="T11">
                    <a:pos x="T6" y="T7"/>
                  </a:cxn>
                </a:cxnLst>
                <a:rect l="T12" t="T13" r="T14" b="T15"/>
                <a:pathLst>
                  <a:path w="346" h="186">
                    <a:moveTo>
                      <a:pt x="346" y="0"/>
                    </a:moveTo>
                    <a:lnTo>
                      <a:pt x="0" y="10"/>
                    </a:lnTo>
                    <a:lnTo>
                      <a:pt x="201" y="186"/>
                    </a:lnTo>
                    <a:lnTo>
                      <a:pt x="346" y="0"/>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5" name="Freeform 355"/>
              <p:cNvSpPr>
                <a:spLocks noChangeArrowheads="1"/>
              </p:cNvSpPr>
              <p:nvPr/>
            </p:nvSpPr>
            <p:spPr bwMode="auto">
              <a:xfrm>
                <a:off x="1924" y="281"/>
                <a:ext cx="25" cy="28"/>
              </a:xfrm>
              <a:custGeom>
                <a:avLst/>
                <a:gdLst>
                  <a:gd name="T0" fmla="*/ 38 w 15"/>
                  <a:gd name="T1" fmla="*/ 4 h 16"/>
                  <a:gd name="T2" fmla="*/ 22 w 15"/>
                  <a:gd name="T3" fmla="*/ 7 h 16"/>
                  <a:gd name="T4" fmla="*/ 5 w 15"/>
                  <a:gd name="T5" fmla="*/ 32 h 16"/>
                  <a:gd name="T6" fmla="*/ 5 w 15"/>
                  <a:gd name="T7" fmla="*/ 46 h 16"/>
                  <a:gd name="T8" fmla="*/ 20 w 15"/>
                  <a:gd name="T9" fmla="*/ 46 h 16"/>
                  <a:gd name="T10" fmla="*/ 38 w 15"/>
                  <a:gd name="T11" fmla="*/ 19 h 16"/>
                  <a:gd name="T12" fmla="*/ 38 w 15"/>
                  <a:gd name="T13" fmla="*/ 4 h 16"/>
                  <a:gd name="T14" fmla="*/ 0 60000 65536"/>
                  <a:gd name="T15" fmla="*/ 0 60000 65536"/>
                  <a:gd name="T16" fmla="*/ 0 60000 65536"/>
                  <a:gd name="T17" fmla="*/ 0 60000 65536"/>
                  <a:gd name="T18" fmla="*/ 0 60000 65536"/>
                  <a:gd name="T19" fmla="*/ 0 60000 65536"/>
                  <a:gd name="T20" fmla="*/ 0 60000 65536"/>
                  <a:gd name="T21" fmla="*/ 0 w 15"/>
                  <a:gd name="T22" fmla="*/ 0 h 16"/>
                  <a:gd name="T23" fmla="*/ 15 w 1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6">
                    <a:moveTo>
                      <a:pt x="14" y="1"/>
                    </a:moveTo>
                    <a:cubicBezTo>
                      <a:pt x="12" y="0"/>
                      <a:pt x="10" y="0"/>
                      <a:pt x="8" y="2"/>
                    </a:cubicBezTo>
                    <a:cubicBezTo>
                      <a:pt x="2" y="10"/>
                      <a:pt x="2" y="10"/>
                      <a:pt x="2" y="10"/>
                    </a:cubicBezTo>
                    <a:cubicBezTo>
                      <a:pt x="0" y="11"/>
                      <a:pt x="1" y="14"/>
                      <a:pt x="2" y="15"/>
                    </a:cubicBezTo>
                    <a:cubicBezTo>
                      <a:pt x="4" y="16"/>
                      <a:pt x="6" y="16"/>
                      <a:pt x="7" y="15"/>
                    </a:cubicBezTo>
                    <a:cubicBezTo>
                      <a:pt x="14" y="6"/>
                      <a:pt x="14" y="6"/>
                      <a:pt x="14" y="6"/>
                    </a:cubicBezTo>
                    <a:cubicBezTo>
                      <a:pt x="15" y="5"/>
                      <a:pt x="15" y="2"/>
                      <a:pt x="14" y="1"/>
                    </a:cubicBez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6" name="Freeform 356"/>
              <p:cNvSpPr>
                <a:spLocks noChangeArrowheads="1"/>
              </p:cNvSpPr>
              <p:nvPr/>
            </p:nvSpPr>
            <p:spPr bwMode="auto">
              <a:xfrm>
                <a:off x="1934" y="281"/>
                <a:ext cx="15" cy="21"/>
              </a:xfrm>
              <a:custGeom>
                <a:avLst/>
                <a:gdLst>
                  <a:gd name="T0" fmla="*/ 22 w 9"/>
                  <a:gd name="T1" fmla="*/ 19 h 12"/>
                  <a:gd name="T2" fmla="*/ 8 w 9"/>
                  <a:gd name="T3" fmla="*/ 37 h 12"/>
                  <a:gd name="T4" fmla="*/ 0 w 9"/>
                  <a:gd name="T5" fmla="*/ 12 h 12"/>
                  <a:gd name="T6" fmla="*/ 5 w 9"/>
                  <a:gd name="T7" fmla="*/ 7 h 12"/>
                  <a:gd name="T8" fmla="*/ 22 w 9"/>
                  <a:gd name="T9" fmla="*/ 4 h 12"/>
                  <a:gd name="T10" fmla="*/ 22 w 9"/>
                  <a:gd name="T11" fmla="*/ 19 h 12"/>
                  <a:gd name="T12" fmla="*/ 0 60000 65536"/>
                  <a:gd name="T13" fmla="*/ 0 60000 65536"/>
                  <a:gd name="T14" fmla="*/ 0 60000 65536"/>
                  <a:gd name="T15" fmla="*/ 0 60000 65536"/>
                  <a:gd name="T16" fmla="*/ 0 60000 65536"/>
                  <a:gd name="T17" fmla="*/ 0 60000 65536"/>
                  <a:gd name="T18" fmla="*/ 0 w 9"/>
                  <a:gd name="T19" fmla="*/ 0 h 12"/>
                  <a:gd name="T20" fmla="*/ 9 w 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 h="12">
                    <a:moveTo>
                      <a:pt x="8" y="6"/>
                    </a:moveTo>
                    <a:cubicBezTo>
                      <a:pt x="3" y="12"/>
                      <a:pt x="3" y="12"/>
                      <a:pt x="3" y="12"/>
                    </a:cubicBezTo>
                    <a:cubicBezTo>
                      <a:pt x="0" y="4"/>
                      <a:pt x="0" y="4"/>
                      <a:pt x="0" y="4"/>
                    </a:cubicBezTo>
                    <a:cubicBezTo>
                      <a:pt x="2" y="2"/>
                      <a:pt x="2" y="2"/>
                      <a:pt x="2" y="2"/>
                    </a:cubicBezTo>
                    <a:cubicBezTo>
                      <a:pt x="4" y="0"/>
                      <a:pt x="6" y="0"/>
                      <a:pt x="8" y="1"/>
                    </a:cubicBezTo>
                    <a:cubicBezTo>
                      <a:pt x="9" y="2"/>
                      <a:pt x="9" y="5"/>
                      <a:pt x="8" y="6"/>
                    </a:cubicBez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7" name="Freeform 357"/>
              <p:cNvSpPr>
                <a:spLocks noChangeArrowheads="1"/>
              </p:cNvSpPr>
              <p:nvPr/>
            </p:nvSpPr>
            <p:spPr bwMode="auto">
              <a:xfrm>
                <a:off x="2357" y="1581"/>
                <a:ext cx="307" cy="460"/>
              </a:xfrm>
              <a:custGeom>
                <a:avLst/>
                <a:gdLst>
                  <a:gd name="T0" fmla="*/ 306 w 307"/>
                  <a:gd name="T1" fmla="*/ 460 h 460"/>
                  <a:gd name="T2" fmla="*/ 0 w 307"/>
                  <a:gd name="T3" fmla="*/ 460 h 460"/>
                  <a:gd name="T4" fmla="*/ 0 w 307"/>
                  <a:gd name="T5" fmla="*/ 0 h 460"/>
                  <a:gd name="T6" fmla="*/ 307 w 307"/>
                  <a:gd name="T7" fmla="*/ 2 h 460"/>
                  <a:gd name="T8" fmla="*/ 306 w 307"/>
                  <a:gd name="T9" fmla="*/ 460 h 460"/>
                  <a:gd name="T10" fmla="*/ 0 60000 65536"/>
                  <a:gd name="T11" fmla="*/ 0 60000 65536"/>
                  <a:gd name="T12" fmla="*/ 0 60000 65536"/>
                  <a:gd name="T13" fmla="*/ 0 60000 65536"/>
                  <a:gd name="T14" fmla="*/ 0 60000 65536"/>
                  <a:gd name="T15" fmla="*/ 0 w 307"/>
                  <a:gd name="T16" fmla="*/ 0 h 460"/>
                  <a:gd name="T17" fmla="*/ 307 w 307"/>
                  <a:gd name="T18" fmla="*/ 460 h 460"/>
                </a:gdLst>
                <a:ahLst/>
                <a:cxnLst>
                  <a:cxn ang="T10">
                    <a:pos x="T0" y="T1"/>
                  </a:cxn>
                  <a:cxn ang="T11">
                    <a:pos x="T2" y="T3"/>
                  </a:cxn>
                  <a:cxn ang="T12">
                    <a:pos x="T4" y="T5"/>
                  </a:cxn>
                  <a:cxn ang="T13">
                    <a:pos x="T6" y="T7"/>
                  </a:cxn>
                  <a:cxn ang="T14">
                    <a:pos x="T8" y="T9"/>
                  </a:cxn>
                </a:cxnLst>
                <a:rect l="T15" t="T16" r="T17" b="T18"/>
                <a:pathLst>
                  <a:path w="307" h="460">
                    <a:moveTo>
                      <a:pt x="306" y="460"/>
                    </a:moveTo>
                    <a:lnTo>
                      <a:pt x="0" y="460"/>
                    </a:lnTo>
                    <a:lnTo>
                      <a:pt x="0" y="0"/>
                    </a:lnTo>
                    <a:lnTo>
                      <a:pt x="307" y="2"/>
                    </a:lnTo>
                    <a:lnTo>
                      <a:pt x="306" y="460"/>
                    </a:lnTo>
                    <a:close/>
                  </a:path>
                </a:pathLst>
              </a:custGeom>
              <a:solidFill>
                <a:srgbClr val="EDED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8" name="Freeform 358"/>
              <p:cNvSpPr>
                <a:spLocks noChangeArrowheads="1"/>
              </p:cNvSpPr>
              <p:nvPr/>
            </p:nvSpPr>
            <p:spPr bwMode="auto">
              <a:xfrm>
                <a:off x="2357" y="1581"/>
                <a:ext cx="307" cy="460"/>
              </a:xfrm>
              <a:custGeom>
                <a:avLst/>
                <a:gdLst>
                  <a:gd name="T0" fmla="*/ 306 w 307"/>
                  <a:gd name="T1" fmla="*/ 460 h 460"/>
                  <a:gd name="T2" fmla="*/ 0 w 307"/>
                  <a:gd name="T3" fmla="*/ 460 h 460"/>
                  <a:gd name="T4" fmla="*/ 0 w 307"/>
                  <a:gd name="T5" fmla="*/ 0 h 460"/>
                  <a:gd name="T6" fmla="*/ 307 w 307"/>
                  <a:gd name="T7" fmla="*/ 2 h 460"/>
                  <a:gd name="T8" fmla="*/ 306 w 307"/>
                  <a:gd name="T9" fmla="*/ 460 h 460"/>
                  <a:gd name="T10" fmla="*/ 0 60000 65536"/>
                  <a:gd name="T11" fmla="*/ 0 60000 65536"/>
                  <a:gd name="T12" fmla="*/ 0 60000 65536"/>
                  <a:gd name="T13" fmla="*/ 0 60000 65536"/>
                  <a:gd name="T14" fmla="*/ 0 60000 65536"/>
                  <a:gd name="T15" fmla="*/ 0 w 307"/>
                  <a:gd name="T16" fmla="*/ 0 h 460"/>
                  <a:gd name="T17" fmla="*/ 307 w 307"/>
                  <a:gd name="T18" fmla="*/ 460 h 460"/>
                </a:gdLst>
                <a:ahLst/>
                <a:cxnLst>
                  <a:cxn ang="T10">
                    <a:pos x="T0" y="T1"/>
                  </a:cxn>
                  <a:cxn ang="T11">
                    <a:pos x="T2" y="T3"/>
                  </a:cxn>
                  <a:cxn ang="T12">
                    <a:pos x="T4" y="T5"/>
                  </a:cxn>
                  <a:cxn ang="T13">
                    <a:pos x="T6" y="T7"/>
                  </a:cxn>
                  <a:cxn ang="T14">
                    <a:pos x="T8" y="T9"/>
                  </a:cxn>
                </a:cxnLst>
                <a:rect l="T15" t="T16" r="T17" b="T18"/>
                <a:pathLst>
                  <a:path w="307" h="460">
                    <a:moveTo>
                      <a:pt x="306" y="460"/>
                    </a:moveTo>
                    <a:lnTo>
                      <a:pt x="0" y="460"/>
                    </a:lnTo>
                    <a:lnTo>
                      <a:pt x="0" y="0"/>
                    </a:lnTo>
                    <a:lnTo>
                      <a:pt x="307" y="2"/>
                    </a:lnTo>
                    <a:lnTo>
                      <a:pt x="306" y="4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9" name="Freeform 359"/>
              <p:cNvSpPr>
                <a:spLocks noChangeArrowheads="1"/>
              </p:cNvSpPr>
              <p:nvPr/>
            </p:nvSpPr>
            <p:spPr bwMode="auto">
              <a:xfrm>
                <a:off x="2377" y="1410"/>
                <a:ext cx="427" cy="585"/>
              </a:xfrm>
              <a:custGeom>
                <a:avLst/>
                <a:gdLst>
                  <a:gd name="T0" fmla="*/ 427 w 427"/>
                  <a:gd name="T1" fmla="*/ 533 h 585"/>
                  <a:gd name="T2" fmla="*/ 71 w 427"/>
                  <a:gd name="T3" fmla="*/ 585 h 585"/>
                  <a:gd name="T4" fmla="*/ 0 w 427"/>
                  <a:gd name="T5" fmla="*/ 52 h 585"/>
                  <a:gd name="T6" fmla="*/ 356 w 427"/>
                  <a:gd name="T7" fmla="*/ 0 h 585"/>
                  <a:gd name="T8" fmla="*/ 427 w 427"/>
                  <a:gd name="T9" fmla="*/ 533 h 585"/>
                  <a:gd name="T10" fmla="*/ 0 60000 65536"/>
                  <a:gd name="T11" fmla="*/ 0 60000 65536"/>
                  <a:gd name="T12" fmla="*/ 0 60000 65536"/>
                  <a:gd name="T13" fmla="*/ 0 60000 65536"/>
                  <a:gd name="T14" fmla="*/ 0 60000 65536"/>
                  <a:gd name="T15" fmla="*/ 0 w 427"/>
                  <a:gd name="T16" fmla="*/ 0 h 585"/>
                  <a:gd name="T17" fmla="*/ 427 w 427"/>
                  <a:gd name="T18" fmla="*/ 585 h 585"/>
                </a:gdLst>
                <a:ahLst/>
                <a:cxnLst>
                  <a:cxn ang="T10">
                    <a:pos x="T0" y="T1"/>
                  </a:cxn>
                  <a:cxn ang="T11">
                    <a:pos x="T2" y="T3"/>
                  </a:cxn>
                  <a:cxn ang="T12">
                    <a:pos x="T4" y="T5"/>
                  </a:cxn>
                  <a:cxn ang="T13">
                    <a:pos x="T6" y="T7"/>
                  </a:cxn>
                  <a:cxn ang="T14">
                    <a:pos x="T8" y="T9"/>
                  </a:cxn>
                </a:cxnLst>
                <a:rect l="T15" t="T16" r="T17" b="T18"/>
                <a:pathLst>
                  <a:path w="427" h="585">
                    <a:moveTo>
                      <a:pt x="427" y="533"/>
                    </a:moveTo>
                    <a:lnTo>
                      <a:pt x="71" y="585"/>
                    </a:lnTo>
                    <a:lnTo>
                      <a:pt x="0" y="52"/>
                    </a:lnTo>
                    <a:lnTo>
                      <a:pt x="356" y="0"/>
                    </a:lnTo>
                    <a:lnTo>
                      <a:pt x="427" y="53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0" name="Freeform 360"/>
              <p:cNvSpPr>
                <a:spLocks noChangeArrowheads="1"/>
              </p:cNvSpPr>
              <p:nvPr/>
            </p:nvSpPr>
            <p:spPr bwMode="auto">
              <a:xfrm>
                <a:off x="2377" y="1410"/>
                <a:ext cx="427" cy="585"/>
              </a:xfrm>
              <a:custGeom>
                <a:avLst/>
                <a:gdLst>
                  <a:gd name="T0" fmla="*/ 427 w 427"/>
                  <a:gd name="T1" fmla="*/ 533 h 585"/>
                  <a:gd name="T2" fmla="*/ 71 w 427"/>
                  <a:gd name="T3" fmla="*/ 585 h 585"/>
                  <a:gd name="T4" fmla="*/ 0 w 427"/>
                  <a:gd name="T5" fmla="*/ 52 h 585"/>
                  <a:gd name="T6" fmla="*/ 356 w 427"/>
                  <a:gd name="T7" fmla="*/ 0 h 585"/>
                  <a:gd name="T8" fmla="*/ 427 w 427"/>
                  <a:gd name="T9" fmla="*/ 533 h 585"/>
                  <a:gd name="T10" fmla="*/ 0 60000 65536"/>
                  <a:gd name="T11" fmla="*/ 0 60000 65536"/>
                  <a:gd name="T12" fmla="*/ 0 60000 65536"/>
                  <a:gd name="T13" fmla="*/ 0 60000 65536"/>
                  <a:gd name="T14" fmla="*/ 0 60000 65536"/>
                  <a:gd name="T15" fmla="*/ 0 w 427"/>
                  <a:gd name="T16" fmla="*/ 0 h 585"/>
                  <a:gd name="T17" fmla="*/ 427 w 427"/>
                  <a:gd name="T18" fmla="*/ 585 h 585"/>
                </a:gdLst>
                <a:ahLst/>
                <a:cxnLst>
                  <a:cxn ang="T10">
                    <a:pos x="T0" y="T1"/>
                  </a:cxn>
                  <a:cxn ang="T11">
                    <a:pos x="T2" y="T3"/>
                  </a:cxn>
                  <a:cxn ang="T12">
                    <a:pos x="T4" y="T5"/>
                  </a:cxn>
                  <a:cxn ang="T13">
                    <a:pos x="T6" y="T7"/>
                  </a:cxn>
                  <a:cxn ang="T14">
                    <a:pos x="T8" y="T9"/>
                  </a:cxn>
                </a:cxnLst>
                <a:rect l="T15" t="T16" r="T17" b="T18"/>
                <a:pathLst>
                  <a:path w="427" h="585">
                    <a:moveTo>
                      <a:pt x="427" y="533"/>
                    </a:moveTo>
                    <a:lnTo>
                      <a:pt x="71" y="585"/>
                    </a:lnTo>
                    <a:lnTo>
                      <a:pt x="0" y="52"/>
                    </a:lnTo>
                    <a:lnTo>
                      <a:pt x="356" y="0"/>
                    </a:lnTo>
                    <a:lnTo>
                      <a:pt x="427" y="5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1" name="Freeform 361"/>
              <p:cNvSpPr>
                <a:spLocks noChangeArrowheads="1"/>
              </p:cNvSpPr>
              <p:nvPr/>
            </p:nvSpPr>
            <p:spPr bwMode="auto">
              <a:xfrm>
                <a:off x="2186" y="1297"/>
                <a:ext cx="490" cy="584"/>
              </a:xfrm>
              <a:custGeom>
                <a:avLst/>
                <a:gdLst>
                  <a:gd name="T0" fmla="*/ 817 w 292"/>
                  <a:gd name="T1" fmla="*/ 749 h 329"/>
                  <a:gd name="T2" fmla="*/ 814 w 292"/>
                  <a:gd name="T3" fmla="*/ 769 h 329"/>
                  <a:gd name="T4" fmla="*/ 433 w 292"/>
                  <a:gd name="T5" fmla="*/ 1037 h 329"/>
                  <a:gd name="T6" fmla="*/ 0 w 292"/>
                  <a:gd name="T7" fmla="*/ 273 h 329"/>
                  <a:gd name="T8" fmla="*/ 383 w 292"/>
                  <a:gd name="T9" fmla="*/ 4 h 329"/>
                  <a:gd name="T10" fmla="*/ 399 w 292"/>
                  <a:gd name="T11" fmla="*/ 7 h 329"/>
                  <a:gd name="T12" fmla="*/ 817 w 292"/>
                  <a:gd name="T13" fmla="*/ 749 h 329"/>
                  <a:gd name="T14" fmla="*/ 0 60000 65536"/>
                  <a:gd name="T15" fmla="*/ 0 60000 65536"/>
                  <a:gd name="T16" fmla="*/ 0 60000 65536"/>
                  <a:gd name="T17" fmla="*/ 0 60000 65536"/>
                  <a:gd name="T18" fmla="*/ 0 60000 65536"/>
                  <a:gd name="T19" fmla="*/ 0 60000 65536"/>
                  <a:gd name="T20" fmla="*/ 0 60000 65536"/>
                  <a:gd name="T21" fmla="*/ 0 w 292"/>
                  <a:gd name="T22" fmla="*/ 0 h 329"/>
                  <a:gd name="T23" fmla="*/ 292 w 292"/>
                  <a:gd name="T24" fmla="*/ 329 h 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329">
                    <a:moveTo>
                      <a:pt x="290" y="238"/>
                    </a:moveTo>
                    <a:cubicBezTo>
                      <a:pt x="292" y="240"/>
                      <a:pt x="291" y="242"/>
                      <a:pt x="289" y="244"/>
                    </a:cubicBezTo>
                    <a:cubicBezTo>
                      <a:pt x="154" y="329"/>
                      <a:pt x="154" y="329"/>
                      <a:pt x="154" y="329"/>
                    </a:cubicBezTo>
                    <a:cubicBezTo>
                      <a:pt x="0" y="87"/>
                      <a:pt x="0" y="87"/>
                      <a:pt x="0" y="87"/>
                    </a:cubicBezTo>
                    <a:cubicBezTo>
                      <a:pt x="136" y="1"/>
                      <a:pt x="136" y="1"/>
                      <a:pt x="136" y="1"/>
                    </a:cubicBezTo>
                    <a:cubicBezTo>
                      <a:pt x="138" y="0"/>
                      <a:pt x="141" y="0"/>
                      <a:pt x="142" y="2"/>
                    </a:cubicBezTo>
                    <a:cubicBezTo>
                      <a:pt x="290" y="238"/>
                      <a:pt x="290" y="238"/>
                      <a:pt x="290" y="238"/>
                    </a:cubicBezTo>
                  </a:path>
                </a:pathLst>
              </a:custGeom>
              <a:solidFill>
                <a:srgbClr val="C7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2" name="Freeform 362"/>
              <p:cNvSpPr>
                <a:spLocks noChangeArrowheads="1"/>
              </p:cNvSpPr>
              <p:nvPr/>
            </p:nvSpPr>
            <p:spPr bwMode="auto">
              <a:xfrm>
                <a:off x="2414" y="1297"/>
                <a:ext cx="262" cy="584"/>
              </a:xfrm>
              <a:custGeom>
                <a:avLst/>
                <a:gdLst>
                  <a:gd name="T0" fmla="*/ 435 w 156"/>
                  <a:gd name="T1" fmla="*/ 749 h 329"/>
                  <a:gd name="T2" fmla="*/ 432 w 156"/>
                  <a:gd name="T3" fmla="*/ 769 h 329"/>
                  <a:gd name="T4" fmla="*/ 50 w 156"/>
                  <a:gd name="T5" fmla="*/ 1037 h 329"/>
                  <a:gd name="T6" fmla="*/ 0 w 156"/>
                  <a:gd name="T7" fmla="*/ 4 h 329"/>
                  <a:gd name="T8" fmla="*/ 17 w 156"/>
                  <a:gd name="T9" fmla="*/ 7 h 329"/>
                  <a:gd name="T10" fmla="*/ 435 w 156"/>
                  <a:gd name="T11" fmla="*/ 749 h 329"/>
                  <a:gd name="T12" fmla="*/ 0 60000 65536"/>
                  <a:gd name="T13" fmla="*/ 0 60000 65536"/>
                  <a:gd name="T14" fmla="*/ 0 60000 65536"/>
                  <a:gd name="T15" fmla="*/ 0 60000 65536"/>
                  <a:gd name="T16" fmla="*/ 0 60000 65536"/>
                  <a:gd name="T17" fmla="*/ 0 60000 65536"/>
                  <a:gd name="T18" fmla="*/ 0 w 156"/>
                  <a:gd name="T19" fmla="*/ 0 h 329"/>
                  <a:gd name="T20" fmla="*/ 156 w 156"/>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156" h="329">
                    <a:moveTo>
                      <a:pt x="154" y="238"/>
                    </a:moveTo>
                    <a:cubicBezTo>
                      <a:pt x="156" y="240"/>
                      <a:pt x="155" y="242"/>
                      <a:pt x="153" y="244"/>
                    </a:cubicBezTo>
                    <a:cubicBezTo>
                      <a:pt x="18" y="329"/>
                      <a:pt x="18" y="329"/>
                      <a:pt x="18" y="329"/>
                    </a:cubicBezTo>
                    <a:cubicBezTo>
                      <a:pt x="0" y="1"/>
                      <a:pt x="0" y="1"/>
                      <a:pt x="0" y="1"/>
                    </a:cubicBezTo>
                    <a:cubicBezTo>
                      <a:pt x="2" y="0"/>
                      <a:pt x="5" y="0"/>
                      <a:pt x="6" y="2"/>
                    </a:cubicBezTo>
                    <a:cubicBezTo>
                      <a:pt x="154" y="238"/>
                      <a:pt x="154" y="238"/>
                      <a:pt x="154" y="238"/>
                    </a:cubicBezTo>
                  </a:path>
                </a:pathLst>
              </a:custGeom>
              <a:solidFill>
                <a:srgbClr val="B79D7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3" name="Freeform 363"/>
              <p:cNvSpPr>
                <a:spLocks noChangeArrowheads="1"/>
              </p:cNvSpPr>
              <p:nvPr/>
            </p:nvSpPr>
            <p:spPr bwMode="auto">
              <a:xfrm>
                <a:off x="2144" y="1451"/>
                <a:ext cx="299" cy="458"/>
              </a:xfrm>
              <a:custGeom>
                <a:avLst/>
                <a:gdLst>
                  <a:gd name="T0" fmla="*/ 42 w 178"/>
                  <a:gd name="T1" fmla="*/ 28 h 258"/>
                  <a:gd name="T2" fmla="*/ 8 w 178"/>
                  <a:gd name="T3" fmla="*/ 44 h 258"/>
                  <a:gd name="T4" fmla="*/ 5 w 178"/>
                  <a:gd name="T5" fmla="*/ 64 h 258"/>
                  <a:gd name="T6" fmla="*/ 111 w 178"/>
                  <a:gd name="T7" fmla="*/ 252 h 258"/>
                  <a:gd name="T8" fmla="*/ 316 w 178"/>
                  <a:gd name="T9" fmla="*/ 614 h 258"/>
                  <a:gd name="T10" fmla="*/ 420 w 178"/>
                  <a:gd name="T11" fmla="*/ 804 h 258"/>
                  <a:gd name="T12" fmla="*/ 440 w 178"/>
                  <a:gd name="T13" fmla="*/ 806 h 258"/>
                  <a:gd name="T14" fmla="*/ 465 w 178"/>
                  <a:gd name="T15" fmla="*/ 781 h 258"/>
                  <a:gd name="T16" fmla="*/ 502 w 178"/>
                  <a:gd name="T17" fmla="*/ 763 h 258"/>
                  <a:gd name="T18" fmla="*/ 398 w 178"/>
                  <a:gd name="T19" fmla="*/ 577 h 258"/>
                  <a:gd name="T20" fmla="*/ 178 w 178"/>
                  <a:gd name="T21" fmla="*/ 186 h 258"/>
                  <a:gd name="T22" fmla="*/ 74 w 178"/>
                  <a:gd name="T23" fmla="*/ 0 h 258"/>
                  <a:gd name="T24" fmla="*/ 42 w 178"/>
                  <a:gd name="T25" fmla="*/ 28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58"/>
                  <a:gd name="T41" fmla="*/ 178 w 178"/>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58">
                    <a:moveTo>
                      <a:pt x="15" y="9"/>
                    </a:moveTo>
                    <a:cubicBezTo>
                      <a:pt x="7" y="14"/>
                      <a:pt x="8" y="11"/>
                      <a:pt x="3" y="14"/>
                    </a:cubicBezTo>
                    <a:cubicBezTo>
                      <a:pt x="1" y="15"/>
                      <a:pt x="0" y="18"/>
                      <a:pt x="2" y="20"/>
                    </a:cubicBezTo>
                    <a:cubicBezTo>
                      <a:pt x="39" y="80"/>
                      <a:pt x="39" y="80"/>
                      <a:pt x="39" y="80"/>
                    </a:cubicBezTo>
                    <a:cubicBezTo>
                      <a:pt x="112" y="195"/>
                      <a:pt x="112" y="195"/>
                      <a:pt x="112" y="195"/>
                    </a:cubicBezTo>
                    <a:cubicBezTo>
                      <a:pt x="149" y="255"/>
                      <a:pt x="149" y="255"/>
                      <a:pt x="149" y="255"/>
                    </a:cubicBezTo>
                    <a:cubicBezTo>
                      <a:pt x="151" y="257"/>
                      <a:pt x="154" y="258"/>
                      <a:pt x="156" y="256"/>
                    </a:cubicBezTo>
                    <a:cubicBezTo>
                      <a:pt x="161" y="253"/>
                      <a:pt x="157" y="253"/>
                      <a:pt x="165" y="248"/>
                    </a:cubicBezTo>
                    <a:cubicBezTo>
                      <a:pt x="174" y="242"/>
                      <a:pt x="178" y="242"/>
                      <a:pt x="178" y="242"/>
                    </a:cubicBezTo>
                    <a:cubicBezTo>
                      <a:pt x="141" y="183"/>
                      <a:pt x="141" y="183"/>
                      <a:pt x="141" y="183"/>
                    </a:cubicBezTo>
                    <a:cubicBezTo>
                      <a:pt x="63" y="59"/>
                      <a:pt x="63" y="59"/>
                      <a:pt x="63" y="59"/>
                    </a:cubicBezTo>
                    <a:cubicBezTo>
                      <a:pt x="26" y="0"/>
                      <a:pt x="26" y="0"/>
                      <a:pt x="26" y="0"/>
                    </a:cubicBezTo>
                    <a:cubicBezTo>
                      <a:pt x="26" y="0"/>
                      <a:pt x="23" y="4"/>
                      <a:pt x="15" y="9"/>
                    </a:cubicBezTo>
                  </a:path>
                </a:pathLst>
              </a:custGeom>
              <a:solidFill>
                <a:srgbClr val="B11E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4" name="Freeform 364"/>
              <p:cNvSpPr>
                <a:spLocks noChangeArrowheads="1"/>
              </p:cNvSpPr>
              <p:nvPr/>
            </p:nvSpPr>
            <p:spPr bwMode="auto">
              <a:xfrm>
                <a:off x="2187" y="1451"/>
                <a:ext cx="256" cy="458"/>
              </a:xfrm>
              <a:custGeom>
                <a:avLst/>
                <a:gdLst>
                  <a:gd name="T0" fmla="*/ 349 w 152"/>
                  <a:gd name="T1" fmla="*/ 804 h 258"/>
                  <a:gd name="T2" fmla="*/ 369 w 152"/>
                  <a:gd name="T3" fmla="*/ 806 h 258"/>
                  <a:gd name="T4" fmla="*/ 394 w 152"/>
                  <a:gd name="T5" fmla="*/ 781 h 258"/>
                  <a:gd name="T6" fmla="*/ 431 w 152"/>
                  <a:gd name="T7" fmla="*/ 763 h 258"/>
                  <a:gd name="T8" fmla="*/ 327 w 152"/>
                  <a:gd name="T9" fmla="*/ 577 h 258"/>
                  <a:gd name="T10" fmla="*/ 104 w 152"/>
                  <a:gd name="T11" fmla="*/ 186 h 258"/>
                  <a:gd name="T12" fmla="*/ 0 w 152"/>
                  <a:gd name="T13" fmla="*/ 0 h 258"/>
                  <a:gd name="T14" fmla="*/ 349 w 152"/>
                  <a:gd name="T15" fmla="*/ 804 h 258"/>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258"/>
                  <a:gd name="T26" fmla="*/ 152 w 152"/>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258">
                    <a:moveTo>
                      <a:pt x="123" y="255"/>
                    </a:moveTo>
                    <a:cubicBezTo>
                      <a:pt x="125" y="257"/>
                      <a:pt x="128" y="258"/>
                      <a:pt x="130" y="256"/>
                    </a:cubicBezTo>
                    <a:cubicBezTo>
                      <a:pt x="135" y="253"/>
                      <a:pt x="131" y="253"/>
                      <a:pt x="139" y="248"/>
                    </a:cubicBezTo>
                    <a:cubicBezTo>
                      <a:pt x="148" y="242"/>
                      <a:pt x="152" y="242"/>
                      <a:pt x="152" y="242"/>
                    </a:cubicBezTo>
                    <a:cubicBezTo>
                      <a:pt x="115" y="183"/>
                      <a:pt x="115" y="183"/>
                      <a:pt x="115" y="183"/>
                    </a:cubicBezTo>
                    <a:cubicBezTo>
                      <a:pt x="37" y="59"/>
                      <a:pt x="37" y="59"/>
                      <a:pt x="37" y="59"/>
                    </a:cubicBezTo>
                    <a:cubicBezTo>
                      <a:pt x="0" y="0"/>
                      <a:pt x="0" y="0"/>
                      <a:pt x="0" y="0"/>
                    </a:cubicBezTo>
                    <a:cubicBezTo>
                      <a:pt x="123" y="255"/>
                      <a:pt x="123" y="255"/>
                      <a:pt x="123" y="255"/>
                    </a:cubicBezTo>
                  </a:path>
                </a:pathLst>
              </a:custGeom>
              <a:solidFill>
                <a:srgbClr val="8B121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5" name="Freeform 365"/>
              <p:cNvSpPr>
                <a:spLocks noChangeArrowheads="1"/>
              </p:cNvSpPr>
              <p:nvPr/>
            </p:nvSpPr>
            <p:spPr bwMode="auto">
              <a:xfrm>
                <a:off x="2307" y="1432"/>
                <a:ext cx="90" cy="69"/>
              </a:xfrm>
              <a:custGeom>
                <a:avLst/>
                <a:gdLst>
                  <a:gd name="T0" fmla="*/ 90 w 90"/>
                  <a:gd name="T1" fmla="*/ 14 h 69"/>
                  <a:gd name="T2" fmla="*/ 8 w 90"/>
                  <a:gd name="T3" fmla="*/ 69 h 69"/>
                  <a:gd name="T4" fmla="*/ 0 w 90"/>
                  <a:gd name="T5" fmla="*/ 55 h 69"/>
                  <a:gd name="T6" fmla="*/ 82 w 90"/>
                  <a:gd name="T7" fmla="*/ 0 h 69"/>
                  <a:gd name="T8" fmla="*/ 90 w 90"/>
                  <a:gd name="T9" fmla="*/ 14 h 69"/>
                  <a:gd name="T10" fmla="*/ 0 60000 65536"/>
                  <a:gd name="T11" fmla="*/ 0 60000 65536"/>
                  <a:gd name="T12" fmla="*/ 0 60000 65536"/>
                  <a:gd name="T13" fmla="*/ 0 60000 65536"/>
                  <a:gd name="T14" fmla="*/ 0 60000 65536"/>
                  <a:gd name="T15" fmla="*/ 0 w 90"/>
                  <a:gd name="T16" fmla="*/ 0 h 69"/>
                  <a:gd name="T17" fmla="*/ 90 w 90"/>
                  <a:gd name="T18" fmla="*/ 69 h 69"/>
                </a:gdLst>
                <a:ahLst/>
                <a:cxnLst>
                  <a:cxn ang="T10">
                    <a:pos x="T0" y="T1"/>
                  </a:cxn>
                  <a:cxn ang="T11">
                    <a:pos x="T2" y="T3"/>
                  </a:cxn>
                  <a:cxn ang="T12">
                    <a:pos x="T4" y="T5"/>
                  </a:cxn>
                  <a:cxn ang="T13">
                    <a:pos x="T6" y="T7"/>
                  </a:cxn>
                  <a:cxn ang="T14">
                    <a:pos x="T8" y="T9"/>
                  </a:cxn>
                </a:cxnLst>
                <a:rect l="T15" t="T16" r="T17" b="T18"/>
                <a:pathLst>
                  <a:path w="90" h="69">
                    <a:moveTo>
                      <a:pt x="90" y="14"/>
                    </a:moveTo>
                    <a:lnTo>
                      <a:pt x="8" y="69"/>
                    </a:lnTo>
                    <a:lnTo>
                      <a:pt x="0" y="55"/>
                    </a:lnTo>
                    <a:lnTo>
                      <a:pt x="82" y="0"/>
                    </a:lnTo>
                    <a:lnTo>
                      <a:pt x="90" y="14"/>
                    </a:ln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6" name="Freeform 366"/>
              <p:cNvSpPr>
                <a:spLocks noChangeArrowheads="1"/>
              </p:cNvSpPr>
              <p:nvPr/>
            </p:nvSpPr>
            <p:spPr bwMode="auto">
              <a:xfrm>
                <a:off x="2510" y="1749"/>
                <a:ext cx="44" cy="38"/>
              </a:xfrm>
              <a:custGeom>
                <a:avLst/>
                <a:gdLst>
                  <a:gd name="T0" fmla="*/ 44 w 44"/>
                  <a:gd name="T1" fmla="*/ 15 h 38"/>
                  <a:gd name="T2" fmla="*/ 8 w 44"/>
                  <a:gd name="T3" fmla="*/ 38 h 38"/>
                  <a:gd name="T4" fmla="*/ 0 w 44"/>
                  <a:gd name="T5" fmla="*/ 24 h 38"/>
                  <a:gd name="T6" fmla="*/ 37 w 44"/>
                  <a:gd name="T7" fmla="*/ 0 h 38"/>
                  <a:gd name="T8" fmla="*/ 44 w 44"/>
                  <a:gd name="T9" fmla="*/ 15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44" y="15"/>
                    </a:moveTo>
                    <a:lnTo>
                      <a:pt x="8" y="38"/>
                    </a:lnTo>
                    <a:lnTo>
                      <a:pt x="0" y="24"/>
                    </a:lnTo>
                    <a:lnTo>
                      <a:pt x="37" y="0"/>
                    </a:lnTo>
                    <a:lnTo>
                      <a:pt x="44" y="15"/>
                    </a:ln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7" name="Freeform 367"/>
              <p:cNvSpPr>
                <a:spLocks noChangeArrowheads="1"/>
              </p:cNvSpPr>
              <p:nvPr/>
            </p:nvSpPr>
            <p:spPr bwMode="auto">
              <a:xfrm>
                <a:off x="2291" y="1442"/>
                <a:ext cx="170" cy="130"/>
              </a:xfrm>
              <a:custGeom>
                <a:avLst/>
                <a:gdLst>
                  <a:gd name="T0" fmla="*/ 170 w 170"/>
                  <a:gd name="T1" fmla="*/ 25 h 130"/>
                  <a:gd name="T2" fmla="*/ 16 w 170"/>
                  <a:gd name="T3" fmla="*/ 130 h 130"/>
                  <a:gd name="T4" fmla="*/ 0 w 170"/>
                  <a:gd name="T5" fmla="*/ 103 h 130"/>
                  <a:gd name="T6" fmla="*/ 155 w 170"/>
                  <a:gd name="T7" fmla="*/ 0 h 130"/>
                  <a:gd name="T8" fmla="*/ 170 w 170"/>
                  <a:gd name="T9" fmla="*/ 25 h 130"/>
                  <a:gd name="T10" fmla="*/ 0 60000 65536"/>
                  <a:gd name="T11" fmla="*/ 0 60000 65536"/>
                  <a:gd name="T12" fmla="*/ 0 60000 65536"/>
                  <a:gd name="T13" fmla="*/ 0 60000 65536"/>
                  <a:gd name="T14" fmla="*/ 0 60000 65536"/>
                  <a:gd name="T15" fmla="*/ 0 w 170"/>
                  <a:gd name="T16" fmla="*/ 0 h 130"/>
                  <a:gd name="T17" fmla="*/ 170 w 170"/>
                  <a:gd name="T18" fmla="*/ 130 h 130"/>
                </a:gdLst>
                <a:ahLst/>
                <a:cxnLst>
                  <a:cxn ang="T10">
                    <a:pos x="T0" y="T1"/>
                  </a:cxn>
                  <a:cxn ang="T11">
                    <a:pos x="T2" y="T3"/>
                  </a:cxn>
                  <a:cxn ang="T12">
                    <a:pos x="T4" y="T5"/>
                  </a:cxn>
                  <a:cxn ang="T13">
                    <a:pos x="T6" y="T7"/>
                  </a:cxn>
                  <a:cxn ang="T14">
                    <a:pos x="T8" y="T9"/>
                  </a:cxn>
                </a:cxnLst>
                <a:rect l="T15" t="T16" r="T17" b="T18"/>
                <a:pathLst>
                  <a:path w="170" h="130">
                    <a:moveTo>
                      <a:pt x="170" y="25"/>
                    </a:moveTo>
                    <a:lnTo>
                      <a:pt x="16" y="130"/>
                    </a:lnTo>
                    <a:lnTo>
                      <a:pt x="0" y="103"/>
                    </a:lnTo>
                    <a:lnTo>
                      <a:pt x="155" y="0"/>
                    </a:lnTo>
                    <a:lnTo>
                      <a:pt x="170" y="25"/>
                    </a:ln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8" name="Freeform 368"/>
              <p:cNvSpPr>
                <a:spLocks noChangeArrowheads="1"/>
              </p:cNvSpPr>
              <p:nvPr/>
            </p:nvSpPr>
            <p:spPr bwMode="auto">
              <a:xfrm>
                <a:off x="2137" y="1272"/>
                <a:ext cx="521" cy="538"/>
              </a:xfrm>
              <a:custGeom>
                <a:avLst/>
                <a:gdLst>
                  <a:gd name="T0" fmla="*/ 20 w 310"/>
                  <a:gd name="T1" fmla="*/ 447 h 303"/>
                  <a:gd name="T2" fmla="*/ 17 w 310"/>
                  <a:gd name="T3" fmla="*/ 375 h 303"/>
                  <a:gd name="T4" fmla="*/ 316 w 310"/>
                  <a:gd name="T5" fmla="*/ 0 h 303"/>
                  <a:gd name="T6" fmla="*/ 876 w 310"/>
                  <a:gd name="T7" fmla="*/ 556 h 303"/>
                  <a:gd name="T8" fmla="*/ 573 w 310"/>
                  <a:gd name="T9" fmla="*/ 934 h 303"/>
                  <a:gd name="T10" fmla="*/ 509 w 310"/>
                  <a:gd name="T11" fmla="*/ 936 h 303"/>
                  <a:gd name="T12" fmla="*/ 20 w 310"/>
                  <a:gd name="T13" fmla="*/ 447 h 303"/>
                  <a:gd name="T14" fmla="*/ 0 60000 65536"/>
                  <a:gd name="T15" fmla="*/ 0 60000 65536"/>
                  <a:gd name="T16" fmla="*/ 0 60000 65536"/>
                  <a:gd name="T17" fmla="*/ 0 60000 65536"/>
                  <a:gd name="T18" fmla="*/ 0 60000 65536"/>
                  <a:gd name="T19" fmla="*/ 0 60000 65536"/>
                  <a:gd name="T20" fmla="*/ 0 60000 65536"/>
                  <a:gd name="T21" fmla="*/ 0 w 310"/>
                  <a:gd name="T22" fmla="*/ 0 h 303"/>
                  <a:gd name="T23" fmla="*/ 310 w 310"/>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303">
                    <a:moveTo>
                      <a:pt x="7" y="142"/>
                    </a:moveTo>
                    <a:cubicBezTo>
                      <a:pt x="0" y="136"/>
                      <a:pt x="0" y="125"/>
                      <a:pt x="6" y="119"/>
                    </a:cubicBezTo>
                    <a:cubicBezTo>
                      <a:pt x="112" y="0"/>
                      <a:pt x="112" y="0"/>
                      <a:pt x="112" y="0"/>
                    </a:cubicBezTo>
                    <a:cubicBezTo>
                      <a:pt x="310" y="176"/>
                      <a:pt x="310" y="176"/>
                      <a:pt x="310" y="176"/>
                    </a:cubicBezTo>
                    <a:cubicBezTo>
                      <a:pt x="203" y="296"/>
                      <a:pt x="203" y="296"/>
                      <a:pt x="203" y="296"/>
                    </a:cubicBezTo>
                    <a:cubicBezTo>
                      <a:pt x="197" y="302"/>
                      <a:pt x="187" y="303"/>
                      <a:pt x="180" y="297"/>
                    </a:cubicBezTo>
                    <a:cubicBezTo>
                      <a:pt x="7" y="142"/>
                      <a:pt x="7" y="142"/>
                      <a:pt x="7" y="142"/>
                    </a:cubicBezTo>
                  </a:path>
                </a:pathLst>
              </a:custGeom>
              <a:solidFill>
                <a:srgbClr val="00465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9" name="Freeform 369"/>
              <p:cNvSpPr>
                <a:spLocks noChangeArrowheads="1"/>
              </p:cNvSpPr>
              <p:nvPr/>
            </p:nvSpPr>
            <p:spPr bwMode="auto">
              <a:xfrm>
                <a:off x="2137" y="1272"/>
                <a:ext cx="341" cy="538"/>
              </a:xfrm>
              <a:custGeom>
                <a:avLst/>
                <a:gdLst>
                  <a:gd name="T0" fmla="*/ 20 w 203"/>
                  <a:gd name="T1" fmla="*/ 447 h 303"/>
                  <a:gd name="T2" fmla="*/ 17 w 203"/>
                  <a:gd name="T3" fmla="*/ 375 h 303"/>
                  <a:gd name="T4" fmla="*/ 316 w 203"/>
                  <a:gd name="T5" fmla="*/ 0 h 303"/>
                  <a:gd name="T6" fmla="*/ 573 w 203"/>
                  <a:gd name="T7" fmla="*/ 934 h 303"/>
                  <a:gd name="T8" fmla="*/ 507 w 203"/>
                  <a:gd name="T9" fmla="*/ 936 h 303"/>
                  <a:gd name="T10" fmla="*/ 20 w 203"/>
                  <a:gd name="T11" fmla="*/ 447 h 303"/>
                  <a:gd name="T12" fmla="*/ 0 60000 65536"/>
                  <a:gd name="T13" fmla="*/ 0 60000 65536"/>
                  <a:gd name="T14" fmla="*/ 0 60000 65536"/>
                  <a:gd name="T15" fmla="*/ 0 60000 65536"/>
                  <a:gd name="T16" fmla="*/ 0 60000 65536"/>
                  <a:gd name="T17" fmla="*/ 0 60000 65536"/>
                  <a:gd name="T18" fmla="*/ 0 w 203"/>
                  <a:gd name="T19" fmla="*/ 0 h 303"/>
                  <a:gd name="T20" fmla="*/ 203 w 203"/>
                  <a:gd name="T21" fmla="*/ 303 h 303"/>
                </a:gdLst>
                <a:ahLst/>
                <a:cxnLst>
                  <a:cxn ang="T12">
                    <a:pos x="T0" y="T1"/>
                  </a:cxn>
                  <a:cxn ang="T13">
                    <a:pos x="T2" y="T3"/>
                  </a:cxn>
                  <a:cxn ang="T14">
                    <a:pos x="T4" y="T5"/>
                  </a:cxn>
                  <a:cxn ang="T15">
                    <a:pos x="T6" y="T7"/>
                  </a:cxn>
                  <a:cxn ang="T16">
                    <a:pos x="T8" y="T9"/>
                  </a:cxn>
                  <a:cxn ang="T17">
                    <a:pos x="T10" y="T11"/>
                  </a:cxn>
                </a:cxnLst>
                <a:rect l="T18" t="T19" r="T20" b="T21"/>
                <a:pathLst>
                  <a:path w="203" h="303">
                    <a:moveTo>
                      <a:pt x="7" y="142"/>
                    </a:moveTo>
                    <a:cubicBezTo>
                      <a:pt x="0" y="136"/>
                      <a:pt x="0" y="125"/>
                      <a:pt x="6" y="119"/>
                    </a:cubicBezTo>
                    <a:cubicBezTo>
                      <a:pt x="112" y="0"/>
                      <a:pt x="112" y="0"/>
                      <a:pt x="112" y="0"/>
                    </a:cubicBezTo>
                    <a:cubicBezTo>
                      <a:pt x="203" y="296"/>
                      <a:pt x="203" y="296"/>
                      <a:pt x="203" y="296"/>
                    </a:cubicBezTo>
                    <a:cubicBezTo>
                      <a:pt x="197" y="302"/>
                      <a:pt x="187" y="303"/>
                      <a:pt x="180" y="297"/>
                    </a:cubicBezTo>
                    <a:cubicBezTo>
                      <a:pt x="7" y="142"/>
                      <a:pt x="7" y="142"/>
                      <a:pt x="7" y="142"/>
                    </a:cubicBezTo>
                  </a:path>
                </a:pathLst>
              </a:custGeom>
              <a:solidFill>
                <a:srgbClr val="0021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0" name="Freeform 370"/>
              <p:cNvSpPr>
                <a:spLocks noChangeArrowheads="1"/>
              </p:cNvSpPr>
              <p:nvPr/>
            </p:nvSpPr>
            <p:spPr bwMode="auto">
              <a:xfrm>
                <a:off x="2246" y="1384"/>
                <a:ext cx="316" cy="344"/>
              </a:xfrm>
              <a:custGeom>
                <a:avLst/>
                <a:gdLst>
                  <a:gd name="T0" fmla="*/ 0 w 316"/>
                  <a:gd name="T1" fmla="*/ 232 h 344"/>
                  <a:gd name="T2" fmla="*/ 198 w 316"/>
                  <a:gd name="T3" fmla="*/ 0 h 344"/>
                  <a:gd name="T4" fmla="*/ 316 w 316"/>
                  <a:gd name="T5" fmla="*/ 112 h 344"/>
                  <a:gd name="T6" fmla="*/ 119 w 316"/>
                  <a:gd name="T7" fmla="*/ 344 h 344"/>
                  <a:gd name="T8" fmla="*/ 0 w 316"/>
                  <a:gd name="T9" fmla="*/ 232 h 344"/>
                  <a:gd name="T10" fmla="*/ 0 60000 65536"/>
                  <a:gd name="T11" fmla="*/ 0 60000 65536"/>
                  <a:gd name="T12" fmla="*/ 0 60000 65536"/>
                  <a:gd name="T13" fmla="*/ 0 60000 65536"/>
                  <a:gd name="T14" fmla="*/ 0 60000 65536"/>
                  <a:gd name="T15" fmla="*/ 0 w 316"/>
                  <a:gd name="T16" fmla="*/ 0 h 344"/>
                  <a:gd name="T17" fmla="*/ 316 w 316"/>
                  <a:gd name="T18" fmla="*/ 344 h 344"/>
                </a:gdLst>
                <a:ahLst/>
                <a:cxnLst>
                  <a:cxn ang="T10">
                    <a:pos x="T0" y="T1"/>
                  </a:cxn>
                  <a:cxn ang="T11">
                    <a:pos x="T2" y="T3"/>
                  </a:cxn>
                  <a:cxn ang="T12">
                    <a:pos x="T4" y="T5"/>
                  </a:cxn>
                  <a:cxn ang="T13">
                    <a:pos x="T6" y="T7"/>
                  </a:cxn>
                  <a:cxn ang="T14">
                    <a:pos x="T8" y="T9"/>
                  </a:cxn>
                </a:cxnLst>
                <a:rect l="T15" t="T16" r="T17" b="T18"/>
                <a:pathLst>
                  <a:path w="316" h="344">
                    <a:moveTo>
                      <a:pt x="0" y="232"/>
                    </a:moveTo>
                    <a:lnTo>
                      <a:pt x="198" y="0"/>
                    </a:lnTo>
                    <a:lnTo>
                      <a:pt x="316" y="112"/>
                    </a:lnTo>
                    <a:lnTo>
                      <a:pt x="119" y="344"/>
                    </a:lnTo>
                    <a:lnTo>
                      <a:pt x="0" y="232"/>
                    </a:lnTo>
                    <a:close/>
                  </a:path>
                </a:pathLst>
              </a:custGeom>
              <a:solidFill>
                <a:srgbClr val="6DC2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1" name="Freeform 371"/>
              <p:cNvSpPr>
                <a:spLocks noChangeArrowheads="1"/>
              </p:cNvSpPr>
              <p:nvPr/>
            </p:nvSpPr>
            <p:spPr bwMode="auto">
              <a:xfrm>
                <a:off x="2246" y="1384"/>
                <a:ext cx="316" cy="344"/>
              </a:xfrm>
              <a:custGeom>
                <a:avLst/>
                <a:gdLst>
                  <a:gd name="T0" fmla="*/ 0 w 316"/>
                  <a:gd name="T1" fmla="*/ 232 h 344"/>
                  <a:gd name="T2" fmla="*/ 198 w 316"/>
                  <a:gd name="T3" fmla="*/ 0 h 344"/>
                  <a:gd name="T4" fmla="*/ 316 w 316"/>
                  <a:gd name="T5" fmla="*/ 112 h 344"/>
                  <a:gd name="T6" fmla="*/ 119 w 316"/>
                  <a:gd name="T7" fmla="*/ 344 h 344"/>
                  <a:gd name="T8" fmla="*/ 0 w 316"/>
                  <a:gd name="T9" fmla="*/ 232 h 344"/>
                  <a:gd name="T10" fmla="*/ 0 60000 65536"/>
                  <a:gd name="T11" fmla="*/ 0 60000 65536"/>
                  <a:gd name="T12" fmla="*/ 0 60000 65536"/>
                  <a:gd name="T13" fmla="*/ 0 60000 65536"/>
                  <a:gd name="T14" fmla="*/ 0 60000 65536"/>
                  <a:gd name="T15" fmla="*/ 0 w 316"/>
                  <a:gd name="T16" fmla="*/ 0 h 344"/>
                  <a:gd name="T17" fmla="*/ 316 w 316"/>
                  <a:gd name="T18" fmla="*/ 344 h 344"/>
                </a:gdLst>
                <a:ahLst/>
                <a:cxnLst>
                  <a:cxn ang="T10">
                    <a:pos x="T0" y="T1"/>
                  </a:cxn>
                  <a:cxn ang="T11">
                    <a:pos x="T2" y="T3"/>
                  </a:cxn>
                  <a:cxn ang="T12">
                    <a:pos x="T4" y="T5"/>
                  </a:cxn>
                  <a:cxn ang="T13">
                    <a:pos x="T6" y="T7"/>
                  </a:cxn>
                  <a:cxn ang="T14">
                    <a:pos x="T8" y="T9"/>
                  </a:cxn>
                </a:cxnLst>
                <a:rect l="T15" t="T16" r="T17" b="T18"/>
                <a:pathLst>
                  <a:path w="316" h="344">
                    <a:moveTo>
                      <a:pt x="0" y="232"/>
                    </a:moveTo>
                    <a:lnTo>
                      <a:pt x="198" y="0"/>
                    </a:lnTo>
                    <a:lnTo>
                      <a:pt x="316" y="112"/>
                    </a:lnTo>
                    <a:lnTo>
                      <a:pt x="119" y="344"/>
                    </a:lnTo>
                    <a:lnTo>
                      <a:pt x="0"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2" name="Freeform 372"/>
              <p:cNvSpPr>
                <a:spLocks noChangeArrowheads="1"/>
              </p:cNvSpPr>
              <p:nvPr/>
            </p:nvSpPr>
            <p:spPr bwMode="auto">
              <a:xfrm>
                <a:off x="2246" y="1458"/>
                <a:ext cx="188" cy="270"/>
              </a:xfrm>
              <a:custGeom>
                <a:avLst/>
                <a:gdLst>
                  <a:gd name="T0" fmla="*/ 0 w 188"/>
                  <a:gd name="T1" fmla="*/ 158 h 270"/>
                  <a:gd name="T2" fmla="*/ 135 w 188"/>
                  <a:gd name="T3" fmla="*/ 0 h 270"/>
                  <a:gd name="T4" fmla="*/ 188 w 188"/>
                  <a:gd name="T5" fmla="*/ 188 h 270"/>
                  <a:gd name="T6" fmla="*/ 119 w 188"/>
                  <a:gd name="T7" fmla="*/ 270 h 270"/>
                  <a:gd name="T8" fmla="*/ 0 w 188"/>
                  <a:gd name="T9" fmla="*/ 158 h 270"/>
                  <a:gd name="T10" fmla="*/ 0 60000 65536"/>
                  <a:gd name="T11" fmla="*/ 0 60000 65536"/>
                  <a:gd name="T12" fmla="*/ 0 60000 65536"/>
                  <a:gd name="T13" fmla="*/ 0 60000 65536"/>
                  <a:gd name="T14" fmla="*/ 0 60000 65536"/>
                  <a:gd name="T15" fmla="*/ 0 w 188"/>
                  <a:gd name="T16" fmla="*/ 0 h 270"/>
                  <a:gd name="T17" fmla="*/ 188 w 188"/>
                  <a:gd name="T18" fmla="*/ 270 h 270"/>
                </a:gdLst>
                <a:ahLst/>
                <a:cxnLst>
                  <a:cxn ang="T10">
                    <a:pos x="T0" y="T1"/>
                  </a:cxn>
                  <a:cxn ang="T11">
                    <a:pos x="T2" y="T3"/>
                  </a:cxn>
                  <a:cxn ang="T12">
                    <a:pos x="T4" y="T5"/>
                  </a:cxn>
                  <a:cxn ang="T13">
                    <a:pos x="T6" y="T7"/>
                  </a:cxn>
                  <a:cxn ang="T14">
                    <a:pos x="T8" y="T9"/>
                  </a:cxn>
                </a:cxnLst>
                <a:rect l="T15" t="T16" r="T17" b="T18"/>
                <a:pathLst>
                  <a:path w="188" h="270">
                    <a:moveTo>
                      <a:pt x="0" y="158"/>
                    </a:moveTo>
                    <a:lnTo>
                      <a:pt x="135" y="0"/>
                    </a:lnTo>
                    <a:lnTo>
                      <a:pt x="188" y="188"/>
                    </a:lnTo>
                    <a:lnTo>
                      <a:pt x="119" y="270"/>
                    </a:lnTo>
                    <a:lnTo>
                      <a:pt x="0" y="158"/>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3" name="Freeform 373"/>
              <p:cNvSpPr>
                <a:spLocks noChangeArrowheads="1"/>
              </p:cNvSpPr>
              <p:nvPr/>
            </p:nvSpPr>
            <p:spPr bwMode="auto">
              <a:xfrm>
                <a:off x="2246" y="1458"/>
                <a:ext cx="188" cy="270"/>
              </a:xfrm>
              <a:custGeom>
                <a:avLst/>
                <a:gdLst>
                  <a:gd name="T0" fmla="*/ 0 w 188"/>
                  <a:gd name="T1" fmla="*/ 158 h 270"/>
                  <a:gd name="T2" fmla="*/ 135 w 188"/>
                  <a:gd name="T3" fmla="*/ 0 h 270"/>
                  <a:gd name="T4" fmla="*/ 188 w 188"/>
                  <a:gd name="T5" fmla="*/ 188 h 270"/>
                  <a:gd name="T6" fmla="*/ 119 w 188"/>
                  <a:gd name="T7" fmla="*/ 270 h 270"/>
                  <a:gd name="T8" fmla="*/ 0 w 188"/>
                  <a:gd name="T9" fmla="*/ 158 h 270"/>
                  <a:gd name="T10" fmla="*/ 0 60000 65536"/>
                  <a:gd name="T11" fmla="*/ 0 60000 65536"/>
                  <a:gd name="T12" fmla="*/ 0 60000 65536"/>
                  <a:gd name="T13" fmla="*/ 0 60000 65536"/>
                  <a:gd name="T14" fmla="*/ 0 60000 65536"/>
                  <a:gd name="T15" fmla="*/ 0 w 188"/>
                  <a:gd name="T16" fmla="*/ 0 h 270"/>
                  <a:gd name="T17" fmla="*/ 188 w 188"/>
                  <a:gd name="T18" fmla="*/ 270 h 270"/>
                </a:gdLst>
                <a:ahLst/>
                <a:cxnLst>
                  <a:cxn ang="T10">
                    <a:pos x="T0" y="T1"/>
                  </a:cxn>
                  <a:cxn ang="T11">
                    <a:pos x="T2" y="T3"/>
                  </a:cxn>
                  <a:cxn ang="T12">
                    <a:pos x="T4" y="T5"/>
                  </a:cxn>
                  <a:cxn ang="T13">
                    <a:pos x="T6" y="T7"/>
                  </a:cxn>
                  <a:cxn ang="T14">
                    <a:pos x="T8" y="T9"/>
                  </a:cxn>
                </a:cxnLst>
                <a:rect l="T15" t="T16" r="T17" b="T18"/>
                <a:pathLst>
                  <a:path w="188" h="270">
                    <a:moveTo>
                      <a:pt x="0" y="158"/>
                    </a:moveTo>
                    <a:lnTo>
                      <a:pt x="135" y="0"/>
                    </a:lnTo>
                    <a:lnTo>
                      <a:pt x="188" y="188"/>
                    </a:lnTo>
                    <a:lnTo>
                      <a:pt x="119" y="270"/>
                    </a:lnTo>
                    <a:lnTo>
                      <a:pt x="0" y="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4" name="Freeform 374"/>
              <p:cNvSpPr>
                <a:spLocks noChangeArrowheads="1"/>
              </p:cNvSpPr>
              <p:nvPr/>
            </p:nvSpPr>
            <p:spPr bwMode="auto">
              <a:xfrm>
                <a:off x="2488" y="1778"/>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close/>
                  </a:path>
                </a:pathLst>
              </a:custGeom>
              <a:solidFill>
                <a:srgbClr val="937C6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5" name="Freeform 375"/>
              <p:cNvSpPr>
                <a:spLocks noChangeArrowheads="1"/>
              </p:cNvSpPr>
              <p:nvPr/>
            </p:nvSpPr>
            <p:spPr bwMode="auto">
              <a:xfrm>
                <a:off x="2488" y="1778"/>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6" name="Freeform 376"/>
              <p:cNvSpPr>
                <a:spLocks noChangeArrowheads="1"/>
              </p:cNvSpPr>
              <p:nvPr/>
            </p:nvSpPr>
            <p:spPr bwMode="auto">
              <a:xfrm>
                <a:off x="2465" y="1751"/>
                <a:ext cx="30" cy="36"/>
              </a:xfrm>
              <a:custGeom>
                <a:avLst/>
                <a:gdLst>
                  <a:gd name="T0" fmla="*/ 0 w 30"/>
                  <a:gd name="T1" fmla="*/ 0 h 36"/>
                  <a:gd name="T2" fmla="*/ 6 w 30"/>
                  <a:gd name="T3" fmla="*/ 20 h 36"/>
                  <a:gd name="T4" fmla="*/ 23 w 30"/>
                  <a:gd name="T5" fmla="*/ 36 h 36"/>
                  <a:gd name="T6" fmla="*/ 30 w 30"/>
                  <a:gd name="T7" fmla="*/ 27 h 36"/>
                  <a:gd name="T8" fmla="*/ 0 w 30"/>
                  <a:gd name="T9" fmla="*/ 0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0"/>
                    </a:moveTo>
                    <a:lnTo>
                      <a:pt x="6" y="20"/>
                    </a:lnTo>
                    <a:lnTo>
                      <a:pt x="23" y="36"/>
                    </a:lnTo>
                    <a:lnTo>
                      <a:pt x="30" y="27"/>
                    </a:lnTo>
                    <a:lnTo>
                      <a:pt x="0" y="0"/>
                    </a:lnTo>
                    <a:close/>
                  </a:path>
                </a:pathLst>
              </a:custGeom>
              <a:solidFill>
                <a:srgbClr val="00374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7" name="Freeform 377"/>
              <p:cNvSpPr>
                <a:spLocks noChangeArrowheads="1"/>
              </p:cNvSpPr>
              <p:nvPr/>
            </p:nvSpPr>
            <p:spPr bwMode="auto">
              <a:xfrm>
                <a:off x="2465" y="1751"/>
                <a:ext cx="30" cy="36"/>
              </a:xfrm>
              <a:custGeom>
                <a:avLst/>
                <a:gdLst>
                  <a:gd name="T0" fmla="*/ 0 w 30"/>
                  <a:gd name="T1" fmla="*/ 0 h 36"/>
                  <a:gd name="T2" fmla="*/ 6 w 30"/>
                  <a:gd name="T3" fmla="*/ 20 h 36"/>
                  <a:gd name="T4" fmla="*/ 23 w 30"/>
                  <a:gd name="T5" fmla="*/ 36 h 36"/>
                  <a:gd name="T6" fmla="*/ 30 w 30"/>
                  <a:gd name="T7" fmla="*/ 27 h 36"/>
                  <a:gd name="T8" fmla="*/ 0 w 30"/>
                  <a:gd name="T9" fmla="*/ 0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0"/>
                    </a:moveTo>
                    <a:lnTo>
                      <a:pt x="6" y="20"/>
                    </a:lnTo>
                    <a:lnTo>
                      <a:pt x="23" y="36"/>
                    </a:lnTo>
                    <a:lnTo>
                      <a:pt x="30" y="2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8" name="Freeform 378"/>
              <p:cNvSpPr>
                <a:spLocks noEditPoints="1" noChangeArrowheads="1"/>
              </p:cNvSpPr>
              <p:nvPr/>
            </p:nvSpPr>
            <p:spPr bwMode="auto">
              <a:xfrm>
                <a:off x="2155" y="1464"/>
                <a:ext cx="316" cy="307"/>
              </a:xfrm>
              <a:custGeom>
                <a:avLst/>
                <a:gdLst>
                  <a:gd name="T0" fmla="*/ 244 w 316"/>
                  <a:gd name="T1" fmla="*/ 225 h 307"/>
                  <a:gd name="T2" fmla="*/ 237 w 316"/>
                  <a:gd name="T3" fmla="*/ 232 h 307"/>
                  <a:gd name="T4" fmla="*/ 316 w 316"/>
                  <a:gd name="T5" fmla="*/ 307 h 307"/>
                  <a:gd name="T6" fmla="*/ 310 w 316"/>
                  <a:gd name="T7" fmla="*/ 287 h 307"/>
                  <a:gd name="T8" fmla="*/ 244 w 316"/>
                  <a:gd name="T9" fmla="*/ 225 h 307"/>
                  <a:gd name="T10" fmla="*/ 7 w 316"/>
                  <a:gd name="T11" fmla="*/ 0 h 307"/>
                  <a:gd name="T12" fmla="*/ 0 w 316"/>
                  <a:gd name="T13" fmla="*/ 8 h 307"/>
                  <a:gd name="T14" fmla="*/ 118 w 316"/>
                  <a:gd name="T15" fmla="*/ 120 h 307"/>
                  <a:gd name="T16" fmla="*/ 125 w 316"/>
                  <a:gd name="T17" fmla="*/ 111 h 307"/>
                  <a:gd name="T18" fmla="*/ 7 w 316"/>
                  <a:gd name="T19" fmla="*/ 0 h 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307"/>
                  <a:gd name="T32" fmla="*/ 316 w 316"/>
                  <a:gd name="T33" fmla="*/ 307 h 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307">
                    <a:moveTo>
                      <a:pt x="244" y="225"/>
                    </a:moveTo>
                    <a:lnTo>
                      <a:pt x="237" y="232"/>
                    </a:lnTo>
                    <a:lnTo>
                      <a:pt x="316" y="307"/>
                    </a:lnTo>
                    <a:lnTo>
                      <a:pt x="310" y="287"/>
                    </a:lnTo>
                    <a:lnTo>
                      <a:pt x="244" y="225"/>
                    </a:lnTo>
                    <a:close/>
                    <a:moveTo>
                      <a:pt x="7" y="0"/>
                    </a:moveTo>
                    <a:lnTo>
                      <a:pt x="0" y="8"/>
                    </a:lnTo>
                    <a:lnTo>
                      <a:pt x="118" y="120"/>
                    </a:lnTo>
                    <a:lnTo>
                      <a:pt x="125" y="111"/>
                    </a:lnTo>
                    <a:lnTo>
                      <a:pt x="7" y="0"/>
                    </a:lnTo>
                    <a:close/>
                  </a:path>
                </a:pathLst>
              </a:custGeom>
              <a:solidFill>
                <a:srgbClr val="001A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9" name="Freeform 379"/>
              <p:cNvSpPr>
                <a:spLocks noEditPoints="1" noChangeArrowheads="1"/>
              </p:cNvSpPr>
              <p:nvPr/>
            </p:nvSpPr>
            <p:spPr bwMode="auto">
              <a:xfrm>
                <a:off x="2155" y="1464"/>
                <a:ext cx="316" cy="307"/>
              </a:xfrm>
              <a:custGeom>
                <a:avLst/>
                <a:gdLst>
                  <a:gd name="T0" fmla="*/ 244 w 316"/>
                  <a:gd name="T1" fmla="*/ 225 h 307"/>
                  <a:gd name="T2" fmla="*/ 237 w 316"/>
                  <a:gd name="T3" fmla="*/ 232 h 307"/>
                  <a:gd name="T4" fmla="*/ 316 w 316"/>
                  <a:gd name="T5" fmla="*/ 307 h 307"/>
                  <a:gd name="T6" fmla="*/ 310 w 316"/>
                  <a:gd name="T7" fmla="*/ 287 h 307"/>
                  <a:gd name="T8" fmla="*/ 244 w 316"/>
                  <a:gd name="T9" fmla="*/ 225 h 307"/>
                  <a:gd name="T10" fmla="*/ 7 w 316"/>
                  <a:gd name="T11" fmla="*/ 0 h 307"/>
                  <a:gd name="T12" fmla="*/ 0 w 316"/>
                  <a:gd name="T13" fmla="*/ 8 h 307"/>
                  <a:gd name="T14" fmla="*/ 118 w 316"/>
                  <a:gd name="T15" fmla="*/ 120 h 307"/>
                  <a:gd name="T16" fmla="*/ 125 w 316"/>
                  <a:gd name="T17" fmla="*/ 111 h 307"/>
                  <a:gd name="T18" fmla="*/ 7 w 316"/>
                  <a:gd name="T19" fmla="*/ 0 h 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307"/>
                  <a:gd name="T32" fmla="*/ 316 w 316"/>
                  <a:gd name="T33" fmla="*/ 307 h 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307">
                    <a:moveTo>
                      <a:pt x="244" y="225"/>
                    </a:moveTo>
                    <a:lnTo>
                      <a:pt x="237" y="232"/>
                    </a:lnTo>
                    <a:lnTo>
                      <a:pt x="316" y="307"/>
                    </a:lnTo>
                    <a:lnTo>
                      <a:pt x="310" y="287"/>
                    </a:lnTo>
                    <a:lnTo>
                      <a:pt x="244" y="225"/>
                    </a:lnTo>
                    <a:moveTo>
                      <a:pt x="7" y="0"/>
                    </a:moveTo>
                    <a:lnTo>
                      <a:pt x="0" y="8"/>
                    </a:lnTo>
                    <a:lnTo>
                      <a:pt x="118" y="120"/>
                    </a:lnTo>
                    <a:lnTo>
                      <a:pt x="125" y="11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0" name="Freeform 380"/>
              <p:cNvSpPr>
                <a:spLocks noChangeArrowheads="1"/>
              </p:cNvSpPr>
              <p:nvPr/>
            </p:nvSpPr>
            <p:spPr bwMode="auto">
              <a:xfrm>
                <a:off x="2273" y="1575"/>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close/>
                  </a:path>
                </a:pathLst>
              </a:custGeom>
              <a:solidFill>
                <a:srgbClr val="589AA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1" name="Freeform 381"/>
              <p:cNvSpPr>
                <a:spLocks noChangeArrowheads="1"/>
              </p:cNvSpPr>
              <p:nvPr/>
            </p:nvSpPr>
            <p:spPr bwMode="auto">
              <a:xfrm>
                <a:off x="2273" y="1575"/>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2" name="Freeform 382"/>
              <p:cNvSpPr>
                <a:spLocks noChangeArrowheads="1"/>
              </p:cNvSpPr>
              <p:nvPr/>
            </p:nvSpPr>
            <p:spPr bwMode="auto">
              <a:xfrm>
                <a:off x="2273" y="1575"/>
                <a:ext cx="126" cy="121"/>
              </a:xfrm>
              <a:custGeom>
                <a:avLst/>
                <a:gdLst>
                  <a:gd name="T0" fmla="*/ 7 w 126"/>
                  <a:gd name="T1" fmla="*/ 0 h 121"/>
                  <a:gd name="T2" fmla="*/ 0 w 126"/>
                  <a:gd name="T3" fmla="*/ 9 h 121"/>
                  <a:gd name="T4" fmla="*/ 119 w 126"/>
                  <a:gd name="T5" fmla="*/ 121 h 121"/>
                  <a:gd name="T6" fmla="*/ 126 w 126"/>
                  <a:gd name="T7" fmla="*/ 114 h 121"/>
                  <a:gd name="T8" fmla="*/ 7 w 126"/>
                  <a:gd name="T9" fmla="*/ 0 h 121"/>
                  <a:gd name="T10" fmla="*/ 0 60000 65536"/>
                  <a:gd name="T11" fmla="*/ 0 60000 65536"/>
                  <a:gd name="T12" fmla="*/ 0 60000 65536"/>
                  <a:gd name="T13" fmla="*/ 0 60000 65536"/>
                  <a:gd name="T14" fmla="*/ 0 60000 65536"/>
                  <a:gd name="T15" fmla="*/ 0 w 126"/>
                  <a:gd name="T16" fmla="*/ 0 h 121"/>
                  <a:gd name="T17" fmla="*/ 126 w 126"/>
                  <a:gd name="T18" fmla="*/ 121 h 121"/>
                </a:gdLst>
                <a:ahLst/>
                <a:cxnLst>
                  <a:cxn ang="T10">
                    <a:pos x="T0" y="T1"/>
                  </a:cxn>
                  <a:cxn ang="T11">
                    <a:pos x="T2" y="T3"/>
                  </a:cxn>
                  <a:cxn ang="T12">
                    <a:pos x="T4" y="T5"/>
                  </a:cxn>
                  <a:cxn ang="T13">
                    <a:pos x="T6" y="T7"/>
                  </a:cxn>
                  <a:cxn ang="T14">
                    <a:pos x="T8" y="T9"/>
                  </a:cxn>
                </a:cxnLst>
                <a:rect l="T15" t="T16" r="T17" b="T18"/>
                <a:pathLst>
                  <a:path w="126" h="121">
                    <a:moveTo>
                      <a:pt x="7" y="0"/>
                    </a:moveTo>
                    <a:lnTo>
                      <a:pt x="0" y="9"/>
                    </a:lnTo>
                    <a:lnTo>
                      <a:pt x="119" y="121"/>
                    </a:lnTo>
                    <a:lnTo>
                      <a:pt x="126" y="114"/>
                    </a:lnTo>
                    <a:lnTo>
                      <a:pt x="7" y="0"/>
                    </a:lnTo>
                    <a:close/>
                  </a:path>
                </a:pathLst>
              </a:custGeom>
              <a:solidFill>
                <a:srgbClr val="25858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3" name="Freeform 383"/>
              <p:cNvSpPr>
                <a:spLocks noChangeArrowheads="1"/>
              </p:cNvSpPr>
              <p:nvPr/>
            </p:nvSpPr>
            <p:spPr bwMode="auto">
              <a:xfrm>
                <a:off x="2273" y="1575"/>
                <a:ext cx="126" cy="121"/>
              </a:xfrm>
              <a:custGeom>
                <a:avLst/>
                <a:gdLst>
                  <a:gd name="T0" fmla="*/ 7 w 126"/>
                  <a:gd name="T1" fmla="*/ 0 h 121"/>
                  <a:gd name="T2" fmla="*/ 0 w 126"/>
                  <a:gd name="T3" fmla="*/ 9 h 121"/>
                  <a:gd name="T4" fmla="*/ 119 w 126"/>
                  <a:gd name="T5" fmla="*/ 121 h 121"/>
                  <a:gd name="T6" fmla="*/ 126 w 126"/>
                  <a:gd name="T7" fmla="*/ 114 h 121"/>
                  <a:gd name="T8" fmla="*/ 7 w 126"/>
                  <a:gd name="T9" fmla="*/ 0 h 121"/>
                  <a:gd name="T10" fmla="*/ 0 60000 65536"/>
                  <a:gd name="T11" fmla="*/ 0 60000 65536"/>
                  <a:gd name="T12" fmla="*/ 0 60000 65536"/>
                  <a:gd name="T13" fmla="*/ 0 60000 65536"/>
                  <a:gd name="T14" fmla="*/ 0 60000 65536"/>
                  <a:gd name="T15" fmla="*/ 0 w 126"/>
                  <a:gd name="T16" fmla="*/ 0 h 121"/>
                  <a:gd name="T17" fmla="*/ 126 w 126"/>
                  <a:gd name="T18" fmla="*/ 121 h 121"/>
                </a:gdLst>
                <a:ahLst/>
                <a:cxnLst>
                  <a:cxn ang="T10">
                    <a:pos x="T0" y="T1"/>
                  </a:cxn>
                  <a:cxn ang="T11">
                    <a:pos x="T2" y="T3"/>
                  </a:cxn>
                  <a:cxn ang="T12">
                    <a:pos x="T4" y="T5"/>
                  </a:cxn>
                  <a:cxn ang="T13">
                    <a:pos x="T6" y="T7"/>
                  </a:cxn>
                  <a:cxn ang="T14">
                    <a:pos x="T8" y="T9"/>
                  </a:cxn>
                </a:cxnLst>
                <a:rect l="T15" t="T16" r="T17" b="T18"/>
                <a:pathLst>
                  <a:path w="126" h="121">
                    <a:moveTo>
                      <a:pt x="7" y="0"/>
                    </a:moveTo>
                    <a:lnTo>
                      <a:pt x="0" y="9"/>
                    </a:lnTo>
                    <a:lnTo>
                      <a:pt x="119" y="121"/>
                    </a:lnTo>
                    <a:lnTo>
                      <a:pt x="126" y="11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4" name="Freeform 384"/>
              <p:cNvSpPr>
                <a:spLocks noChangeArrowheads="1"/>
              </p:cNvSpPr>
              <p:nvPr/>
            </p:nvSpPr>
            <p:spPr bwMode="auto">
              <a:xfrm>
                <a:off x="2160" y="1455"/>
                <a:ext cx="343" cy="325"/>
              </a:xfrm>
              <a:custGeom>
                <a:avLst/>
                <a:gdLst>
                  <a:gd name="T0" fmla="*/ 0 w 343"/>
                  <a:gd name="T1" fmla="*/ 10 h 325"/>
                  <a:gd name="T2" fmla="*/ 11 w 343"/>
                  <a:gd name="T3" fmla="*/ 0 h 325"/>
                  <a:gd name="T4" fmla="*/ 343 w 343"/>
                  <a:gd name="T5" fmla="*/ 314 h 325"/>
                  <a:gd name="T6" fmla="*/ 333 w 343"/>
                  <a:gd name="T7" fmla="*/ 325 h 325"/>
                  <a:gd name="T8" fmla="*/ 0 w 343"/>
                  <a:gd name="T9" fmla="*/ 10 h 325"/>
                  <a:gd name="T10" fmla="*/ 0 60000 65536"/>
                  <a:gd name="T11" fmla="*/ 0 60000 65536"/>
                  <a:gd name="T12" fmla="*/ 0 60000 65536"/>
                  <a:gd name="T13" fmla="*/ 0 60000 65536"/>
                  <a:gd name="T14" fmla="*/ 0 60000 65536"/>
                  <a:gd name="T15" fmla="*/ 0 w 343"/>
                  <a:gd name="T16" fmla="*/ 0 h 325"/>
                  <a:gd name="T17" fmla="*/ 343 w 343"/>
                  <a:gd name="T18" fmla="*/ 325 h 325"/>
                </a:gdLst>
                <a:ahLst/>
                <a:cxnLst>
                  <a:cxn ang="T10">
                    <a:pos x="T0" y="T1"/>
                  </a:cxn>
                  <a:cxn ang="T11">
                    <a:pos x="T2" y="T3"/>
                  </a:cxn>
                  <a:cxn ang="T12">
                    <a:pos x="T4" y="T5"/>
                  </a:cxn>
                  <a:cxn ang="T13">
                    <a:pos x="T6" y="T7"/>
                  </a:cxn>
                  <a:cxn ang="T14">
                    <a:pos x="T8" y="T9"/>
                  </a:cxn>
                </a:cxnLst>
                <a:rect l="T15" t="T16" r="T17" b="T18"/>
                <a:pathLst>
                  <a:path w="343" h="325">
                    <a:moveTo>
                      <a:pt x="0" y="10"/>
                    </a:moveTo>
                    <a:lnTo>
                      <a:pt x="11" y="0"/>
                    </a:lnTo>
                    <a:lnTo>
                      <a:pt x="343" y="314"/>
                    </a:lnTo>
                    <a:lnTo>
                      <a:pt x="333" y="325"/>
                    </a:lnTo>
                    <a:lnTo>
                      <a:pt x="0" y="10"/>
                    </a:lnTo>
                    <a:close/>
                  </a:path>
                </a:pathLst>
              </a:custGeom>
              <a:solidFill>
                <a:srgbClr val="4C0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5" name="Freeform 385"/>
              <p:cNvSpPr>
                <a:spLocks noChangeArrowheads="1"/>
              </p:cNvSpPr>
              <p:nvPr/>
            </p:nvSpPr>
            <p:spPr bwMode="auto">
              <a:xfrm>
                <a:off x="2162" y="1460"/>
                <a:ext cx="334" cy="318"/>
              </a:xfrm>
              <a:custGeom>
                <a:avLst/>
                <a:gdLst>
                  <a:gd name="T0" fmla="*/ 0 w 334"/>
                  <a:gd name="T1" fmla="*/ 4 h 318"/>
                  <a:gd name="T2" fmla="*/ 2 w 334"/>
                  <a:gd name="T3" fmla="*/ 0 h 318"/>
                  <a:gd name="T4" fmla="*/ 334 w 334"/>
                  <a:gd name="T5" fmla="*/ 314 h 318"/>
                  <a:gd name="T6" fmla="*/ 333 w 334"/>
                  <a:gd name="T7" fmla="*/ 318 h 318"/>
                  <a:gd name="T8" fmla="*/ 0 w 334"/>
                  <a:gd name="T9" fmla="*/ 4 h 318"/>
                  <a:gd name="T10" fmla="*/ 0 60000 65536"/>
                  <a:gd name="T11" fmla="*/ 0 60000 65536"/>
                  <a:gd name="T12" fmla="*/ 0 60000 65536"/>
                  <a:gd name="T13" fmla="*/ 0 60000 65536"/>
                  <a:gd name="T14" fmla="*/ 0 60000 65536"/>
                  <a:gd name="T15" fmla="*/ 0 w 334"/>
                  <a:gd name="T16" fmla="*/ 0 h 318"/>
                  <a:gd name="T17" fmla="*/ 334 w 334"/>
                  <a:gd name="T18" fmla="*/ 318 h 318"/>
                </a:gdLst>
                <a:ahLst/>
                <a:cxnLst>
                  <a:cxn ang="T10">
                    <a:pos x="T0" y="T1"/>
                  </a:cxn>
                  <a:cxn ang="T11">
                    <a:pos x="T2" y="T3"/>
                  </a:cxn>
                  <a:cxn ang="T12">
                    <a:pos x="T4" y="T5"/>
                  </a:cxn>
                  <a:cxn ang="T13">
                    <a:pos x="T6" y="T7"/>
                  </a:cxn>
                  <a:cxn ang="T14">
                    <a:pos x="T8" y="T9"/>
                  </a:cxn>
                </a:cxnLst>
                <a:rect l="T15" t="T16" r="T17" b="T18"/>
                <a:pathLst>
                  <a:path w="334" h="318">
                    <a:moveTo>
                      <a:pt x="0" y="4"/>
                    </a:moveTo>
                    <a:lnTo>
                      <a:pt x="2" y="0"/>
                    </a:lnTo>
                    <a:lnTo>
                      <a:pt x="334" y="314"/>
                    </a:lnTo>
                    <a:lnTo>
                      <a:pt x="333" y="318"/>
                    </a:lnTo>
                    <a:lnTo>
                      <a:pt x="0" y="4"/>
                    </a:lnTo>
                    <a:close/>
                  </a:path>
                </a:pathLst>
              </a:custGeom>
              <a:solidFill>
                <a:srgbClr val="6228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6" name="Freeform 386"/>
              <p:cNvSpPr>
                <a:spLocks noChangeArrowheads="1"/>
              </p:cNvSpPr>
              <p:nvPr/>
            </p:nvSpPr>
            <p:spPr bwMode="auto">
              <a:xfrm>
                <a:off x="2167" y="1456"/>
                <a:ext cx="334" cy="317"/>
              </a:xfrm>
              <a:custGeom>
                <a:avLst/>
                <a:gdLst>
                  <a:gd name="T0" fmla="*/ 0 w 334"/>
                  <a:gd name="T1" fmla="*/ 2 h 317"/>
                  <a:gd name="T2" fmla="*/ 2 w 334"/>
                  <a:gd name="T3" fmla="*/ 0 h 317"/>
                  <a:gd name="T4" fmla="*/ 334 w 334"/>
                  <a:gd name="T5" fmla="*/ 315 h 317"/>
                  <a:gd name="T6" fmla="*/ 331 w 334"/>
                  <a:gd name="T7" fmla="*/ 317 h 317"/>
                  <a:gd name="T8" fmla="*/ 0 w 334"/>
                  <a:gd name="T9" fmla="*/ 2 h 317"/>
                  <a:gd name="T10" fmla="*/ 0 60000 65536"/>
                  <a:gd name="T11" fmla="*/ 0 60000 65536"/>
                  <a:gd name="T12" fmla="*/ 0 60000 65536"/>
                  <a:gd name="T13" fmla="*/ 0 60000 65536"/>
                  <a:gd name="T14" fmla="*/ 0 60000 65536"/>
                  <a:gd name="T15" fmla="*/ 0 w 334"/>
                  <a:gd name="T16" fmla="*/ 0 h 317"/>
                  <a:gd name="T17" fmla="*/ 334 w 334"/>
                  <a:gd name="T18" fmla="*/ 317 h 317"/>
                </a:gdLst>
                <a:ahLst/>
                <a:cxnLst>
                  <a:cxn ang="T10">
                    <a:pos x="T0" y="T1"/>
                  </a:cxn>
                  <a:cxn ang="T11">
                    <a:pos x="T2" y="T3"/>
                  </a:cxn>
                  <a:cxn ang="T12">
                    <a:pos x="T4" y="T5"/>
                  </a:cxn>
                  <a:cxn ang="T13">
                    <a:pos x="T6" y="T7"/>
                  </a:cxn>
                  <a:cxn ang="T14">
                    <a:pos x="T8" y="T9"/>
                  </a:cxn>
                </a:cxnLst>
                <a:rect l="T15" t="T16" r="T17" b="T18"/>
                <a:pathLst>
                  <a:path w="334" h="317">
                    <a:moveTo>
                      <a:pt x="0" y="2"/>
                    </a:moveTo>
                    <a:lnTo>
                      <a:pt x="2" y="0"/>
                    </a:lnTo>
                    <a:lnTo>
                      <a:pt x="334" y="315"/>
                    </a:lnTo>
                    <a:lnTo>
                      <a:pt x="331" y="317"/>
                    </a:lnTo>
                    <a:lnTo>
                      <a:pt x="0" y="2"/>
                    </a:lnTo>
                    <a:close/>
                  </a:path>
                </a:pathLst>
              </a:custGeom>
              <a:solidFill>
                <a:srgbClr val="6228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7" name="Freeform 387"/>
              <p:cNvSpPr>
                <a:spLocks noChangeArrowheads="1"/>
              </p:cNvSpPr>
              <p:nvPr/>
            </p:nvSpPr>
            <p:spPr bwMode="auto">
              <a:xfrm>
                <a:off x="2199" y="1432"/>
                <a:ext cx="413" cy="380"/>
              </a:xfrm>
              <a:custGeom>
                <a:avLst/>
                <a:gdLst>
                  <a:gd name="T0" fmla="*/ 65 w 246"/>
                  <a:gd name="T1" fmla="*/ 675 h 214"/>
                  <a:gd name="T2" fmla="*/ 54 w 246"/>
                  <a:gd name="T3" fmla="*/ 659 h 214"/>
                  <a:gd name="T4" fmla="*/ 0 w 246"/>
                  <a:gd name="T5" fmla="*/ 69 h 214"/>
                  <a:gd name="T6" fmla="*/ 643 w 246"/>
                  <a:gd name="T7" fmla="*/ 0 h 214"/>
                  <a:gd name="T8" fmla="*/ 693 w 246"/>
                  <a:gd name="T9" fmla="*/ 590 h 214"/>
                  <a:gd name="T10" fmla="*/ 685 w 246"/>
                  <a:gd name="T11" fmla="*/ 609 h 214"/>
                  <a:gd name="T12" fmla="*/ 65 w 246"/>
                  <a:gd name="T13" fmla="*/ 675 h 214"/>
                  <a:gd name="T14" fmla="*/ 0 60000 65536"/>
                  <a:gd name="T15" fmla="*/ 0 60000 65536"/>
                  <a:gd name="T16" fmla="*/ 0 60000 65536"/>
                  <a:gd name="T17" fmla="*/ 0 60000 65536"/>
                  <a:gd name="T18" fmla="*/ 0 60000 65536"/>
                  <a:gd name="T19" fmla="*/ 0 60000 65536"/>
                  <a:gd name="T20" fmla="*/ 0 60000 65536"/>
                  <a:gd name="T21" fmla="*/ 0 w 246"/>
                  <a:gd name="T22" fmla="*/ 0 h 214"/>
                  <a:gd name="T23" fmla="*/ 246 w 24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214">
                    <a:moveTo>
                      <a:pt x="23" y="214"/>
                    </a:moveTo>
                    <a:cubicBezTo>
                      <a:pt x="21" y="214"/>
                      <a:pt x="19" y="212"/>
                      <a:pt x="19" y="209"/>
                    </a:cubicBezTo>
                    <a:cubicBezTo>
                      <a:pt x="0" y="22"/>
                      <a:pt x="0" y="22"/>
                      <a:pt x="0" y="22"/>
                    </a:cubicBezTo>
                    <a:cubicBezTo>
                      <a:pt x="228" y="0"/>
                      <a:pt x="228" y="0"/>
                      <a:pt x="228" y="0"/>
                    </a:cubicBezTo>
                    <a:cubicBezTo>
                      <a:pt x="246" y="187"/>
                      <a:pt x="246" y="187"/>
                      <a:pt x="246" y="187"/>
                    </a:cubicBezTo>
                    <a:cubicBezTo>
                      <a:pt x="246" y="190"/>
                      <a:pt x="245" y="192"/>
                      <a:pt x="243" y="193"/>
                    </a:cubicBezTo>
                    <a:lnTo>
                      <a:pt x="23" y="214"/>
                    </a:lnTo>
                    <a:close/>
                  </a:path>
                </a:pathLst>
              </a:custGeom>
              <a:solidFill>
                <a:srgbClr val="E1740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8" name="Freeform 388"/>
              <p:cNvSpPr>
                <a:spLocks noChangeArrowheads="1"/>
              </p:cNvSpPr>
              <p:nvPr/>
            </p:nvSpPr>
            <p:spPr bwMode="auto">
              <a:xfrm>
                <a:off x="2199" y="1471"/>
                <a:ext cx="413" cy="341"/>
              </a:xfrm>
              <a:custGeom>
                <a:avLst/>
                <a:gdLst>
                  <a:gd name="T0" fmla="*/ 65 w 246"/>
                  <a:gd name="T1" fmla="*/ 606 h 192"/>
                  <a:gd name="T2" fmla="*/ 54 w 246"/>
                  <a:gd name="T3" fmla="*/ 590 h 192"/>
                  <a:gd name="T4" fmla="*/ 0 w 246"/>
                  <a:gd name="T5" fmla="*/ 0 h 192"/>
                  <a:gd name="T6" fmla="*/ 693 w 246"/>
                  <a:gd name="T7" fmla="*/ 520 h 192"/>
                  <a:gd name="T8" fmla="*/ 685 w 246"/>
                  <a:gd name="T9" fmla="*/ 540 h 192"/>
                  <a:gd name="T10" fmla="*/ 65 w 246"/>
                  <a:gd name="T11" fmla="*/ 606 h 192"/>
                  <a:gd name="T12" fmla="*/ 0 60000 65536"/>
                  <a:gd name="T13" fmla="*/ 0 60000 65536"/>
                  <a:gd name="T14" fmla="*/ 0 60000 65536"/>
                  <a:gd name="T15" fmla="*/ 0 60000 65536"/>
                  <a:gd name="T16" fmla="*/ 0 60000 65536"/>
                  <a:gd name="T17" fmla="*/ 0 60000 65536"/>
                  <a:gd name="T18" fmla="*/ 0 w 246"/>
                  <a:gd name="T19" fmla="*/ 0 h 192"/>
                  <a:gd name="T20" fmla="*/ 246 w 246"/>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6" h="192">
                    <a:moveTo>
                      <a:pt x="23" y="192"/>
                    </a:moveTo>
                    <a:cubicBezTo>
                      <a:pt x="21" y="192"/>
                      <a:pt x="19" y="190"/>
                      <a:pt x="19" y="187"/>
                    </a:cubicBezTo>
                    <a:cubicBezTo>
                      <a:pt x="0" y="0"/>
                      <a:pt x="0" y="0"/>
                      <a:pt x="0" y="0"/>
                    </a:cubicBezTo>
                    <a:cubicBezTo>
                      <a:pt x="246" y="165"/>
                      <a:pt x="246" y="165"/>
                      <a:pt x="246" y="165"/>
                    </a:cubicBezTo>
                    <a:cubicBezTo>
                      <a:pt x="246" y="168"/>
                      <a:pt x="245" y="170"/>
                      <a:pt x="243" y="171"/>
                    </a:cubicBezTo>
                    <a:lnTo>
                      <a:pt x="23" y="192"/>
                    </a:ln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9" name="Freeform 389"/>
              <p:cNvSpPr>
                <a:spLocks noChangeArrowheads="1"/>
              </p:cNvSpPr>
              <p:nvPr/>
            </p:nvSpPr>
            <p:spPr bwMode="auto">
              <a:xfrm>
                <a:off x="2194" y="1366"/>
                <a:ext cx="388" cy="105"/>
              </a:xfrm>
              <a:custGeom>
                <a:avLst/>
                <a:gdLst>
                  <a:gd name="T0" fmla="*/ 640 w 231"/>
                  <a:gd name="T1" fmla="*/ 66 h 59"/>
                  <a:gd name="T2" fmla="*/ 643 w 231"/>
                  <a:gd name="T3" fmla="*/ 20 h 59"/>
                  <a:gd name="T4" fmla="*/ 630 w 231"/>
                  <a:gd name="T5" fmla="*/ 4 h 59"/>
                  <a:gd name="T6" fmla="*/ 474 w 231"/>
                  <a:gd name="T7" fmla="*/ 20 h 59"/>
                  <a:gd name="T8" fmla="*/ 166 w 231"/>
                  <a:gd name="T9" fmla="*/ 53 h 59"/>
                  <a:gd name="T10" fmla="*/ 12 w 231"/>
                  <a:gd name="T11" fmla="*/ 69 h 59"/>
                  <a:gd name="T12" fmla="*/ 3 w 231"/>
                  <a:gd name="T13" fmla="*/ 89 h 59"/>
                  <a:gd name="T14" fmla="*/ 12 w 231"/>
                  <a:gd name="T15" fmla="*/ 133 h 59"/>
                  <a:gd name="T16" fmla="*/ 12 w 231"/>
                  <a:gd name="T17" fmla="*/ 187 h 59"/>
                  <a:gd name="T18" fmla="*/ 166 w 231"/>
                  <a:gd name="T19" fmla="*/ 171 h 59"/>
                  <a:gd name="T20" fmla="*/ 494 w 231"/>
                  <a:gd name="T21" fmla="*/ 133 h 59"/>
                  <a:gd name="T22" fmla="*/ 652 w 231"/>
                  <a:gd name="T23" fmla="*/ 117 h 59"/>
                  <a:gd name="T24" fmla="*/ 640 w 231"/>
                  <a:gd name="T25" fmla="*/ 6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1"/>
                  <a:gd name="T40" fmla="*/ 0 h 59"/>
                  <a:gd name="T41" fmla="*/ 231 w 231"/>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1" h="59">
                    <a:moveTo>
                      <a:pt x="227" y="21"/>
                    </a:moveTo>
                    <a:cubicBezTo>
                      <a:pt x="226" y="9"/>
                      <a:pt x="228" y="13"/>
                      <a:pt x="228" y="6"/>
                    </a:cubicBezTo>
                    <a:cubicBezTo>
                      <a:pt x="227" y="3"/>
                      <a:pt x="225" y="0"/>
                      <a:pt x="223" y="1"/>
                    </a:cubicBezTo>
                    <a:cubicBezTo>
                      <a:pt x="168" y="6"/>
                      <a:pt x="168" y="6"/>
                      <a:pt x="168" y="6"/>
                    </a:cubicBezTo>
                    <a:cubicBezTo>
                      <a:pt x="59" y="17"/>
                      <a:pt x="59" y="17"/>
                      <a:pt x="59" y="17"/>
                    </a:cubicBezTo>
                    <a:cubicBezTo>
                      <a:pt x="4" y="22"/>
                      <a:pt x="4" y="22"/>
                      <a:pt x="4" y="22"/>
                    </a:cubicBezTo>
                    <a:cubicBezTo>
                      <a:pt x="2" y="22"/>
                      <a:pt x="0" y="25"/>
                      <a:pt x="1" y="28"/>
                    </a:cubicBezTo>
                    <a:cubicBezTo>
                      <a:pt x="1" y="35"/>
                      <a:pt x="3" y="31"/>
                      <a:pt x="4" y="42"/>
                    </a:cubicBezTo>
                    <a:cubicBezTo>
                      <a:pt x="5" y="54"/>
                      <a:pt x="4" y="59"/>
                      <a:pt x="4" y="59"/>
                    </a:cubicBezTo>
                    <a:cubicBezTo>
                      <a:pt x="59" y="54"/>
                      <a:pt x="59" y="54"/>
                      <a:pt x="59" y="54"/>
                    </a:cubicBezTo>
                    <a:cubicBezTo>
                      <a:pt x="175" y="42"/>
                      <a:pt x="175" y="42"/>
                      <a:pt x="175" y="42"/>
                    </a:cubicBezTo>
                    <a:cubicBezTo>
                      <a:pt x="231" y="37"/>
                      <a:pt x="231" y="37"/>
                      <a:pt x="231" y="37"/>
                    </a:cubicBezTo>
                    <a:cubicBezTo>
                      <a:pt x="231" y="37"/>
                      <a:pt x="228" y="32"/>
                      <a:pt x="227" y="21"/>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0" name="Freeform 390"/>
              <p:cNvSpPr>
                <a:spLocks noChangeArrowheads="1"/>
              </p:cNvSpPr>
              <p:nvPr/>
            </p:nvSpPr>
            <p:spPr bwMode="auto">
              <a:xfrm>
                <a:off x="2194" y="1405"/>
                <a:ext cx="388" cy="66"/>
              </a:xfrm>
              <a:custGeom>
                <a:avLst/>
                <a:gdLst>
                  <a:gd name="T0" fmla="*/ 12 w 231"/>
                  <a:gd name="T1" fmla="*/ 0 h 37"/>
                  <a:gd name="T2" fmla="*/ 3 w 231"/>
                  <a:gd name="T3" fmla="*/ 20 h 37"/>
                  <a:gd name="T4" fmla="*/ 12 w 231"/>
                  <a:gd name="T5" fmla="*/ 64 h 37"/>
                  <a:gd name="T6" fmla="*/ 12 w 231"/>
                  <a:gd name="T7" fmla="*/ 118 h 37"/>
                  <a:gd name="T8" fmla="*/ 166 w 231"/>
                  <a:gd name="T9" fmla="*/ 102 h 37"/>
                  <a:gd name="T10" fmla="*/ 494 w 231"/>
                  <a:gd name="T11" fmla="*/ 64 h 37"/>
                  <a:gd name="T12" fmla="*/ 652 w 231"/>
                  <a:gd name="T13" fmla="*/ 48 h 37"/>
                  <a:gd name="T14" fmla="*/ 12 w 231"/>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37"/>
                  <a:gd name="T26" fmla="*/ 231 w 231"/>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37">
                    <a:moveTo>
                      <a:pt x="4" y="0"/>
                    </a:moveTo>
                    <a:cubicBezTo>
                      <a:pt x="2" y="0"/>
                      <a:pt x="0" y="3"/>
                      <a:pt x="1" y="6"/>
                    </a:cubicBezTo>
                    <a:cubicBezTo>
                      <a:pt x="1" y="13"/>
                      <a:pt x="3" y="9"/>
                      <a:pt x="4" y="20"/>
                    </a:cubicBezTo>
                    <a:cubicBezTo>
                      <a:pt x="5" y="32"/>
                      <a:pt x="4" y="37"/>
                      <a:pt x="4" y="37"/>
                    </a:cubicBezTo>
                    <a:cubicBezTo>
                      <a:pt x="59" y="32"/>
                      <a:pt x="59" y="32"/>
                      <a:pt x="59" y="32"/>
                    </a:cubicBezTo>
                    <a:cubicBezTo>
                      <a:pt x="175" y="20"/>
                      <a:pt x="175" y="20"/>
                      <a:pt x="175" y="20"/>
                    </a:cubicBezTo>
                    <a:cubicBezTo>
                      <a:pt x="231" y="15"/>
                      <a:pt x="231" y="15"/>
                      <a:pt x="231" y="15"/>
                    </a:cubicBezTo>
                    <a:lnTo>
                      <a:pt x="4" y="0"/>
                    </a:lnTo>
                    <a:close/>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1" name="Freeform 391"/>
              <p:cNvSpPr>
                <a:spLocks noEditPoints="1" noChangeArrowheads="1"/>
              </p:cNvSpPr>
              <p:nvPr/>
            </p:nvSpPr>
            <p:spPr bwMode="auto">
              <a:xfrm>
                <a:off x="2209" y="1448"/>
                <a:ext cx="393" cy="349"/>
              </a:xfrm>
              <a:custGeom>
                <a:avLst/>
                <a:gdLst>
                  <a:gd name="T0" fmla="*/ 49 w 234"/>
                  <a:gd name="T1" fmla="*/ 597 h 197"/>
                  <a:gd name="T2" fmla="*/ 3 w 234"/>
                  <a:gd name="T3" fmla="*/ 85 h 197"/>
                  <a:gd name="T4" fmla="*/ 13 w 234"/>
                  <a:gd name="T5" fmla="*/ 62 h 197"/>
                  <a:gd name="T6" fmla="*/ 598 w 234"/>
                  <a:gd name="T7" fmla="*/ 0 h 197"/>
                  <a:gd name="T8" fmla="*/ 615 w 234"/>
                  <a:gd name="T9" fmla="*/ 19 h 197"/>
                  <a:gd name="T10" fmla="*/ 660 w 234"/>
                  <a:gd name="T11" fmla="*/ 530 h 197"/>
                  <a:gd name="T12" fmla="*/ 647 w 234"/>
                  <a:gd name="T13" fmla="*/ 553 h 197"/>
                  <a:gd name="T14" fmla="*/ 62 w 234"/>
                  <a:gd name="T15" fmla="*/ 615 h 197"/>
                  <a:gd name="T16" fmla="*/ 49 w 234"/>
                  <a:gd name="T17" fmla="*/ 597 h 197"/>
                  <a:gd name="T18" fmla="*/ 610 w 234"/>
                  <a:gd name="T19" fmla="*/ 19 h 197"/>
                  <a:gd name="T20" fmla="*/ 601 w 234"/>
                  <a:gd name="T21" fmla="*/ 9 h 197"/>
                  <a:gd name="T22" fmla="*/ 13 w 234"/>
                  <a:gd name="T23" fmla="*/ 73 h 197"/>
                  <a:gd name="T24" fmla="*/ 8 w 234"/>
                  <a:gd name="T25" fmla="*/ 85 h 197"/>
                  <a:gd name="T26" fmla="*/ 54 w 234"/>
                  <a:gd name="T27" fmla="*/ 597 h 197"/>
                  <a:gd name="T28" fmla="*/ 62 w 234"/>
                  <a:gd name="T29" fmla="*/ 606 h 197"/>
                  <a:gd name="T30" fmla="*/ 647 w 234"/>
                  <a:gd name="T31" fmla="*/ 542 h 197"/>
                  <a:gd name="T32" fmla="*/ 652 w 234"/>
                  <a:gd name="T33" fmla="*/ 530 h 197"/>
                  <a:gd name="T34" fmla="*/ 610 w 234"/>
                  <a:gd name="T35" fmla="*/ 19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197"/>
                  <a:gd name="T56" fmla="*/ 234 w 234"/>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197">
                    <a:moveTo>
                      <a:pt x="17" y="190"/>
                    </a:moveTo>
                    <a:cubicBezTo>
                      <a:pt x="1" y="27"/>
                      <a:pt x="1" y="27"/>
                      <a:pt x="1" y="27"/>
                    </a:cubicBezTo>
                    <a:cubicBezTo>
                      <a:pt x="0" y="24"/>
                      <a:pt x="2" y="20"/>
                      <a:pt x="5" y="20"/>
                    </a:cubicBezTo>
                    <a:cubicBezTo>
                      <a:pt x="212" y="0"/>
                      <a:pt x="212" y="0"/>
                      <a:pt x="212" y="0"/>
                    </a:cubicBezTo>
                    <a:cubicBezTo>
                      <a:pt x="215" y="0"/>
                      <a:pt x="217" y="2"/>
                      <a:pt x="218" y="6"/>
                    </a:cubicBezTo>
                    <a:cubicBezTo>
                      <a:pt x="234" y="169"/>
                      <a:pt x="234" y="169"/>
                      <a:pt x="234" y="169"/>
                    </a:cubicBezTo>
                    <a:cubicBezTo>
                      <a:pt x="234" y="173"/>
                      <a:pt x="232" y="176"/>
                      <a:pt x="229" y="176"/>
                    </a:cubicBezTo>
                    <a:cubicBezTo>
                      <a:pt x="22" y="196"/>
                      <a:pt x="22" y="196"/>
                      <a:pt x="22" y="196"/>
                    </a:cubicBezTo>
                    <a:cubicBezTo>
                      <a:pt x="19" y="197"/>
                      <a:pt x="17" y="194"/>
                      <a:pt x="17" y="190"/>
                    </a:cubicBezTo>
                    <a:close/>
                    <a:moveTo>
                      <a:pt x="216" y="6"/>
                    </a:moveTo>
                    <a:cubicBezTo>
                      <a:pt x="215" y="5"/>
                      <a:pt x="214" y="3"/>
                      <a:pt x="213" y="3"/>
                    </a:cubicBezTo>
                    <a:cubicBezTo>
                      <a:pt x="5" y="23"/>
                      <a:pt x="5" y="23"/>
                      <a:pt x="5" y="23"/>
                    </a:cubicBezTo>
                    <a:cubicBezTo>
                      <a:pt x="4" y="24"/>
                      <a:pt x="3" y="25"/>
                      <a:pt x="3" y="27"/>
                    </a:cubicBezTo>
                    <a:cubicBezTo>
                      <a:pt x="19" y="190"/>
                      <a:pt x="19" y="190"/>
                      <a:pt x="19" y="190"/>
                    </a:cubicBezTo>
                    <a:cubicBezTo>
                      <a:pt x="19" y="192"/>
                      <a:pt x="20" y="193"/>
                      <a:pt x="22" y="193"/>
                    </a:cubicBezTo>
                    <a:cubicBezTo>
                      <a:pt x="229" y="173"/>
                      <a:pt x="229" y="173"/>
                      <a:pt x="229" y="173"/>
                    </a:cubicBezTo>
                    <a:cubicBezTo>
                      <a:pt x="231" y="173"/>
                      <a:pt x="232" y="171"/>
                      <a:pt x="231" y="169"/>
                    </a:cubicBezTo>
                    <a:lnTo>
                      <a:pt x="216" y="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2" name="Freeform 392"/>
              <p:cNvSpPr>
                <a:spLocks noChangeArrowheads="1"/>
              </p:cNvSpPr>
              <p:nvPr/>
            </p:nvSpPr>
            <p:spPr bwMode="auto">
              <a:xfrm>
                <a:off x="2505" y="1543"/>
                <a:ext cx="23" cy="119"/>
              </a:xfrm>
              <a:custGeom>
                <a:avLst/>
                <a:gdLst>
                  <a:gd name="T0" fmla="*/ 12 w 23"/>
                  <a:gd name="T1" fmla="*/ 119 h 119"/>
                  <a:gd name="T2" fmla="*/ 0 w 23"/>
                  <a:gd name="T3" fmla="*/ 0 h 119"/>
                  <a:gd name="T4" fmla="*/ 12 w 23"/>
                  <a:gd name="T5" fmla="*/ 0 h 119"/>
                  <a:gd name="T6" fmla="*/ 23 w 23"/>
                  <a:gd name="T7" fmla="*/ 119 h 119"/>
                  <a:gd name="T8" fmla="*/ 12 w 23"/>
                  <a:gd name="T9" fmla="*/ 119 h 119"/>
                  <a:gd name="T10" fmla="*/ 0 60000 65536"/>
                  <a:gd name="T11" fmla="*/ 0 60000 65536"/>
                  <a:gd name="T12" fmla="*/ 0 60000 65536"/>
                  <a:gd name="T13" fmla="*/ 0 60000 65536"/>
                  <a:gd name="T14" fmla="*/ 0 60000 65536"/>
                  <a:gd name="T15" fmla="*/ 0 w 23"/>
                  <a:gd name="T16" fmla="*/ 0 h 119"/>
                  <a:gd name="T17" fmla="*/ 23 w 23"/>
                  <a:gd name="T18" fmla="*/ 119 h 119"/>
                </a:gdLst>
                <a:ahLst/>
                <a:cxnLst>
                  <a:cxn ang="T10">
                    <a:pos x="T0" y="T1"/>
                  </a:cxn>
                  <a:cxn ang="T11">
                    <a:pos x="T2" y="T3"/>
                  </a:cxn>
                  <a:cxn ang="T12">
                    <a:pos x="T4" y="T5"/>
                  </a:cxn>
                  <a:cxn ang="T13">
                    <a:pos x="T6" y="T7"/>
                  </a:cxn>
                  <a:cxn ang="T14">
                    <a:pos x="T8" y="T9"/>
                  </a:cxn>
                </a:cxnLst>
                <a:rect l="T15" t="T16" r="T17" b="T18"/>
                <a:pathLst>
                  <a:path w="23" h="119">
                    <a:moveTo>
                      <a:pt x="12" y="119"/>
                    </a:moveTo>
                    <a:lnTo>
                      <a:pt x="0" y="0"/>
                    </a:lnTo>
                    <a:lnTo>
                      <a:pt x="12" y="0"/>
                    </a:lnTo>
                    <a:lnTo>
                      <a:pt x="23" y="119"/>
                    </a:lnTo>
                    <a:lnTo>
                      <a:pt x="12" y="119"/>
                    </a:lnTo>
                    <a:close/>
                  </a:path>
                </a:pathLst>
              </a:custGeom>
              <a:solidFill>
                <a:srgbClr val="623F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3" name="Freeform 393"/>
              <p:cNvSpPr>
                <a:spLocks noChangeArrowheads="1"/>
              </p:cNvSpPr>
              <p:nvPr/>
            </p:nvSpPr>
            <p:spPr bwMode="auto">
              <a:xfrm>
                <a:off x="2241" y="1604"/>
                <a:ext cx="17" cy="53"/>
              </a:xfrm>
              <a:custGeom>
                <a:avLst/>
                <a:gdLst>
                  <a:gd name="T0" fmla="*/ 3 w 17"/>
                  <a:gd name="T1" fmla="*/ 53 h 53"/>
                  <a:gd name="T2" fmla="*/ 0 w 17"/>
                  <a:gd name="T3" fmla="*/ 2 h 53"/>
                  <a:gd name="T4" fmla="*/ 12 w 17"/>
                  <a:gd name="T5" fmla="*/ 0 h 53"/>
                  <a:gd name="T6" fmla="*/ 17 w 17"/>
                  <a:gd name="T7" fmla="*/ 51 h 53"/>
                  <a:gd name="T8" fmla="*/ 3 w 17"/>
                  <a:gd name="T9" fmla="*/ 53 h 53"/>
                  <a:gd name="T10" fmla="*/ 0 60000 65536"/>
                  <a:gd name="T11" fmla="*/ 0 60000 65536"/>
                  <a:gd name="T12" fmla="*/ 0 60000 65536"/>
                  <a:gd name="T13" fmla="*/ 0 60000 65536"/>
                  <a:gd name="T14" fmla="*/ 0 60000 65536"/>
                  <a:gd name="T15" fmla="*/ 0 w 17"/>
                  <a:gd name="T16" fmla="*/ 0 h 53"/>
                  <a:gd name="T17" fmla="*/ 17 w 17"/>
                  <a:gd name="T18" fmla="*/ 53 h 53"/>
                </a:gdLst>
                <a:ahLst/>
                <a:cxnLst>
                  <a:cxn ang="T10">
                    <a:pos x="T0" y="T1"/>
                  </a:cxn>
                  <a:cxn ang="T11">
                    <a:pos x="T2" y="T3"/>
                  </a:cxn>
                  <a:cxn ang="T12">
                    <a:pos x="T4" y="T5"/>
                  </a:cxn>
                  <a:cxn ang="T13">
                    <a:pos x="T6" y="T7"/>
                  </a:cxn>
                  <a:cxn ang="T14">
                    <a:pos x="T8" y="T9"/>
                  </a:cxn>
                </a:cxnLst>
                <a:rect l="T15" t="T16" r="T17" b="T18"/>
                <a:pathLst>
                  <a:path w="17" h="53">
                    <a:moveTo>
                      <a:pt x="3" y="53"/>
                    </a:moveTo>
                    <a:lnTo>
                      <a:pt x="0" y="2"/>
                    </a:lnTo>
                    <a:lnTo>
                      <a:pt x="12" y="0"/>
                    </a:lnTo>
                    <a:lnTo>
                      <a:pt x="17" y="51"/>
                    </a:lnTo>
                    <a:lnTo>
                      <a:pt x="3" y="53"/>
                    </a:lnTo>
                    <a:close/>
                  </a:path>
                </a:pathLst>
              </a:custGeom>
              <a:solidFill>
                <a:srgbClr val="623F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4" name="Freeform 394"/>
              <p:cNvSpPr>
                <a:spLocks noChangeArrowheads="1"/>
              </p:cNvSpPr>
              <p:nvPr/>
            </p:nvSpPr>
            <p:spPr bwMode="auto">
              <a:xfrm>
                <a:off x="2459" y="1492"/>
                <a:ext cx="44" cy="229"/>
              </a:xfrm>
              <a:custGeom>
                <a:avLst/>
                <a:gdLst>
                  <a:gd name="T0" fmla="*/ 21 w 44"/>
                  <a:gd name="T1" fmla="*/ 229 h 229"/>
                  <a:gd name="T2" fmla="*/ 0 w 44"/>
                  <a:gd name="T3" fmla="*/ 2 h 229"/>
                  <a:gd name="T4" fmla="*/ 22 w 44"/>
                  <a:gd name="T5" fmla="*/ 0 h 229"/>
                  <a:gd name="T6" fmla="*/ 44 w 44"/>
                  <a:gd name="T7" fmla="*/ 226 h 229"/>
                  <a:gd name="T8" fmla="*/ 21 w 44"/>
                  <a:gd name="T9" fmla="*/ 229 h 229"/>
                  <a:gd name="T10" fmla="*/ 0 60000 65536"/>
                  <a:gd name="T11" fmla="*/ 0 60000 65536"/>
                  <a:gd name="T12" fmla="*/ 0 60000 65536"/>
                  <a:gd name="T13" fmla="*/ 0 60000 65536"/>
                  <a:gd name="T14" fmla="*/ 0 60000 65536"/>
                  <a:gd name="T15" fmla="*/ 0 w 44"/>
                  <a:gd name="T16" fmla="*/ 0 h 229"/>
                  <a:gd name="T17" fmla="*/ 44 w 44"/>
                  <a:gd name="T18" fmla="*/ 229 h 229"/>
                </a:gdLst>
                <a:ahLst/>
                <a:cxnLst>
                  <a:cxn ang="T10">
                    <a:pos x="T0" y="T1"/>
                  </a:cxn>
                  <a:cxn ang="T11">
                    <a:pos x="T2" y="T3"/>
                  </a:cxn>
                  <a:cxn ang="T12">
                    <a:pos x="T4" y="T5"/>
                  </a:cxn>
                  <a:cxn ang="T13">
                    <a:pos x="T6" y="T7"/>
                  </a:cxn>
                  <a:cxn ang="T14">
                    <a:pos x="T8" y="T9"/>
                  </a:cxn>
                </a:cxnLst>
                <a:rect l="T15" t="T16" r="T17" b="T18"/>
                <a:pathLst>
                  <a:path w="44" h="229">
                    <a:moveTo>
                      <a:pt x="21" y="229"/>
                    </a:moveTo>
                    <a:lnTo>
                      <a:pt x="0" y="2"/>
                    </a:lnTo>
                    <a:lnTo>
                      <a:pt x="22" y="0"/>
                    </a:lnTo>
                    <a:lnTo>
                      <a:pt x="44" y="226"/>
                    </a:lnTo>
                    <a:lnTo>
                      <a:pt x="21" y="229"/>
                    </a:lnTo>
                    <a:close/>
                  </a:path>
                </a:pathLst>
              </a:custGeom>
              <a:solidFill>
                <a:srgbClr val="623F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5" name="Freeform 395"/>
              <p:cNvSpPr>
                <a:spLocks noChangeArrowheads="1"/>
              </p:cNvSpPr>
              <p:nvPr/>
            </p:nvSpPr>
            <p:spPr bwMode="auto">
              <a:xfrm>
                <a:off x="1494" y="7"/>
                <a:ext cx="253" cy="268"/>
              </a:xfrm>
              <a:custGeom>
                <a:avLst/>
                <a:gdLst>
                  <a:gd name="T0" fmla="*/ 323 w 151"/>
                  <a:gd name="T1" fmla="*/ 406 h 151"/>
                  <a:gd name="T2" fmla="*/ 62 w 151"/>
                  <a:gd name="T3" fmla="*/ 362 h 151"/>
                  <a:gd name="T4" fmla="*/ 101 w 151"/>
                  <a:gd name="T5" fmla="*/ 69 h 151"/>
                  <a:gd name="T6" fmla="*/ 362 w 151"/>
                  <a:gd name="T7" fmla="*/ 117 h 151"/>
                  <a:gd name="T8" fmla="*/ 323 w 151"/>
                  <a:gd name="T9" fmla="*/ 406 h 151"/>
                  <a:gd name="T10" fmla="*/ 0 60000 65536"/>
                  <a:gd name="T11" fmla="*/ 0 60000 65536"/>
                  <a:gd name="T12" fmla="*/ 0 60000 65536"/>
                  <a:gd name="T13" fmla="*/ 0 60000 65536"/>
                  <a:gd name="T14" fmla="*/ 0 60000 65536"/>
                  <a:gd name="T15" fmla="*/ 0 w 151"/>
                  <a:gd name="T16" fmla="*/ 0 h 151"/>
                  <a:gd name="T17" fmla="*/ 151 w 151"/>
                  <a:gd name="T18" fmla="*/ 151 h 151"/>
                </a:gdLst>
                <a:ahLst/>
                <a:cxnLst>
                  <a:cxn ang="T10">
                    <a:pos x="T0" y="T1"/>
                  </a:cxn>
                  <a:cxn ang="T11">
                    <a:pos x="T2" y="T3"/>
                  </a:cxn>
                  <a:cxn ang="T12">
                    <a:pos x="T4" y="T5"/>
                  </a:cxn>
                  <a:cxn ang="T13">
                    <a:pos x="T6" y="T7"/>
                  </a:cxn>
                  <a:cxn ang="T14">
                    <a:pos x="T8" y="T9"/>
                  </a:cxn>
                </a:cxnLst>
                <a:rect l="T15" t="T16" r="T17" b="T18"/>
                <a:pathLst>
                  <a:path w="151" h="151">
                    <a:moveTo>
                      <a:pt x="115" y="129"/>
                    </a:moveTo>
                    <a:cubicBezTo>
                      <a:pt x="85" y="151"/>
                      <a:pt x="43" y="144"/>
                      <a:pt x="22" y="115"/>
                    </a:cubicBezTo>
                    <a:cubicBezTo>
                      <a:pt x="0" y="85"/>
                      <a:pt x="7" y="43"/>
                      <a:pt x="36" y="22"/>
                    </a:cubicBezTo>
                    <a:cubicBezTo>
                      <a:pt x="66" y="0"/>
                      <a:pt x="108" y="7"/>
                      <a:pt x="129" y="37"/>
                    </a:cubicBezTo>
                    <a:cubicBezTo>
                      <a:pt x="151" y="66"/>
                      <a:pt x="144" y="108"/>
                      <a:pt x="115" y="129"/>
                    </a:cubicBez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6" name="Freeform 396"/>
              <p:cNvSpPr>
                <a:spLocks noChangeArrowheads="1"/>
              </p:cNvSpPr>
              <p:nvPr/>
            </p:nvSpPr>
            <p:spPr bwMode="auto">
              <a:xfrm>
                <a:off x="1502" y="13"/>
                <a:ext cx="240" cy="234"/>
              </a:xfrm>
              <a:custGeom>
                <a:avLst/>
                <a:gdLst>
                  <a:gd name="T0" fmla="*/ 96 w 143"/>
                  <a:gd name="T1" fmla="*/ 135 h 132"/>
                  <a:gd name="T2" fmla="*/ 307 w 143"/>
                  <a:gd name="T3" fmla="*/ 174 h 132"/>
                  <a:gd name="T4" fmla="*/ 274 w 143"/>
                  <a:gd name="T5" fmla="*/ 408 h 132"/>
                  <a:gd name="T6" fmla="*/ 267 w 143"/>
                  <a:gd name="T7" fmla="*/ 415 h 132"/>
                  <a:gd name="T8" fmla="*/ 304 w 143"/>
                  <a:gd name="T9" fmla="*/ 390 h 132"/>
                  <a:gd name="T10" fmla="*/ 346 w 143"/>
                  <a:gd name="T11" fmla="*/ 110 h 132"/>
                  <a:gd name="T12" fmla="*/ 92 w 143"/>
                  <a:gd name="T13" fmla="*/ 66 h 132"/>
                  <a:gd name="T14" fmla="*/ 37 w 143"/>
                  <a:gd name="T15" fmla="*/ 312 h 132"/>
                  <a:gd name="T16" fmla="*/ 96 w 143"/>
                  <a:gd name="T17" fmla="*/ 135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132"/>
                  <a:gd name="T29" fmla="*/ 143 w 143"/>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132">
                    <a:moveTo>
                      <a:pt x="34" y="43"/>
                    </a:moveTo>
                    <a:cubicBezTo>
                      <a:pt x="58" y="25"/>
                      <a:pt x="91" y="31"/>
                      <a:pt x="109" y="55"/>
                    </a:cubicBezTo>
                    <a:cubicBezTo>
                      <a:pt x="126" y="79"/>
                      <a:pt x="121" y="113"/>
                      <a:pt x="97" y="130"/>
                    </a:cubicBezTo>
                    <a:cubicBezTo>
                      <a:pt x="96" y="131"/>
                      <a:pt x="95" y="131"/>
                      <a:pt x="95" y="132"/>
                    </a:cubicBezTo>
                    <a:cubicBezTo>
                      <a:pt x="99" y="130"/>
                      <a:pt x="104" y="127"/>
                      <a:pt x="108" y="124"/>
                    </a:cubicBezTo>
                    <a:cubicBezTo>
                      <a:pt x="137" y="103"/>
                      <a:pt x="143" y="63"/>
                      <a:pt x="123" y="35"/>
                    </a:cubicBezTo>
                    <a:cubicBezTo>
                      <a:pt x="102" y="6"/>
                      <a:pt x="62" y="0"/>
                      <a:pt x="33" y="21"/>
                    </a:cubicBezTo>
                    <a:cubicBezTo>
                      <a:pt x="8" y="39"/>
                      <a:pt x="0" y="72"/>
                      <a:pt x="13" y="99"/>
                    </a:cubicBezTo>
                    <a:cubicBezTo>
                      <a:pt x="8" y="79"/>
                      <a:pt x="15" y="56"/>
                      <a:pt x="34" y="43"/>
                    </a:cubicBez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7" name="Freeform 397"/>
              <p:cNvSpPr>
                <a:spLocks noChangeArrowheads="1"/>
              </p:cNvSpPr>
              <p:nvPr/>
            </p:nvSpPr>
            <p:spPr bwMode="auto">
              <a:xfrm>
                <a:off x="1546" y="5"/>
                <a:ext cx="169" cy="180"/>
              </a:xfrm>
              <a:custGeom>
                <a:avLst/>
                <a:gdLst>
                  <a:gd name="T0" fmla="*/ 5 w 101"/>
                  <a:gd name="T1" fmla="*/ 89 h 101"/>
                  <a:gd name="T2" fmla="*/ 0 w 101"/>
                  <a:gd name="T3" fmla="*/ 36 h 101"/>
                  <a:gd name="T4" fmla="*/ 137 w 101"/>
                  <a:gd name="T5" fmla="*/ 0 h 101"/>
                  <a:gd name="T6" fmla="*/ 266 w 101"/>
                  <a:gd name="T7" fmla="*/ 36 h 101"/>
                  <a:gd name="T8" fmla="*/ 269 w 101"/>
                  <a:gd name="T9" fmla="*/ 93 h 101"/>
                  <a:gd name="T10" fmla="*/ 274 w 101"/>
                  <a:gd name="T11" fmla="*/ 280 h 101"/>
                  <a:gd name="T12" fmla="*/ 151 w 101"/>
                  <a:gd name="T13" fmla="*/ 314 h 101"/>
                  <a:gd name="T14" fmla="*/ 0 w 101"/>
                  <a:gd name="T15" fmla="*/ 285 h 101"/>
                  <a:gd name="T16" fmla="*/ 5 w 101"/>
                  <a:gd name="T17" fmla="*/ 89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101"/>
                  <a:gd name="T29" fmla="*/ 101 w 101"/>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101">
                    <a:moveTo>
                      <a:pt x="2" y="28"/>
                    </a:moveTo>
                    <a:cubicBezTo>
                      <a:pt x="2" y="28"/>
                      <a:pt x="1" y="23"/>
                      <a:pt x="0" y="11"/>
                    </a:cubicBezTo>
                    <a:cubicBezTo>
                      <a:pt x="0" y="6"/>
                      <a:pt x="23" y="0"/>
                      <a:pt x="49" y="0"/>
                    </a:cubicBezTo>
                    <a:cubicBezTo>
                      <a:pt x="68" y="0"/>
                      <a:pt x="93" y="9"/>
                      <a:pt x="95" y="11"/>
                    </a:cubicBezTo>
                    <a:cubicBezTo>
                      <a:pt x="97" y="12"/>
                      <a:pt x="98" y="19"/>
                      <a:pt x="96" y="29"/>
                    </a:cubicBezTo>
                    <a:cubicBezTo>
                      <a:pt x="96" y="31"/>
                      <a:pt x="101" y="76"/>
                      <a:pt x="98" y="88"/>
                    </a:cubicBezTo>
                    <a:cubicBezTo>
                      <a:pt x="96" y="100"/>
                      <a:pt x="62" y="99"/>
                      <a:pt x="54" y="99"/>
                    </a:cubicBezTo>
                    <a:cubicBezTo>
                      <a:pt x="47" y="99"/>
                      <a:pt x="0" y="101"/>
                      <a:pt x="0" y="90"/>
                    </a:cubicBezTo>
                    <a:cubicBezTo>
                      <a:pt x="0" y="80"/>
                      <a:pt x="2" y="28"/>
                      <a:pt x="2" y="28"/>
                    </a:cubicBezTo>
                    <a:close/>
                  </a:path>
                </a:pathLst>
              </a:custGeom>
              <a:solidFill>
                <a:srgbClr val="D7A97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8" name="Freeform 398"/>
              <p:cNvSpPr>
                <a:spLocks noChangeArrowheads="1"/>
              </p:cNvSpPr>
              <p:nvPr/>
            </p:nvSpPr>
            <p:spPr bwMode="auto">
              <a:xfrm>
                <a:off x="1549" y="9"/>
                <a:ext cx="163" cy="172"/>
              </a:xfrm>
              <a:custGeom>
                <a:avLst/>
                <a:gdLst>
                  <a:gd name="T0" fmla="*/ 5 w 97"/>
                  <a:gd name="T1" fmla="*/ 89 h 97"/>
                  <a:gd name="T2" fmla="*/ 0 w 97"/>
                  <a:gd name="T3" fmla="*/ 35 h 97"/>
                  <a:gd name="T4" fmla="*/ 133 w 97"/>
                  <a:gd name="T5" fmla="*/ 0 h 97"/>
                  <a:gd name="T6" fmla="*/ 260 w 97"/>
                  <a:gd name="T7" fmla="*/ 35 h 97"/>
                  <a:gd name="T8" fmla="*/ 262 w 97"/>
                  <a:gd name="T9" fmla="*/ 89 h 97"/>
                  <a:gd name="T10" fmla="*/ 269 w 97"/>
                  <a:gd name="T11" fmla="*/ 268 h 97"/>
                  <a:gd name="T12" fmla="*/ 146 w 97"/>
                  <a:gd name="T13" fmla="*/ 301 h 97"/>
                  <a:gd name="T14" fmla="*/ 0 w 97"/>
                  <a:gd name="T15" fmla="*/ 277 h 97"/>
                  <a:gd name="T16" fmla="*/ 5 w 97"/>
                  <a:gd name="T17" fmla="*/ 89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97"/>
                  <a:gd name="T29" fmla="*/ 97 w 97"/>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97">
                    <a:moveTo>
                      <a:pt x="2" y="28"/>
                    </a:moveTo>
                    <a:cubicBezTo>
                      <a:pt x="2" y="28"/>
                      <a:pt x="1" y="23"/>
                      <a:pt x="0" y="11"/>
                    </a:cubicBezTo>
                    <a:cubicBezTo>
                      <a:pt x="0" y="6"/>
                      <a:pt x="23" y="0"/>
                      <a:pt x="47" y="0"/>
                    </a:cubicBezTo>
                    <a:cubicBezTo>
                      <a:pt x="66" y="0"/>
                      <a:pt x="90" y="10"/>
                      <a:pt x="92" y="11"/>
                    </a:cubicBezTo>
                    <a:cubicBezTo>
                      <a:pt x="93" y="12"/>
                      <a:pt x="95" y="19"/>
                      <a:pt x="93" y="28"/>
                    </a:cubicBezTo>
                    <a:cubicBezTo>
                      <a:pt x="92" y="31"/>
                      <a:pt x="97" y="74"/>
                      <a:pt x="95" y="85"/>
                    </a:cubicBezTo>
                    <a:cubicBezTo>
                      <a:pt x="93" y="97"/>
                      <a:pt x="60" y="96"/>
                      <a:pt x="52" y="96"/>
                    </a:cubicBezTo>
                    <a:cubicBezTo>
                      <a:pt x="45" y="96"/>
                      <a:pt x="0" y="97"/>
                      <a:pt x="0" y="88"/>
                    </a:cubicBezTo>
                    <a:cubicBezTo>
                      <a:pt x="0" y="78"/>
                      <a:pt x="2" y="28"/>
                      <a:pt x="2" y="28"/>
                    </a:cubicBezTo>
                    <a:close/>
                  </a:path>
                </a:pathLst>
              </a:custGeom>
              <a:solidFill>
                <a:srgbClr val="E6BD9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9" name="Oval 399"/>
              <p:cNvSpPr>
                <a:spLocks noChangeArrowheads="1"/>
              </p:cNvSpPr>
              <p:nvPr/>
            </p:nvSpPr>
            <p:spPr bwMode="auto">
              <a:xfrm>
                <a:off x="1529" y="0"/>
                <a:ext cx="173" cy="183"/>
              </a:xfrm>
              <a:prstGeom prst="ellipse">
                <a:avLst/>
              </a:prstGeom>
              <a:solidFill>
                <a:srgbClr val="C7535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700" name="Freeform 400"/>
              <p:cNvSpPr>
                <a:spLocks noChangeArrowheads="1"/>
              </p:cNvSpPr>
              <p:nvPr/>
            </p:nvSpPr>
            <p:spPr bwMode="auto">
              <a:xfrm>
                <a:off x="1532" y="25"/>
                <a:ext cx="148" cy="124"/>
              </a:xfrm>
              <a:custGeom>
                <a:avLst/>
                <a:gdLst>
                  <a:gd name="T0" fmla="*/ 50 w 88"/>
                  <a:gd name="T1" fmla="*/ 0 h 70"/>
                  <a:gd name="T2" fmla="*/ 0 w 88"/>
                  <a:gd name="T3" fmla="*/ 167 h 70"/>
                  <a:gd name="T4" fmla="*/ 22 w 88"/>
                  <a:gd name="T5" fmla="*/ 213 h 70"/>
                  <a:gd name="T6" fmla="*/ 249 w 88"/>
                  <a:gd name="T7" fmla="*/ 12 h 70"/>
                  <a:gd name="T8" fmla="*/ 50 w 88"/>
                  <a:gd name="T9" fmla="*/ 0 h 70"/>
                  <a:gd name="T10" fmla="*/ 0 60000 65536"/>
                  <a:gd name="T11" fmla="*/ 0 60000 65536"/>
                  <a:gd name="T12" fmla="*/ 0 60000 65536"/>
                  <a:gd name="T13" fmla="*/ 0 60000 65536"/>
                  <a:gd name="T14" fmla="*/ 0 60000 65536"/>
                  <a:gd name="T15" fmla="*/ 0 w 88"/>
                  <a:gd name="T16" fmla="*/ 0 h 70"/>
                  <a:gd name="T17" fmla="*/ 88 w 88"/>
                  <a:gd name="T18" fmla="*/ 70 h 70"/>
                </a:gdLst>
                <a:ahLst/>
                <a:cxnLst>
                  <a:cxn ang="T10">
                    <a:pos x="T0" y="T1"/>
                  </a:cxn>
                  <a:cxn ang="T11">
                    <a:pos x="T2" y="T3"/>
                  </a:cxn>
                  <a:cxn ang="T12">
                    <a:pos x="T4" y="T5"/>
                  </a:cxn>
                  <a:cxn ang="T13">
                    <a:pos x="T6" y="T7"/>
                  </a:cxn>
                  <a:cxn ang="T14">
                    <a:pos x="T8" y="T9"/>
                  </a:cxn>
                </a:cxnLst>
                <a:rect l="T15" t="T16" r="T17" b="T18"/>
                <a:pathLst>
                  <a:path w="88" h="70">
                    <a:moveTo>
                      <a:pt x="18" y="0"/>
                    </a:moveTo>
                    <a:cubicBezTo>
                      <a:pt x="0" y="53"/>
                      <a:pt x="0" y="53"/>
                      <a:pt x="0" y="53"/>
                    </a:cubicBezTo>
                    <a:cubicBezTo>
                      <a:pt x="0" y="53"/>
                      <a:pt x="5" y="65"/>
                      <a:pt x="8" y="68"/>
                    </a:cubicBezTo>
                    <a:cubicBezTo>
                      <a:pt x="11" y="70"/>
                      <a:pt x="88" y="4"/>
                      <a:pt x="88" y="4"/>
                    </a:cubicBezTo>
                    <a:lnTo>
                      <a:pt x="18" y="0"/>
                    </a:lnTo>
                    <a:close/>
                  </a:path>
                </a:pathLst>
              </a:custGeom>
              <a:solidFill>
                <a:srgbClr val="AC353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1" name="Freeform 401"/>
              <p:cNvSpPr>
                <a:spLocks noChangeArrowheads="1"/>
              </p:cNvSpPr>
              <p:nvPr/>
            </p:nvSpPr>
            <p:spPr bwMode="auto">
              <a:xfrm>
                <a:off x="1539" y="14"/>
                <a:ext cx="185" cy="196"/>
              </a:xfrm>
              <a:custGeom>
                <a:avLst/>
                <a:gdLst>
                  <a:gd name="T0" fmla="*/ 37 w 110"/>
                  <a:gd name="T1" fmla="*/ 80 h 110"/>
                  <a:gd name="T2" fmla="*/ 40 w 110"/>
                  <a:gd name="T3" fmla="*/ 25 h 110"/>
                  <a:gd name="T4" fmla="*/ 183 w 110"/>
                  <a:gd name="T5" fmla="*/ 12 h 110"/>
                  <a:gd name="T6" fmla="*/ 306 w 110"/>
                  <a:gd name="T7" fmla="*/ 69 h 110"/>
                  <a:gd name="T8" fmla="*/ 303 w 110"/>
                  <a:gd name="T9" fmla="*/ 127 h 110"/>
                  <a:gd name="T10" fmla="*/ 281 w 110"/>
                  <a:gd name="T11" fmla="*/ 314 h 110"/>
                  <a:gd name="T12" fmla="*/ 153 w 110"/>
                  <a:gd name="T13" fmla="*/ 328 h 110"/>
                  <a:gd name="T14" fmla="*/ 3 w 110"/>
                  <a:gd name="T15" fmla="*/ 273 h 110"/>
                  <a:gd name="T16" fmla="*/ 37 w 110"/>
                  <a:gd name="T17" fmla="*/ 8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10"/>
                  <a:gd name="T29" fmla="*/ 110 w 11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10">
                    <a:moveTo>
                      <a:pt x="13" y="25"/>
                    </a:moveTo>
                    <a:cubicBezTo>
                      <a:pt x="13" y="25"/>
                      <a:pt x="13" y="20"/>
                      <a:pt x="14" y="8"/>
                    </a:cubicBezTo>
                    <a:cubicBezTo>
                      <a:pt x="15" y="2"/>
                      <a:pt x="39" y="0"/>
                      <a:pt x="65" y="4"/>
                    </a:cubicBezTo>
                    <a:cubicBezTo>
                      <a:pt x="83" y="7"/>
                      <a:pt x="107" y="21"/>
                      <a:pt x="108" y="22"/>
                    </a:cubicBezTo>
                    <a:cubicBezTo>
                      <a:pt x="110" y="24"/>
                      <a:pt x="110" y="31"/>
                      <a:pt x="107" y="40"/>
                    </a:cubicBezTo>
                    <a:cubicBezTo>
                      <a:pt x="106" y="43"/>
                      <a:pt x="103" y="88"/>
                      <a:pt x="99" y="99"/>
                    </a:cubicBezTo>
                    <a:cubicBezTo>
                      <a:pt x="95" y="110"/>
                      <a:pt x="61" y="104"/>
                      <a:pt x="54" y="103"/>
                    </a:cubicBezTo>
                    <a:cubicBezTo>
                      <a:pt x="46" y="102"/>
                      <a:pt x="0" y="96"/>
                      <a:pt x="1" y="86"/>
                    </a:cubicBezTo>
                    <a:cubicBezTo>
                      <a:pt x="3" y="76"/>
                      <a:pt x="13" y="25"/>
                      <a:pt x="13" y="25"/>
                    </a:cubicBezTo>
                    <a:close/>
                  </a:path>
                </a:pathLst>
              </a:custGeom>
              <a:solidFill>
                <a:srgbClr val="D7A97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2" name="Freeform 402"/>
              <p:cNvSpPr>
                <a:spLocks noChangeArrowheads="1"/>
              </p:cNvSpPr>
              <p:nvPr/>
            </p:nvSpPr>
            <p:spPr bwMode="auto">
              <a:xfrm>
                <a:off x="1542" y="20"/>
                <a:ext cx="178" cy="188"/>
              </a:xfrm>
              <a:custGeom>
                <a:avLst/>
                <a:gdLst>
                  <a:gd name="T0" fmla="*/ 37 w 106"/>
                  <a:gd name="T1" fmla="*/ 76 h 106"/>
                  <a:gd name="T2" fmla="*/ 40 w 106"/>
                  <a:gd name="T3" fmla="*/ 21 h 106"/>
                  <a:gd name="T4" fmla="*/ 175 w 106"/>
                  <a:gd name="T5" fmla="*/ 12 h 106"/>
                  <a:gd name="T6" fmla="*/ 294 w 106"/>
                  <a:gd name="T7" fmla="*/ 66 h 106"/>
                  <a:gd name="T8" fmla="*/ 291 w 106"/>
                  <a:gd name="T9" fmla="*/ 122 h 106"/>
                  <a:gd name="T10" fmla="*/ 270 w 106"/>
                  <a:gd name="T11" fmla="*/ 298 h 106"/>
                  <a:gd name="T12" fmla="*/ 146 w 106"/>
                  <a:gd name="T13" fmla="*/ 312 h 106"/>
                  <a:gd name="T14" fmla="*/ 5 w 106"/>
                  <a:gd name="T15" fmla="*/ 257 h 106"/>
                  <a:gd name="T16" fmla="*/ 37 w 106"/>
                  <a:gd name="T17" fmla="*/ 76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6"/>
                  <a:gd name="T29" fmla="*/ 106 w 106"/>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6">
                    <a:moveTo>
                      <a:pt x="13" y="24"/>
                    </a:moveTo>
                    <a:cubicBezTo>
                      <a:pt x="13" y="24"/>
                      <a:pt x="13" y="19"/>
                      <a:pt x="14" y="7"/>
                    </a:cubicBezTo>
                    <a:cubicBezTo>
                      <a:pt x="15" y="2"/>
                      <a:pt x="38" y="0"/>
                      <a:pt x="62" y="4"/>
                    </a:cubicBezTo>
                    <a:cubicBezTo>
                      <a:pt x="81" y="7"/>
                      <a:pt x="103" y="20"/>
                      <a:pt x="104" y="21"/>
                    </a:cubicBezTo>
                    <a:cubicBezTo>
                      <a:pt x="106" y="23"/>
                      <a:pt x="106" y="30"/>
                      <a:pt x="103" y="39"/>
                    </a:cubicBezTo>
                    <a:cubicBezTo>
                      <a:pt x="102" y="41"/>
                      <a:pt x="100" y="84"/>
                      <a:pt x="96" y="95"/>
                    </a:cubicBezTo>
                    <a:cubicBezTo>
                      <a:pt x="92" y="106"/>
                      <a:pt x="59" y="100"/>
                      <a:pt x="52" y="99"/>
                    </a:cubicBezTo>
                    <a:cubicBezTo>
                      <a:pt x="45" y="98"/>
                      <a:pt x="0" y="92"/>
                      <a:pt x="2" y="82"/>
                    </a:cubicBezTo>
                    <a:cubicBezTo>
                      <a:pt x="3" y="73"/>
                      <a:pt x="13" y="24"/>
                      <a:pt x="13" y="24"/>
                    </a:cubicBezTo>
                    <a:close/>
                  </a:path>
                </a:pathLst>
              </a:custGeom>
              <a:solidFill>
                <a:srgbClr val="E6DAC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3" name="Freeform 403"/>
              <p:cNvSpPr>
                <a:spLocks noChangeArrowheads="1"/>
              </p:cNvSpPr>
              <p:nvPr/>
            </p:nvSpPr>
            <p:spPr bwMode="auto">
              <a:xfrm>
                <a:off x="1542" y="32"/>
                <a:ext cx="162" cy="176"/>
              </a:xfrm>
              <a:custGeom>
                <a:avLst/>
                <a:gdLst>
                  <a:gd name="T0" fmla="*/ 37 w 96"/>
                  <a:gd name="T1" fmla="*/ 53 h 99"/>
                  <a:gd name="T2" fmla="*/ 41 w 96"/>
                  <a:gd name="T3" fmla="*/ 0 h 99"/>
                  <a:gd name="T4" fmla="*/ 273 w 96"/>
                  <a:gd name="T5" fmla="*/ 277 h 99"/>
                  <a:gd name="T6" fmla="*/ 149 w 96"/>
                  <a:gd name="T7" fmla="*/ 292 h 99"/>
                  <a:gd name="T8" fmla="*/ 5 w 96"/>
                  <a:gd name="T9" fmla="*/ 240 h 99"/>
                  <a:gd name="T10" fmla="*/ 37 w 96"/>
                  <a:gd name="T11" fmla="*/ 53 h 99"/>
                  <a:gd name="T12" fmla="*/ 0 60000 65536"/>
                  <a:gd name="T13" fmla="*/ 0 60000 65536"/>
                  <a:gd name="T14" fmla="*/ 0 60000 65536"/>
                  <a:gd name="T15" fmla="*/ 0 60000 65536"/>
                  <a:gd name="T16" fmla="*/ 0 60000 65536"/>
                  <a:gd name="T17" fmla="*/ 0 60000 65536"/>
                  <a:gd name="T18" fmla="*/ 0 w 96"/>
                  <a:gd name="T19" fmla="*/ 0 h 99"/>
                  <a:gd name="T20" fmla="*/ 96 w 96"/>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96" h="99">
                    <a:moveTo>
                      <a:pt x="13" y="17"/>
                    </a:moveTo>
                    <a:cubicBezTo>
                      <a:pt x="13" y="17"/>
                      <a:pt x="13" y="12"/>
                      <a:pt x="14" y="0"/>
                    </a:cubicBezTo>
                    <a:cubicBezTo>
                      <a:pt x="96" y="88"/>
                      <a:pt x="96" y="88"/>
                      <a:pt x="96" y="88"/>
                    </a:cubicBezTo>
                    <a:cubicBezTo>
                      <a:pt x="91" y="99"/>
                      <a:pt x="59" y="93"/>
                      <a:pt x="52" y="92"/>
                    </a:cubicBezTo>
                    <a:cubicBezTo>
                      <a:pt x="45" y="91"/>
                      <a:pt x="0" y="85"/>
                      <a:pt x="2" y="76"/>
                    </a:cubicBezTo>
                    <a:cubicBezTo>
                      <a:pt x="3" y="66"/>
                      <a:pt x="13" y="17"/>
                      <a:pt x="13" y="17"/>
                    </a:cubicBezTo>
                    <a:close/>
                  </a:path>
                </a:pathLst>
              </a:custGeom>
              <a:solidFill>
                <a:srgbClr val="E2C7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4" name="Oval 404"/>
              <p:cNvSpPr>
                <a:spLocks noChangeArrowheads="1"/>
              </p:cNvSpPr>
              <p:nvPr/>
            </p:nvSpPr>
            <p:spPr bwMode="auto">
              <a:xfrm>
                <a:off x="1584" y="46"/>
                <a:ext cx="10" cy="11"/>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705" name="Oval 405"/>
              <p:cNvSpPr>
                <a:spLocks noChangeArrowheads="1"/>
              </p:cNvSpPr>
              <p:nvPr/>
            </p:nvSpPr>
            <p:spPr bwMode="auto">
              <a:xfrm>
                <a:off x="1594" y="82"/>
                <a:ext cx="9" cy="9"/>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grpSp>
        <p:grpSp>
          <p:nvGrpSpPr>
            <p:cNvPr id="200" name="Group 607"/>
            <p:cNvGrpSpPr/>
            <p:nvPr/>
          </p:nvGrpSpPr>
          <p:grpSpPr bwMode="auto">
            <a:xfrm flipH="1">
              <a:off x="307975" y="395287"/>
              <a:ext cx="4344987" cy="4049712"/>
              <a:chOff x="0" y="0"/>
              <a:chExt cx="2737" cy="2551"/>
            </a:xfrm>
          </p:grpSpPr>
          <p:sp>
            <p:nvSpPr>
              <p:cNvPr id="306" name="Oval 407"/>
              <p:cNvSpPr>
                <a:spLocks noChangeArrowheads="1"/>
              </p:cNvSpPr>
              <p:nvPr/>
            </p:nvSpPr>
            <p:spPr bwMode="auto">
              <a:xfrm>
                <a:off x="760" y="0"/>
                <a:ext cx="10" cy="9"/>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07" name="Oval 408"/>
              <p:cNvSpPr>
                <a:spLocks noChangeArrowheads="1"/>
              </p:cNvSpPr>
              <p:nvPr/>
            </p:nvSpPr>
            <p:spPr bwMode="auto">
              <a:xfrm>
                <a:off x="721" y="103"/>
                <a:ext cx="8" cy="8"/>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08" name="Oval 409"/>
              <p:cNvSpPr>
                <a:spLocks noChangeArrowheads="1"/>
              </p:cNvSpPr>
              <p:nvPr/>
            </p:nvSpPr>
            <p:spPr bwMode="auto">
              <a:xfrm>
                <a:off x="765" y="47"/>
                <a:ext cx="3" cy="3"/>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09" name="Oval 410"/>
              <p:cNvSpPr>
                <a:spLocks noChangeArrowheads="1"/>
              </p:cNvSpPr>
              <p:nvPr/>
            </p:nvSpPr>
            <p:spPr bwMode="auto">
              <a:xfrm>
                <a:off x="701" y="121"/>
                <a:ext cx="3" cy="4"/>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0" name="Oval 411"/>
              <p:cNvSpPr>
                <a:spLocks noChangeArrowheads="1"/>
              </p:cNvSpPr>
              <p:nvPr/>
            </p:nvSpPr>
            <p:spPr bwMode="auto">
              <a:xfrm>
                <a:off x="741" y="47"/>
                <a:ext cx="5" cy="5"/>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1" name="Oval 412"/>
              <p:cNvSpPr>
                <a:spLocks noChangeArrowheads="1"/>
              </p:cNvSpPr>
              <p:nvPr/>
            </p:nvSpPr>
            <p:spPr bwMode="auto">
              <a:xfrm>
                <a:off x="671" y="45"/>
                <a:ext cx="5" cy="7"/>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2" name="Oval 413"/>
              <p:cNvSpPr>
                <a:spLocks noChangeArrowheads="1"/>
              </p:cNvSpPr>
              <p:nvPr/>
            </p:nvSpPr>
            <p:spPr bwMode="auto">
              <a:xfrm>
                <a:off x="672" y="93"/>
                <a:ext cx="5" cy="7"/>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3" name="Oval 414"/>
              <p:cNvSpPr>
                <a:spLocks noChangeArrowheads="1"/>
              </p:cNvSpPr>
              <p:nvPr/>
            </p:nvSpPr>
            <p:spPr bwMode="auto">
              <a:xfrm>
                <a:off x="716" y="0"/>
                <a:ext cx="7" cy="6"/>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4" name="Oval 415"/>
              <p:cNvSpPr>
                <a:spLocks noChangeArrowheads="1"/>
              </p:cNvSpPr>
              <p:nvPr/>
            </p:nvSpPr>
            <p:spPr bwMode="auto">
              <a:xfrm>
                <a:off x="714" y="41"/>
                <a:ext cx="7" cy="6"/>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5" name="Oval 416"/>
              <p:cNvSpPr>
                <a:spLocks noChangeArrowheads="1"/>
              </p:cNvSpPr>
              <p:nvPr/>
            </p:nvSpPr>
            <p:spPr bwMode="auto">
              <a:xfrm>
                <a:off x="748" y="22"/>
                <a:ext cx="8" cy="7"/>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6" name="Oval 417"/>
              <p:cNvSpPr>
                <a:spLocks noChangeArrowheads="1"/>
              </p:cNvSpPr>
              <p:nvPr/>
            </p:nvSpPr>
            <p:spPr bwMode="auto">
              <a:xfrm>
                <a:off x="775" y="123"/>
                <a:ext cx="6" cy="7"/>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17" name="Freeform 418"/>
              <p:cNvSpPr>
                <a:spLocks noChangeArrowheads="1"/>
              </p:cNvSpPr>
              <p:nvPr/>
            </p:nvSpPr>
            <p:spPr bwMode="auto">
              <a:xfrm>
                <a:off x="783" y="48"/>
                <a:ext cx="10" cy="11"/>
              </a:xfrm>
              <a:custGeom>
                <a:avLst/>
                <a:gdLst>
                  <a:gd name="T0" fmla="*/ 5 w 6"/>
                  <a:gd name="T1" fmla="*/ 20 h 6"/>
                  <a:gd name="T2" fmla="*/ 0 w 6"/>
                  <a:gd name="T3" fmla="*/ 11 h 6"/>
                  <a:gd name="T4" fmla="*/ 12 w 6"/>
                  <a:gd name="T5" fmla="*/ 4 h 6"/>
                  <a:gd name="T6" fmla="*/ 17 w 6"/>
                  <a:gd name="T7" fmla="*/ 13 h 6"/>
                  <a:gd name="T8" fmla="*/ 5 w 6"/>
                  <a:gd name="T9" fmla="*/ 2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6"/>
                    </a:moveTo>
                    <a:cubicBezTo>
                      <a:pt x="1" y="6"/>
                      <a:pt x="0" y="4"/>
                      <a:pt x="0" y="3"/>
                    </a:cubicBezTo>
                    <a:cubicBezTo>
                      <a:pt x="1" y="1"/>
                      <a:pt x="2" y="0"/>
                      <a:pt x="4" y="1"/>
                    </a:cubicBezTo>
                    <a:cubicBezTo>
                      <a:pt x="5" y="1"/>
                      <a:pt x="6" y="2"/>
                      <a:pt x="6" y="4"/>
                    </a:cubicBezTo>
                    <a:cubicBezTo>
                      <a:pt x="5" y="5"/>
                      <a:pt x="4" y="6"/>
                      <a:pt x="2" y="6"/>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8" name="Freeform 419"/>
              <p:cNvSpPr>
                <a:spLocks noChangeArrowheads="1"/>
              </p:cNvSpPr>
              <p:nvPr/>
            </p:nvSpPr>
            <p:spPr bwMode="auto">
              <a:xfrm>
                <a:off x="728" y="54"/>
                <a:ext cx="10" cy="10"/>
              </a:xfrm>
              <a:custGeom>
                <a:avLst/>
                <a:gdLst>
                  <a:gd name="T0" fmla="*/ 8 w 6"/>
                  <a:gd name="T1" fmla="*/ 17 h 6"/>
                  <a:gd name="T2" fmla="*/ 3 w 6"/>
                  <a:gd name="T3" fmla="*/ 8 h 6"/>
                  <a:gd name="T4" fmla="*/ 12 w 6"/>
                  <a:gd name="T5" fmla="*/ 0 h 6"/>
                  <a:gd name="T6" fmla="*/ 17 w 6"/>
                  <a:gd name="T7" fmla="*/ 12 h 6"/>
                  <a:gd name="T8" fmla="*/ 8 w 6"/>
                  <a:gd name="T9" fmla="*/ 1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6"/>
                    </a:moveTo>
                    <a:cubicBezTo>
                      <a:pt x="1" y="5"/>
                      <a:pt x="0" y="4"/>
                      <a:pt x="1" y="3"/>
                    </a:cubicBezTo>
                    <a:cubicBezTo>
                      <a:pt x="1" y="1"/>
                      <a:pt x="2" y="0"/>
                      <a:pt x="4" y="0"/>
                    </a:cubicBezTo>
                    <a:cubicBezTo>
                      <a:pt x="5" y="1"/>
                      <a:pt x="6" y="2"/>
                      <a:pt x="6" y="4"/>
                    </a:cubicBezTo>
                    <a:cubicBezTo>
                      <a:pt x="6" y="5"/>
                      <a:pt x="4" y="6"/>
                      <a:pt x="3" y="6"/>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9" name="Freeform 420"/>
              <p:cNvSpPr>
                <a:spLocks noChangeArrowheads="1"/>
              </p:cNvSpPr>
              <p:nvPr/>
            </p:nvSpPr>
            <p:spPr bwMode="auto">
              <a:xfrm>
                <a:off x="775" y="135"/>
                <a:ext cx="10" cy="11"/>
              </a:xfrm>
              <a:custGeom>
                <a:avLst/>
                <a:gdLst>
                  <a:gd name="T0" fmla="*/ 5 w 6"/>
                  <a:gd name="T1" fmla="*/ 20 h 6"/>
                  <a:gd name="T2" fmla="*/ 0 w 6"/>
                  <a:gd name="T3" fmla="*/ 11 h 6"/>
                  <a:gd name="T4" fmla="*/ 8 w 6"/>
                  <a:gd name="T5" fmla="*/ 4 h 6"/>
                  <a:gd name="T6" fmla="*/ 13 w 6"/>
                  <a:gd name="T7" fmla="*/ 13 h 6"/>
                  <a:gd name="T8" fmla="*/ 5 w 6"/>
                  <a:gd name="T9" fmla="*/ 2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6"/>
                    </a:moveTo>
                    <a:cubicBezTo>
                      <a:pt x="0" y="6"/>
                      <a:pt x="0" y="4"/>
                      <a:pt x="0" y="3"/>
                    </a:cubicBezTo>
                    <a:cubicBezTo>
                      <a:pt x="0" y="1"/>
                      <a:pt x="2" y="0"/>
                      <a:pt x="3" y="1"/>
                    </a:cubicBezTo>
                    <a:cubicBezTo>
                      <a:pt x="5" y="1"/>
                      <a:pt x="6" y="2"/>
                      <a:pt x="5" y="4"/>
                    </a:cubicBezTo>
                    <a:cubicBezTo>
                      <a:pt x="5" y="5"/>
                      <a:pt x="3" y="6"/>
                      <a:pt x="2" y="6"/>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0" name="Freeform 421"/>
              <p:cNvSpPr>
                <a:spLocks noChangeArrowheads="1"/>
              </p:cNvSpPr>
              <p:nvPr/>
            </p:nvSpPr>
            <p:spPr bwMode="auto">
              <a:xfrm>
                <a:off x="697" y="91"/>
                <a:ext cx="9" cy="9"/>
              </a:xfrm>
              <a:custGeom>
                <a:avLst/>
                <a:gdLst>
                  <a:gd name="T0" fmla="*/ 7 w 5"/>
                  <a:gd name="T1" fmla="*/ 16 h 5"/>
                  <a:gd name="T2" fmla="*/ 0 w 5"/>
                  <a:gd name="T3" fmla="*/ 7 h 5"/>
                  <a:gd name="T4" fmla="*/ 9 w 5"/>
                  <a:gd name="T5" fmla="*/ 4 h 5"/>
                  <a:gd name="T6" fmla="*/ 13 w 5"/>
                  <a:gd name="T7" fmla="*/ 9 h 5"/>
                  <a:gd name="T8" fmla="*/ 7 w 5"/>
                  <a:gd name="T9" fmla="*/ 1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1" y="4"/>
                      <a:pt x="0" y="3"/>
                      <a:pt x="0" y="2"/>
                    </a:cubicBezTo>
                    <a:cubicBezTo>
                      <a:pt x="1" y="1"/>
                      <a:pt x="2" y="0"/>
                      <a:pt x="3" y="1"/>
                    </a:cubicBezTo>
                    <a:cubicBezTo>
                      <a:pt x="4" y="1"/>
                      <a:pt x="5" y="2"/>
                      <a:pt x="4" y="3"/>
                    </a:cubicBezTo>
                    <a:cubicBezTo>
                      <a:pt x="4" y="4"/>
                      <a:pt x="3" y="5"/>
                      <a:pt x="2" y="5"/>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1" name="Freeform 422"/>
              <p:cNvSpPr>
                <a:spLocks noChangeArrowheads="1"/>
              </p:cNvSpPr>
              <p:nvPr/>
            </p:nvSpPr>
            <p:spPr bwMode="auto">
              <a:xfrm>
                <a:off x="736" y="132"/>
                <a:ext cx="5" cy="3"/>
              </a:xfrm>
              <a:custGeom>
                <a:avLst/>
                <a:gdLst>
                  <a:gd name="T0" fmla="*/ 3 w 3"/>
                  <a:gd name="T1" fmla="*/ 5 h 2"/>
                  <a:gd name="T2" fmla="*/ 0 w 3"/>
                  <a:gd name="T3" fmla="*/ 3 h 2"/>
                  <a:gd name="T4" fmla="*/ 5 w 3"/>
                  <a:gd name="T5" fmla="*/ 0 h 2"/>
                  <a:gd name="T6" fmla="*/ 5 w 3"/>
                  <a:gd name="T7" fmla="*/ 3 h 2"/>
                  <a:gd name="T8" fmla="*/ 3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1" y="0"/>
                      <a:pt x="1" y="0"/>
                      <a:pt x="2" y="0"/>
                    </a:cubicBezTo>
                    <a:cubicBezTo>
                      <a:pt x="2" y="0"/>
                      <a:pt x="3" y="0"/>
                      <a:pt x="2" y="1"/>
                    </a:cubicBezTo>
                    <a:cubicBezTo>
                      <a:pt x="2" y="2"/>
                      <a:pt x="2" y="2"/>
                      <a:pt x="1" y="2"/>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2" name="Freeform 423"/>
              <p:cNvSpPr>
                <a:spLocks noChangeArrowheads="1"/>
              </p:cNvSpPr>
              <p:nvPr/>
            </p:nvSpPr>
            <p:spPr bwMode="auto">
              <a:xfrm>
                <a:off x="739" y="107"/>
                <a:ext cx="7" cy="5"/>
              </a:xfrm>
              <a:custGeom>
                <a:avLst/>
                <a:gdLst>
                  <a:gd name="T0" fmla="*/ 7 w 4"/>
                  <a:gd name="T1" fmla="*/ 8 h 3"/>
                  <a:gd name="T2" fmla="*/ 0 w 4"/>
                  <a:gd name="T3" fmla="*/ 3 h 3"/>
                  <a:gd name="T4" fmla="*/ 7 w 4"/>
                  <a:gd name="T5" fmla="*/ 0 h 3"/>
                  <a:gd name="T6" fmla="*/ 12 w 4"/>
                  <a:gd name="T7" fmla="*/ 5 h 3"/>
                  <a:gd name="T8" fmla="*/ 7 w 4"/>
                  <a:gd name="T9" fmla="*/ 8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2"/>
                      <a:pt x="0" y="1"/>
                    </a:cubicBezTo>
                    <a:cubicBezTo>
                      <a:pt x="1" y="0"/>
                      <a:pt x="2" y="0"/>
                      <a:pt x="2" y="0"/>
                    </a:cubicBezTo>
                    <a:cubicBezTo>
                      <a:pt x="3" y="0"/>
                      <a:pt x="4" y="1"/>
                      <a:pt x="4" y="2"/>
                    </a:cubicBezTo>
                    <a:cubicBezTo>
                      <a:pt x="3" y="3"/>
                      <a:pt x="3" y="3"/>
                      <a:pt x="2" y="3"/>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3" name="Freeform 424"/>
              <p:cNvSpPr>
                <a:spLocks noChangeArrowheads="1"/>
              </p:cNvSpPr>
              <p:nvPr/>
            </p:nvSpPr>
            <p:spPr bwMode="auto">
              <a:xfrm>
                <a:off x="756" y="34"/>
                <a:ext cx="7" cy="5"/>
              </a:xfrm>
              <a:custGeom>
                <a:avLst/>
                <a:gdLst>
                  <a:gd name="T0" fmla="*/ 4 w 4"/>
                  <a:gd name="T1" fmla="*/ 8 h 3"/>
                  <a:gd name="T2" fmla="*/ 0 w 4"/>
                  <a:gd name="T3" fmla="*/ 3 h 3"/>
                  <a:gd name="T4" fmla="*/ 7 w 4"/>
                  <a:gd name="T5" fmla="*/ 0 h 3"/>
                  <a:gd name="T6" fmla="*/ 9 w 4"/>
                  <a:gd name="T7" fmla="*/ 5 h 3"/>
                  <a:gd name="T8" fmla="*/ 4 w 4"/>
                  <a:gd name="T9" fmla="*/ 8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1" y="3"/>
                      <a:pt x="0" y="2"/>
                      <a:pt x="0" y="1"/>
                    </a:cubicBezTo>
                    <a:cubicBezTo>
                      <a:pt x="0" y="0"/>
                      <a:pt x="1" y="0"/>
                      <a:pt x="2" y="0"/>
                    </a:cubicBezTo>
                    <a:cubicBezTo>
                      <a:pt x="3" y="0"/>
                      <a:pt x="4" y="1"/>
                      <a:pt x="3" y="2"/>
                    </a:cubicBezTo>
                    <a:cubicBezTo>
                      <a:pt x="3" y="3"/>
                      <a:pt x="2" y="3"/>
                      <a:pt x="1" y="3"/>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4" name="Freeform 425"/>
              <p:cNvSpPr>
                <a:spLocks noChangeArrowheads="1"/>
              </p:cNvSpPr>
              <p:nvPr/>
            </p:nvSpPr>
            <p:spPr bwMode="auto">
              <a:xfrm>
                <a:off x="681" y="24"/>
                <a:ext cx="6" cy="5"/>
              </a:xfrm>
              <a:custGeom>
                <a:avLst/>
                <a:gdLst>
                  <a:gd name="T0" fmla="*/ 5 w 4"/>
                  <a:gd name="T1" fmla="*/ 8 h 3"/>
                  <a:gd name="T2" fmla="*/ 0 w 4"/>
                  <a:gd name="T3" fmla="*/ 3 h 3"/>
                  <a:gd name="T4" fmla="*/ 5 w 4"/>
                  <a:gd name="T5" fmla="*/ 0 h 3"/>
                  <a:gd name="T6" fmla="*/ 8 w 4"/>
                  <a:gd name="T7" fmla="*/ 5 h 3"/>
                  <a:gd name="T8" fmla="*/ 5 w 4"/>
                  <a:gd name="T9" fmla="*/ 8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2"/>
                      <a:pt x="0" y="1"/>
                    </a:cubicBezTo>
                    <a:cubicBezTo>
                      <a:pt x="1" y="0"/>
                      <a:pt x="1" y="0"/>
                      <a:pt x="2" y="0"/>
                    </a:cubicBezTo>
                    <a:cubicBezTo>
                      <a:pt x="3" y="0"/>
                      <a:pt x="4" y="1"/>
                      <a:pt x="3" y="2"/>
                    </a:cubicBezTo>
                    <a:cubicBezTo>
                      <a:pt x="3" y="2"/>
                      <a:pt x="2" y="3"/>
                      <a:pt x="2" y="3"/>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5" name="Freeform 426"/>
              <p:cNvSpPr>
                <a:spLocks noChangeArrowheads="1"/>
              </p:cNvSpPr>
              <p:nvPr/>
            </p:nvSpPr>
            <p:spPr bwMode="auto">
              <a:xfrm>
                <a:off x="788" y="91"/>
                <a:ext cx="7" cy="7"/>
              </a:xfrm>
              <a:custGeom>
                <a:avLst/>
                <a:gdLst>
                  <a:gd name="T0" fmla="*/ 7 w 4"/>
                  <a:gd name="T1" fmla="*/ 12 h 4"/>
                  <a:gd name="T2" fmla="*/ 0 w 4"/>
                  <a:gd name="T3" fmla="*/ 7 h 4"/>
                  <a:gd name="T4" fmla="*/ 7 w 4"/>
                  <a:gd name="T5" fmla="*/ 4 h 4"/>
                  <a:gd name="T6" fmla="*/ 9 w 4"/>
                  <a:gd name="T7" fmla="*/ 9 h 4"/>
                  <a:gd name="T8" fmla="*/ 7 w 4"/>
                  <a:gd name="T9" fmla="*/ 1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1" y="4"/>
                      <a:pt x="0" y="3"/>
                      <a:pt x="0" y="2"/>
                    </a:cubicBezTo>
                    <a:cubicBezTo>
                      <a:pt x="1" y="1"/>
                      <a:pt x="1" y="0"/>
                      <a:pt x="2" y="1"/>
                    </a:cubicBezTo>
                    <a:cubicBezTo>
                      <a:pt x="3" y="1"/>
                      <a:pt x="4" y="2"/>
                      <a:pt x="3" y="3"/>
                    </a:cubicBezTo>
                    <a:cubicBezTo>
                      <a:pt x="3" y="3"/>
                      <a:pt x="2" y="4"/>
                      <a:pt x="2" y="4"/>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6" name="Freeform 427"/>
              <p:cNvSpPr>
                <a:spLocks noChangeArrowheads="1"/>
              </p:cNvSpPr>
              <p:nvPr/>
            </p:nvSpPr>
            <p:spPr bwMode="auto">
              <a:xfrm>
                <a:off x="750" y="80"/>
                <a:ext cx="6" cy="7"/>
              </a:xfrm>
              <a:custGeom>
                <a:avLst/>
                <a:gdLst>
                  <a:gd name="T0" fmla="*/ 5 w 4"/>
                  <a:gd name="T1" fmla="*/ 12 h 4"/>
                  <a:gd name="T2" fmla="*/ 3 w 4"/>
                  <a:gd name="T3" fmla="*/ 7 h 4"/>
                  <a:gd name="T4" fmla="*/ 5 w 4"/>
                  <a:gd name="T5" fmla="*/ 0 h 4"/>
                  <a:gd name="T6" fmla="*/ 9 w 4"/>
                  <a:gd name="T7" fmla="*/ 7 h 4"/>
                  <a:gd name="T8" fmla="*/ 5 w 4"/>
                  <a:gd name="T9" fmla="*/ 1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1" y="3"/>
                      <a:pt x="0" y="3"/>
                      <a:pt x="1" y="2"/>
                    </a:cubicBezTo>
                    <a:cubicBezTo>
                      <a:pt x="1" y="1"/>
                      <a:pt x="2" y="0"/>
                      <a:pt x="2" y="0"/>
                    </a:cubicBezTo>
                    <a:cubicBezTo>
                      <a:pt x="3" y="1"/>
                      <a:pt x="4" y="2"/>
                      <a:pt x="4" y="2"/>
                    </a:cubicBezTo>
                    <a:cubicBezTo>
                      <a:pt x="3" y="3"/>
                      <a:pt x="3" y="4"/>
                      <a:pt x="2" y="4"/>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7" name="Freeform 428"/>
              <p:cNvSpPr>
                <a:spLocks noChangeArrowheads="1"/>
              </p:cNvSpPr>
              <p:nvPr/>
            </p:nvSpPr>
            <p:spPr bwMode="auto">
              <a:xfrm>
                <a:off x="760" y="119"/>
                <a:ext cx="8" cy="9"/>
              </a:xfrm>
              <a:custGeom>
                <a:avLst/>
                <a:gdLst>
                  <a:gd name="T0" fmla="*/ 5 w 5"/>
                  <a:gd name="T1" fmla="*/ 16 h 5"/>
                  <a:gd name="T2" fmla="*/ 0 w 5"/>
                  <a:gd name="T3" fmla="*/ 7 h 5"/>
                  <a:gd name="T4" fmla="*/ 8 w 5"/>
                  <a:gd name="T5" fmla="*/ 0 h 5"/>
                  <a:gd name="T6" fmla="*/ 13 w 5"/>
                  <a:gd name="T7" fmla="*/ 9 h 5"/>
                  <a:gd name="T8" fmla="*/ 5 w 5"/>
                  <a:gd name="T9" fmla="*/ 1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1" y="5"/>
                      <a:pt x="0" y="3"/>
                      <a:pt x="0" y="2"/>
                    </a:cubicBezTo>
                    <a:cubicBezTo>
                      <a:pt x="0" y="1"/>
                      <a:pt x="2" y="0"/>
                      <a:pt x="3" y="0"/>
                    </a:cubicBezTo>
                    <a:cubicBezTo>
                      <a:pt x="4" y="1"/>
                      <a:pt x="5" y="2"/>
                      <a:pt x="5" y="3"/>
                    </a:cubicBezTo>
                    <a:cubicBezTo>
                      <a:pt x="4" y="4"/>
                      <a:pt x="3" y="5"/>
                      <a:pt x="2" y="5"/>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8" name="Freeform 429"/>
              <p:cNvSpPr>
                <a:spLocks noChangeArrowheads="1"/>
              </p:cNvSpPr>
              <p:nvPr/>
            </p:nvSpPr>
            <p:spPr bwMode="auto">
              <a:xfrm>
                <a:off x="666" y="134"/>
                <a:ext cx="6" cy="7"/>
              </a:xfrm>
              <a:custGeom>
                <a:avLst/>
                <a:gdLst>
                  <a:gd name="T0" fmla="*/ 5 w 4"/>
                  <a:gd name="T1" fmla="*/ 12 h 4"/>
                  <a:gd name="T2" fmla="*/ 0 w 4"/>
                  <a:gd name="T3" fmla="*/ 4 h 4"/>
                  <a:gd name="T4" fmla="*/ 5 w 4"/>
                  <a:gd name="T5" fmla="*/ 0 h 4"/>
                  <a:gd name="T6" fmla="*/ 9 w 4"/>
                  <a:gd name="T7" fmla="*/ 7 h 4"/>
                  <a:gd name="T8" fmla="*/ 5 w 4"/>
                  <a:gd name="T9" fmla="*/ 1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0" y="3"/>
                      <a:pt x="0" y="2"/>
                      <a:pt x="0" y="1"/>
                    </a:cubicBezTo>
                    <a:cubicBezTo>
                      <a:pt x="0" y="0"/>
                      <a:pt x="1" y="0"/>
                      <a:pt x="2" y="0"/>
                    </a:cubicBezTo>
                    <a:cubicBezTo>
                      <a:pt x="3" y="0"/>
                      <a:pt x="4" y="1"/>
                      <a:pt x="4" y="2"/>
                    </a:cubicBezTo>
                    <a:cubicBezTo>
                      <a:pt x="4" y="3"/>
                      <a:pt x="3" y="4"/>
                      <a:pt x="2" y="4"/>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9" name="Freeform 430"/>
              <p:cNvSpPr>
                <a:spLocks noChangeArrowheads="1"/>
              </p:cNvSpPr>
              <p:nvPr/>
            </p:nvSpPr>
            <p:spPr bwMode="auto">
              <a:xfrm>
                <a:off x="1121" y="1608"/>
                <a:ext cx="65" cy="53"/>
              </a:xfrm>
              <a:custGeom>
                <a:avLst/>
                <a:gdLst>
                  <a:gd name="T0" fmla="*/ 58 w 39"/>
                  <a:gd name="T1" fmla="*/ 25 h 30"/>
                  <a:gd name="T2" fmla="*/ 95 w 39"/>
                  <a:gd name="T3" fmla="*/ 49 h 30"/>
                  <a:gd name="T4" fmla="*/ 100 w 39"/>
                  <a:gd name="T5" fmla="*/ 74 h 30"/>
                  <a:gd name="T6" fmla="*/ 75 w 39"/>
                  <a:gd name="T7" fmla="*/ 81 h 30"/>
                  <a:gd name="T8" fmla="*/ 13 w 39"/>
                  <a:gd name="T9" fmla="*/ 37 h 30"/>
                  <a:gd name="T10" fmla="*/ 8 w 39"/>
                  <a:gd name="T11" fmla="*/ 12 h 30"/>
                  <a:gd name="T12" fmla="*/ 8 w 39"/>
                  <a:gd name="T13" fmla="*/ 12 h 30"/>
                  <a:gd name="T14" fmla="*/ 22 w 39"/>
                  <a:gd name="T15" fmla="*/ 9 h 30"/>
                  <a:gd name="T16" fmla="*/ 70 w 39"/>
                  <a:gd name="T17" fmla="*/ 44 h 30"/>
                  <a:gd name="T18" fmla="*/ 72 w 39"/>
                  <a:gd name="T19" fmla="*/ 57 h 30"/>
                  <a:gd name="T20" fmla="*/ 62 w 39"/>
                  <a:gd name="T21" fmla="*/ 60 h 30"/>
                  <a:gd name="T22" fmla="*/ 25 w 39"/>
                  <a:gd name="T23" fmla="*/ 34 h 30"/>
                  <a:gd name="T24" fmla="*/ 25 w 39"/>
                  <a:gd name="T25" fmla="*/ 37 h 30"/>
                  <a:gd name="T26" fmla="*/ 58 w 39"/>
                  <a:gd name="T27" fmla="*/ 62 h 30"/>
                  <a:gd name="T28" fmla="*/ 78 w 39"/>
                  <a:gd name="T29" fmla="*/ 60 h 30"/>
                  <a:gd name="T30" fmla="*/ 72 w 39"/>
                  <a:gd name="T31" fmla="*/ 37 h 30"/>
                  <a:gd name="T32" fmla="*/ 25 w 39"/>
                  <a:gd name="T33" fmla="*/ 4 h 30"/>
                  <a:gd name="T34" fmla="*/ 5 w 39"/>
                  <a:gd name="T35" fmla="*/ 9 h 30"/>
                  <a:gd name="T36" fmla="*/ 5 w 39"/>
                  <a:gd name="T37" fmla="*/ 9 h 30"/>
                  <a:gd name="T38" fmla="*/ 12 w 39"/>
                  <a:gd name="T39" fmla="*/ 41 h 30"/>
                  <a:gd name="T40" fmla="*/ 75 w 39"/>
                  <a:gd name="T41" fmla="*/ 85 h 30"/>
                  <a:gd name="T42" fmla="*/ 103 w 39"/>
                  <a:gd name="T43" fmla="*/ 78 h 30"/>
                  <a:gd name="T44" fmla="*/ 95 w 39"/>
                  <a:gd name="T45" fmla="*/ 48 h 30"/>
                  <a:gd name="T46" fmla="*/ 62 w 39"/>
                  <a:gd name="T47" fmla="*/ 21 h 30"/>
                  <a:gd name="T48" fmla="*/ 58 w 39"/>
                  <a:gd name="T49" fmla="*/ 25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30"/>
                  <a:gd name="T77" fmla="*/ 39 w 39"/>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30">
                    <a:moveTo>
                      <a:pt x="21" y="8"/>
                    </a:moveTo>
                    <a:cubicBezTo>
                      <a:pt x="34" y="16"/>
                      <a:pt x="34" y="16"/>
                      <a:pt x="34" y="16"/>
                    </a:cubicBezTo>
                    <a:cubicBezTo>
                      <a:pt x="37" y="18"/>
                      <a:pt x="37" y="22"/>
                      <a:pt x="36" y="24"/>
                    </a:cubicBezTo>
                    <a:cubicBezTo>
                      <a:pt x="34" y="27"/>
                      <a:pt x="30" y="28"/>
                      <a:pt x="27" y="26"/>
                    </a:cubicBezTo>
                    <a:cubicBezTo>
                      <a:pt x="5" y="12"/>
                      <a:pt x="5" y="12"/>
                      <a:pt x="5" y="12"/>
                    </a:cubicBezTo>
                    <a:cubicBezTo>
                      <a:pt x="2" y="11"/>
                      <a:pt x="1" y="7"/>
                      <a:pt x="3" y="4"/>
                    </a:cubicBezTo>
                    <a:cubicBezTo>
                      <a:pt x="3" y="4"/>
                      <a:pt x="3" y="4"/>
                      <a:pt x="3" y="4"/>
                    </a:cubicBezTo>
                    <a:cubicBezTo>
                      <a:pt x="4" y="3"/>
                      <a:pt x="6" y="2"/>
                      <a:pt x="8" y="3"/>
                    </a:cubicBezTo>
                    <a:cubicBezTo>
                      <a:pt x="25" y="14"/>
                      <a:pt x="25" y="14"/>
                      <a:pt x="25" y="14"/>
                    </a:cubicBezTo>
                    <a:cubicBezTo>
                      <a:pt x="27" y="14"/>
                      <a:pt x="27" y="16"/>
                      <a:pt x="26" y="18"/>
                    </a:cubicBezTo>
                    <a:cubicBezTo>
                      <a:pt x="25" y="19"/>
                      <a:pt x="23" y="20"/>
                      <a:pt x="22" y="19"/>
                    </a:cubicBezTo>
                    <a:cubicBezTo>
                      <a:pt x="9" y="11"/>
                      <a:pt x="9" y="11"/>
                      <a:pt x="9" y="11"/>
                    </a:cubicBezTo>
                    <a:cubicBezTo>
                      <a:pt x="9" y="12"/>
                      <a:pt x="9" y="12"/>
                      <a:pt x="9" y="12"/>
                    </a:cubicBezTo>
                    <a:cubicBezTo>
                      <a:pt x="21" y="20"/>
                      <a:pt x="21" y="20"/>
                      <a:pt x="21" y="20"/>
                    </a:cubicBezTo>
                    <a:cubicBezTo>
                      <a:pt x="23" y="21"/>
                      <a:pt x="26" y="21"/>
                      <a:pt x="28" y="19"/>
                    </a:cubicBezTo>
                    <a:cubicBezTo>
                      <a:pt x="29" y="17"/>
                      <a:pt x="28" y="14"/>
                      <a:pt x="26" y="12"/>
                    </a:cubicBezTo>
                    <a:cubicBezTo>
                      <a:pt x="9" y="1"/>
                      <a:pt x="9" y="1"/>
                      <a:pt x="9" y="1"/>
                    </a:cubicBezTo>
                    <a:cubicBezTo>
                      <a:pt x="6" y="0"/>
                      <a:pt x="3" y="1"/>
                      <a:pt x="2" y="3"/>
                    </a:cubicBezTo>
                    <a:cubicBezTo>
                      <a:pt x="2" y="3"/>
                      <a:pt x="2" y="3"/>
                      <a:pt x="2" y="3"/>
                    </a:cubicBezTo>
                    <a:cubicBezTo>
                      <a:pt x="0" y="7"/>
                      <a:pt x="1" y="11"/>
                      <a:pt x="4" y="13"/>
                    </a:cubicBezTo>
                    <a:cubicBezTo>
                      <a:pt x="27" y="27"/>
                      <a:pt x="27" y="27"/>
                      <a:pt x="27" y="27"/>
                    </a:cubicBezTo>
                    <a:cubicBezTo>
                      <a:pt x="30" y="30"/>
                      <a:pt x="35" y="29"/>
                      <a:pt x="37" y="25"/>
                    </a:cubicBezTo>
                    <a:cubicBezTo>
                      <a:pt x="39" y="22"/>
                      <a:pt x="38" y="17"/>
                      <a:pt x="34" y="15"/>
                    </a:cubicBezTo>
                    <a:cubicBezTo>
                      <a:pt x="22" y="7"/>
                      <a:pt x="22" y="7"/>
                      <a:pt x="22" y="7"/>
                    </a:cubicBezTo>
                    <a:lnTo>
                      <a:pt x="21" y="8"/>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0" name="Freeform 431"/>
              <p:cNvSpPr>
                <a:spLocks noChangeArrowheads="1"/>
              </p:cNvSpPr>
              <p:nvPr/>
            </p:nvSpPr>
            <p:spPr bwMode="auto">
              <a:xfrm>
                <a:off x="988" y="1391"/>
                <a:ext cx="67" cy="48"/>
              </a:xfrm>
              <a:custGeom>
                <a:avLst/>
                <a:gdLst>
                  <a:gd name="T0" fmla="*/ 45 w 40"/>
                  <a:gd name="T1" fmla="*/ 28 h 27"/>
                  <a:gd name="T2" fmla="*/ 84 w 40"/>
                  <a:gd name="T3" fmla="*/ 9 h 27"/>
                  <a:gd name="T4" fmla="*/ 104 w 40"/>
                  <a:gd name="T5" fmla="*/ 20 h 27"/>
                  <a:gd name="T6" fmla="*/ 95 w 40"/>
                  <a:gd name="T7" fmla="*/ 44 h 27"/>
                  <a:gd name="T8" fmla="*/ 28 w 40"/>
                  <a:gd name="T9" fmla="*/ 76 h 27"/>
                  <a:gd name="T10" fmla="*/ 5 w 40"/>
                  <a:gd name="T11" fmla="*/ 69 h 27"/>
                  <a:gd name="T12" fmla="*/ 5 w 40"/>
                  <a:gd name="T13" fmla="*/ 69 h 27"/>
                  <a:gd name="T14" fmla="*/ 12 w 40"/>
                  <a:gd name="T15" fmla="*/ 53 h 27"/>
                  <a:gd name="T16" fmla="*/ 65 w 40"/>
                  <a:gd name="T17" fmla="*/ 25 h 27"/>
                  <a:gd name="T18" fmla="*/ 75 w 40"/>
                  <a:gd name="T19" fmla="*/ 32 h 27"/>
                  <a:gd name="T20" fmla="*/ 70 w 40"/>
                  <a:gd name="T21" fmla="*/ 44 h 27"/>
                  <a:gd name="T22" fmla="*/ 34 w 40"/>
                  <a:gd name="T23" fmla="*/ 64 h 27"/>
                  <a:gd name="T24" fmla="*/ 34 w 40"/>
                  <a:gd name="T25" fmla="*/ 66 h 27"/>
                  <a:gd name="T26" fmla="*/ 74 w 40"/>
                  <a:gd name="T27" fmla="*/ 48 h 27"/>
                  <a:gd name="T28" fmla="*/ 79 w 40"/>
                  <a:gd name="T29" fmla="*/ 28 h 27"/>
                  <a:gd name="T30" fmla="*/ 62 w 40"/>
                  <a:gd name="T31" fmla="*/ 21 h 27"/>
                  <a:gd name="T32" fmla="*/ 8 w 40"/>
                  <a:gd name="T33" fmla="*/ 50 h 27"/>
                  <a:gd name="T34" fmla="*/ 3 w 40"/>
                  <a:gd name="T35" fmla="*/ 69 h 27"/>
                  <a:gd name="T36" fmla="*/ 3 w 40"/>
                  <a:gd name="T37" fmla="*/ 69 h 27"/>
                  <a:gd name="T38" fmla="*/ 30 w 40"/>
                  <a:gd name="T39" fmla="*/ 82 h 27"/>
                  <a:gd name="T40" fmla="*/ 99 w 40"/>
                  <a:gd name="T41" fmla="*/ 48 h 27"/>
                  <a:gd name="T42" fmla="*/ 109 w 40"/>
                  <a:gd name="T43" fmla="*/ 16 h 27"/>
                  <a:gd name="T44" fmla="*/ 82 w 40"/>
                  <a:gd name="T45" fmla="*/ 7 h 27"/>
                  <a:gd name="T46" fmla="*/ 42 w 40"/>
                  <a:gd name="T47" fmla="*/ 25 h 27"/>
                  <a:gd name="T48" fmla="*/ 45 w 40"/>
                  <a:gd name="T49" fmla="*/ 28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27"/>
                  <a:gd name="T77" fmla="*/ 40 w 40"/>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27">
                    <a:moveTo>
                      <a:pt x="16" y="9"/>
                    </a:moveTo>
                    <a:cubicBezTo>
                      <a:pt x="30" y="3"/>
                      <a:pt x="30" y="3"/>
                      <a:pt x="30" y="3"/>
                    </a:cubicBezTo>
                    <a:cubicBezTo>
                      <a:pt x="33" y="2"/>
                      <a:pt x="36" y="3"/>
                      <a:pt x="37" y="6"/>
                    </a:cubicBezTo>
                    <a:cubicBezTo>
                      <a:pt x="39" y="9"/>
                      <a:pt x="37" y="12"/>
                      <a:pt x="34" y="14"/>
                    </a:cubicBezTo>
                    <a:cubicBezTo>
                      <a:pt x="10" y="24"/>
                      <a:pt x="10" y="24"/>
                      <a:pt x="10" y="24"/>
                    </a:cubicBezTo>
                    <a:cubicBezTo>
                      <a:pt x="7" y="26"/>
                      <a:pt x="4" y="24"/>
                      <a:pt x="2" y="22"/>
                    </a:cubicBezTo>
                    <a:cubicBezTo>
                      <a:pt x="2" y="22"/>
                      <a:pt x="2" y="22"/>
                      <a:pt x="2" y="22"/>
                    </a:cubicBezTo>
                    <a:cubicBezTo>
                      <a:pt x="2" y="20"/>
                      <a:pt x="2" y="17"/>
                      <a:pt x="4" y="17"/>
                    </a:cubicBezTo>
                    <a:cubicBezTo>
                      <a:pt x="23" y="8"/>
                      <a:pt x="23" y="8"/>
                      <a:pt x="23" y="8"/>
                    </a:cubicBezTo>
                    <a:cubicBezTo>
                      <a:pt x="24" y="8"/>
                      <a:pt x="26" y="8"/>
                      <a:pt x="27" y="10"/>
                    </a:cubicBezTo>
                    <a:cubicBezTo>
                      <a:pt x="28" y="11"/>
                      <a:pt x="27" y="13"/>
                      <a:pt x="25" y="14"/>
                    </a:cubicBezTo>
                    <a:cubicBezTo>
                      <a:pt x="12" y="20"/>
                      <a:pt x="12" y="20"/>
                      <a:pt x="12" y="20"/>
                    </a:cubicBezTo>
                    <a:cubicBezTo>
                      <a:pt x="12" y="21"/>
                      <a:pt x="12" y="21"/>
                      <a:pt x="12" y="21"/>
                    </a:cubicBezTo>
                    <a:cubicBezTo>
                      <a:pt x="26" y="15"/>
                      <a:pt x="26" y="15"/>
                      <a:pt x="26" y="15"/>
                    </a:cubicBezTo>
                    <a:cubicBezTo>
                      <a:pt x="28" y="14"/>
                      <a:pt x="29" y="12"/>
                      <a:pt x="28" y="9"/>
                    </a:cubicBezTo>
                    <a:cubicBezTo>
                      <a:pt x="27" y="7"/>
                      <a:pt x="24" y="6"/>
                      <a:pt x="22" y="7"/>
                    </a:cubicBezTo>
                    <a:cubicBezTo>
                      <a:pt x="3" y="16"/>
                      <a:pt x="3" y="16"/>
                      <a:pt x="3" y="16"/>
                    </a:cubicBezTo>
                    <a:cubicBezTo>
                      <a:pt x="1" y="17"/>
                      <a:pt x="0" y="20"/>
                      <a:pt x="1" y="22"/>
                    </a:cubicBezTo>
                    <a:cubicBezTo>
                      <a:pt x="1" y="22"/>
                      <a:pt x="1" y="22"/>
                      <a:pt x="1" y="22"/>
                    </a:cubicBezTo>
                    <a:cubicBezTo>
                      <a:pt x="3" y="26"/>
                      <a:pt x="7" y="27"/>
                      <a:pt x="11" y="26"/>
                    </a:cubicBezTo>
                    <a:cubicBezTo>
                      <a:pt x="35" y="15"/>
                      <a:pt x="35" y="15"/>
                      <a:pt x="35" y="15"/>
                    </a:cubicBezTo>
                    <a:cubicBezTo>
                      <a:pt x="39" y="13"/>
                      <a:pt x="40" y="9"/>
                      <a:pt x="39" y="5"/>
                    </a:cubicBezTo>
                    <a:cubicBezTo>
                      <a:pt x="37" y="2"/>
                      <a:pt x="33" y="0"/>
                      <a:pt x="29" y="2"/>
                    </a:cubicBezTo>
                    <a:cubicBezTo>
                      <a:pt x="15" y="8"/>
                      <a:pt x="15" y="8"/>
                      <a:pt x="15" y="8"/>
                    </a:cubicBezTo>
                    <a:lnTo>
                      <a:pt x="16" y="9"/>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1" name="Freeform 432"/>
              <p:cNvSpPr>
                <a:spLocks noChangeArrowheads="1"/>
              </p:cNvSpPr>
              <p:nvPr/>
            </p:nvSpPr>
            <p:spPr bwMode="auto">
              <a:xfrm>
                <a:off x="1133" y="1457"/>
                <a:ext cx="43" cy="67"/>
              </a:xfrm>
              <a:custGeom>
                <a:avLst/>
                <a:gdLst>
                  <a:gd name="T0" fmla="*/ 3 w 43"/>
                  <a:gd name="T1" fmla="*/ 14 h 67"/>
                  <a:gd name="T2" fmla="*/ 6 w 43"/>
                  <a:gd name="T3" fmla="*/ 14 h 67"/>
                  <a:gd name="T4" fmla="*/ 5 w 43"/>
                  <a:gd name="T5" fmla="*/ 49 h 67"/>
                  <a:gd name="T6" fmla="*/ 0 w 43"/>
                  <a:gd name="T7" fmla="*/ 48 h 67"/>
                  <a:gd name="T8" fmla="*/ 0 w 43"/>
                  <a:gd name="T9" fmla="*/ 64 h 67"/>
                  <a:gd name="T10" fmla="*/ 38 w 43"/>
                  <a:gd name="T11" fmla="*/ 67 h 67"/>
                  <a:gd name="T12" fmla="*/ 43 w 43"/>
                  <a:gd name="T13" fmla="*/ 5 h 67"/>
                  <a:gd name="T14" fmla="*/ 5 w 43"/>
                  <a:gd name="T15" fmla="*/ 0 h 67"/>
                  <a:gd name="T16" fmla="*/ 3 w 43"/>
                  <a:gd name="T17" fmla="*/ 14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67"/>
                  <a:gd name="T29" fmla="*/ 43 w 4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67">
                    <a:moveTo>
                      <a:pt x="3" y="14"/>
                    </a:moveTo>
                    <a:lnTo>
                      <a:pt x="6" y="14"/>
                    </a:lnTo>
                    <a:lnTo>
                      <a:pt x="5" y="49"/>
                    </a:lnTo>
                    <a:lnTo>
                      <a:pt x="0" y="48"/>
                    </a:lnTo>
                    <a:lnTo>
                      <a:pt x="0" y="64"/>
                    </a:lnTo>
                    <a:lnTo>
                      <a:pt x="38" y="67"/>
                    </a:lnTo>
                    <a:lnTo>
                      <a:pt x="43" y="5"/>
                    </a:lnTo>
                    <a:lnTo>
                      <a:pt x="5" y="0"/>
                    </a:lnTo>
                    <a:lnTo>
                      <a:pt x="3" y="14"/>
                    </a:lnTo>
                    <a:close/>
                  </a:path>
                </a:pathLst>
              </a:custGeom>
              <a:solidFill>
                <a:srgbClr val="28697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2" name="Freeform 433"/>
              <p:cNvSpPr>
                <a:spLocks noChangeArrowheads="1"/>
              </p:cNvSpPr>
              <p:nvPr/>
            </p:nvSpPr>
            <p:spPr bwMode="auto">
              <a:xfrm>
                <a:off x="1133" y="1457"/>
                <a:ext cx="43" cy="64"/>
              </a:xfrm>
              <a:custGeom>
                <a:avLst/>
                <a:gdLst>
                  <a:gd name="T0" fmla="*/ 3 w 43"/>
                  <a:gd name="T1" fmla="*/ 14 h 64"/>
                  <a:gd name="T2" fmla="*/ 6 w 43"/>
                  <a:gd name="T3" fmla="*/ 14 h 64"/>
                  <a:gd name="T4" fmla="*/ 5 w 43"/>
                  <a:gd name="T5" fmla="*/ 49 h 64"/>
                  <a:gd name="T6" fmla="*/ 0 w 43"/>
                  <a:gd name="T7" fmla="*/ 48 h 64"/>
                  <a:gd name="T8" fmla="*/ 0 w 43"/>
                  <a:gd name="T9" fmla="*/ 64 h 64"/>
                  <a:gd name="T10" fmla="*/ 43 w 43"/>
                  <a:gd name="T11" fmla="*/ 5 h 64"/>
                  <a:gd name="T12" fmla="*/ 5 w 43"/>
                  <a:gd name="T13" fmla="*/ 0 h 64"/>
                  <a:gd name="T14" fmla="*/ 3 w 43"/>
                  <a:gd name="T15" fmla="*/ 14 h 64"/>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64"/>
                  <a:gd name="T26" fmla="*/ 43 w 43"/>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64">
                    <a:moveTo>
                      <a:pt x="3" y="14"/>
                    </a:moveTo>
                    <a:lnTo>
                      <a:pt x="6" y="14"/>
                    </a:lnTo>
                    <a:lnTo>
                      <a:pt x="5" y="49"/>
                    </a:lnTo>
                    <a:lnTo>
                      <a:pt x="0" y="48"/>
                    </a:lnTo>
                    <a:lnTo>
                      <a:pt x="0" y="64"/>
                    </a:lnTo>
                    <a:lnTo>
                      <a:pt x="43" y="5"/>
                    </a:lnTo>
                    <a:lnTo>
                      <a:pt x="5" y="0"/>
                    </a:lnTo>
                    <a:lnTo>
                      <a:pt x="3" y="14"/>
                    </a:lnTo>
                    <a:close/>
                  </a:path>
                </a:pathLst>
              </a:custGeom>
              <a:solidFill>
                <a:srgbClr val="00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3" name="Freeform 434"/>
              <p:cNvSpPr>
                <a:spLocks noChangeArrowheads="1"/>
              </p:cNvSpPr>
              <p:nvPr/>
            </p:nvSpPr>
            <p:spPr bwMode="auto">
              <a:xfrm>
                <a:off x="1134" y="1471"/>
                <a:ext cx="86" cy="41"/>
              </a:xfrm>
              <a:custGeom>
                <a:avLst/>
                <a:gdLst>
                  <a:gd name="T0" fmla="*/ 3 w 51"/>
                  <a:gd name="T1" fmla="*/ 57 h 23"/>
                  <a:gd name="T2" fmla="*/ 94 w 51"/>
                  <a:gd name="T3" fmla="*/ 53 h 23"/>
                  <a:gd name="T4" fmla="*/ 96 w 51"/>
                  <a:gd name="T5" fmla="*/ 53 h 23"/>
                  <a:gd name="T6" fmla="*/ 113 w 51"/>
                  <a:gd name="T7" fmla="*/ 70 h 23"/>
                  <a:gd name="T8" fmla="*/ 142 w 51"/>
                  <a:gd name="T9" fmla="*/ 45 h 23"/>
                  <a:gd name="T10" fmla="*/ 142 w 51"/>
                  <a:gd name="T11" fmla="*/ 45 h 23"/>
                  <a:gd name="T12" fmla="*/ 142 w 51"/>
                  <a:gd name="T13" fmla="*/ 45 h 23"/>
                  <a:gd name="T14" fmla="*/ 120 w 51"/>
                  <a:gd name="T15" fmla="*/ 12 h 23"/>
                  <a:gd name="T16" fmla="*/ 96 w 51"/>
                  <a:gd name="T17" fmla="*/ 29 h 23"/>
                  <a:gd name="T18" fmla="*/ 94 w 51"/>
                  <a:gd name="T19" fmla="*/ 29 h 23"/>
                  <a:gd name="T20" fmla="*/ 8 w 51"/>
                  <a:gd name="T21" fmla="*/ 4 h 23"/>
                  <a:gd name="T22" fmla="*/ 8 w 51"/>
                  <a:gd name="T23" fmla="*/ 0 h 23"/>
                  <a:gd name="T24" fmla="*/ 3 w 51"/>
                  <a:gd name="T25" fmla="*/ 0 h 23"/>
                  <a:gd name="T26" fmla="*/ 3 w 51"/>
                  <a:gd name="T27" fmla="*/ 7 h 23"/>
                  <a:gd name="T28" fmla="*/ 94 w 51"/>
                  <a:gd name="T29" fmla="*/ 32 h 23"/>
                  <a:gd name="T30" fmla="*/ 94 w 51"/>
                  <a:gd name="T31" fmla="*/ 32 h 23"/>
                  <a:gd name="T32" fmla="*/ 103 w 51"/>
                  <a:gd name="T33" fmla="*/ 29 h 23"/>
                  <a:gd name="T34" fmla="*/ 120 w 51"/>
                  <a:gd name="T35" fmla="*/ 20 h 23"/>
                  <a:gd name="T36" fmla="*/ 140 w 51"/>
                  <a:gd name="T37" fmla="*/ 45 h 23"/>
                  <a:gd name="T38" fmla="*/ 113 w 51"/>
                  <a:gd name="T39" fmla="*/ 66 h 23"/>
                  <a:gd name="T40" fmla="*/ 99 w 51"/>
                  <a:gd name="T41" fmla="*/ 53 h 23"/>
                  <a:gd name="T42" fmla="*/ 94 w 51"/>
                  <a:gd name="T43" fmla="*/ 48 h 23"/>
                  <a:gd name="T44" fmla="*/ 0 w 51"/>
                  <a:gd name="T45" fmla="*/ 53 h 23"/>
                  <a:gd name="T46" fmla="*/ 0 w 51"/>
                  <a:gd name="T47" fmla="*/ 61 h 23"/>
                  <a:gd name="T48" fmla="*/ 3 w 51"/>
                  <a:gd name="T49" fmla="*/ 61 h 23"/>
                  <a:gd name="T50" fmla="*/ 3 w 51"/>
                  <a:gd name="T51" fmla="*/ 57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23"/>
                  <a:gd name="T80" fmla="*/ 51 w 51"/>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23">
                    <a:moveTo>
                      <a:pt x="1" y="18"/>
                    </a:moveTo>
                    <a:cubicBezTo>
                      <a:pt x="33" y="17"/>
                      <a:pt x="33" y="17"/>
                      <a:pt x="33" y="17"/>
                    </a:cubicBezTo>
                    <a:cubicBezTo>
                      <a:pt x="34" y="17"/>
                      <a:pt x="34" y="17"/>
                      <a:pt x="34" y="17"/>
                    </a:cubicBezTo>
                    <a:cubicBezTo>
                      <a:pt x="34" y="20"/>
                      <a:pt x="37" y="22"/>
                      <a:pt x="40" y="22"/>
                    </a:cubicBezTo>
                    <a:cubicBezTo>
                      <a:pt x="47" y="23"/>
                      <a:pt x="50" y="19"/>
                      <a:pt x="50" y="14"/>
                    </a:cubicBezTo>
                    <a:cubicBezTo>
                      <a:pt x="50" y="14"/>
                      <a:pt x="50" y="14"/>
                      <a:pt x="50" y="14"/>
                    </a:cubicBezTo>
                    <a:cubicBezTo>
                      <a:pt x="50" y="14"/>
                      <a:pt x="50" y="14"/>
                      <a:pt x="50" y="14"/>
                    </a:cubicBezTo>
                    <a:cubicBezTo>
                      <a:pt x="51" y="10"/>
                      <a:pt x="48" y="5"/>
                      <a:pt x="42" y="4"/>
                    </a:cubicBezTo>
                    <a:cubicBezTo>
                      <a:pt x="38" y="4"/>
                      <a:pt x="36" y="6"/>
                      <a:pt x="34" y="9"/>
                    </a:cubicBezTo>
                    <a:cubicBezTo>
                      <a:pt x="33" y="9"/>
                      <a:pt x="33" y="9"/>
                      <a:pt x="33" y="9"/>
                    </a:cubicBezTo>
                    <a:cubicBezTo>
                      <a:pt x="3" y="1"/>
                      <a:pt x="3" y="1"/>
                      <a:pt x="3" y="1"/>
                    </a:cubicBezTo>
                    <a:cubicBezTo>
                      <a:pt x="3" y="0"/>
                      <a:pt x="3" y="0"/>
                      <a:pt x="3" y="0"/>
                    </a:cubicBezTo>
                    <a:cubicBezTo>
                      <a:pt x="1" y="0"/>
                      <a:pt x="1" y="0"/>
                      <a:pt x="1" y="0"/>
                    </a:cubicBezTo>
                    <a:cubicBezTo>
                      <a:pt x="1" y="2"/>
                      <a:pt x="1" y="2"/>
                      <a:pt x="1" y="2"/>
                    </a:cubicBezTo>
                    <a:cubicBezTo>
                      <a:pt x="33" y="10"/>
                      <a:pt x="33" y="10"/>
                      <a:pt x="33" y="10"/>
                    </a:cubicBezTo>
                    <a:cubicBezTo>
                      <a:pt x="33" y="10"/>
                      <a:pt x="33" y="10"/>
                      <a:pt x="33" y="10"/>
                    </a:cubicBezTo>
                    <a:cubicBezTo>
                      <a:pt x="34" y="10"/>
                      <a:pt x="35" y="10"/>
                      <a:pt x="36" y="9"/>
                    </a:cubicBezTo>
                    <a:cubicBezTo>
                      <a:pt x="37" y="7"/>
                      <a:pt x="39" y="6"/>
                      <a:pt x="42" y="6"/>
                    </a:cubicBezTo>
                    <a:cubicBezTo>
                      <a:pt x="48" y="6"/>
                      <a:pt x="49" y="11"/>
                      <a:pt x="49" y="14"/>
                    </a:cubicBezTo>
                    <a:cubicBezTo>
                      <a:pt x="49" y="18"/>
                      <a:pt x="46" y="21"/>
                      <a:pt x="40" y="21"/>
                    </a:cubicBezTo>
                    <a:cubicBezTo>
                      <a:pt x="38" y="21"/>
                      <a:pt x="36" y="19"/>
                      <a:pt x="35" y="17"/>
                    </a:cubicBezTo>
                    <a:cubicBezTo>
                      <a:pt x="35" y="16"/>
                      <a:pt x="33" y="15"/>
                      <a:pt x="33" y="15"/>
                    </a:cubicBezTo>
                    <a:cubicBezTo>
                      <a:pt x="0" y="17"/>
                      <a:pt x="0" y="17"/>
                      <a:pt x="0" y="17"/>
                    </a:cubicBezTo>
                    <a:cubicBezTo>
                      <a:pt x="0" y="19"/>
                      <a:pt x="0" y="19"/>
                      <a:pt x="0" y="19"/>
                    </a:cubicBezTo>
                    <a:cubicBezTo>
                      <a:pt x="1" y="19"/>
                      <a:pt x="1" y="19"/>
                      <a:pt x="1" y="19"/>
                    </a:cubicBezTo>
                    <a:lnTo>
                      <a:pt x="1" y="18"/>
                    </a:lnTo>
                    <a:close/>
                  </a:path>
                </a:pathLst>
              </a:custGeom>
              <a:solidFill>
                <a:srgbClr val="CD9C5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4" name="Freeform 435"/>
              <p:cNvSpPr>
                <a:spLocks noChangeArrowheads="1"/>
              </p:cNvSpPr>
              <p:nvPr/>
            </p:nvSpPr>
            <p:spPr bwMode="auto">
              <a:xfrm>
                <a:off x="1794" y="1769"/>
                <a:ext cx="74" cy="54"/>
              </a:xfrm>
              <a:custGeom>
                <a:avLst/>
                <a:gdLst>
                  <a:gd name="T0" fmla="*/ 17 w 74"/>
                  <a:gd name="T1" fmla="*/ 52 h 54"/>
                  <a:gd name="T2" fmla="*/ 17 w 74"/>
                  <a:gd name="T3" fmla="*/ 46 h 54"/>
                  <a:gd name="T4" fmla="*/ 56 w 74"/>
                  <a:gd name="T5" fmla="*/ 48 h 54"/>
                  <a:gd name="T6" fmla="*/ 56 w 74"/>
                  <a:gd name="T7" fmla="*/ 52 h 54"/>
                  <a:gd name="T8" fmla="*/ 73 w 74"/>
                  <a:gd name="T9" fmla="*/ 54 h 54"/>
                  <a:gd name="T10" fmla="*/ 74 w 74"/>
                  <a:gd name="T11" fmla="*/ 2 h 54"/>
                  <a:gd name="T12" fmla="*/ 2 w 74"/>
                  <a:gd name="T13" fmla="*/ 0 h 54"/>
                  <a:gd name="T14" fmla="*/ 0 w 74"/>
                  <a:gd name="T15" fmla="*/ 50 h 54"/>
                  <a:gd name="T16" fmla="*/ 17 w 74"/>
                  <a:gd name="T17" fmla="*/ 52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4"/>
                  <a:gd name="T29" fmla="*/ 74 w 74"/>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4">
                    <a:moveTo>
                      <a:pt x="17" y="52"/>
                    </a:moveTo>
                    <a:lnTo>
                      <a:pt x="17" y="46"/>
                    </a:lnTo>
                    <a:lnTo>
                      <a:pt x="56" y="48"/>
                    </a:lnTo>
                    <a:lnTo>
                      <a:pt x="56" y="52"/>
                    </a:lnTo>
                    <a:lnTo>
                      <a:pt x="73" y="54"/>
                    </a:lnTo>
                    <a:lnTo>
                      <a:pt x="74" y="2"/>
                    </a:lnTo>
                    <a:lnTo>
                      <a:pt x="2" y="0"/>
                    </a:lnTo>
                    <a:lnTo>
                      <a:pt x="0" y="50"/>
                    </a:lnTo>
                    <a:lnTo>
                      <a:pt x="17" y="52"/>
                    </a:lnTo>
                    <a:close/>
                  </a:path>
                </a:pathLst>
              </a:custGeom>
              <a:solidFill>
                <a:srgbClr val="28697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5" name="Freeform 436"/>
              <p:cNvSpPr>
                <a:spLocks noChangeArrowheads="1"/>
              </p:cNvSpPr>
              <p:nvPr/>
            </p:nvSpPr>
            <p:spPr bwMode="auto">
              <a:xfrm>
                <a:off x="1794" y="1769"/>
                <a:ext cx="73" cy="54"/>
              </a:xfrm>
              <a:custGeom>
                <a:avLst/>
                <a:gdLst>
                  <a:gd name="T0" fmla="*/ 17 w 73"/>
                  <a:gd name="T1" fmla="*/ 52 h 54"/>
                  <a:gd name="T2" fmla="*/ 17 w 73"/>
                  <a:gd name="T3" fmla="*/ 46 h 54"/>
                  <a:gd name="T4" fmla="*/ 56 w 73"/>
                  <a:gd name="T5" fmla="*/ 48 h 54"/>
                  <a:gd name="T6" fmla="*/ 56 w 73"/>
                  <a:gd name="T7" fmla="*/ 52 h 54"/>
                  <a:gd name="T8" fmla="*/ 73 w 73"/>
                  <a:gd name="T9" fmla="*/ 54 h 54"/>
                  <a:gd name="T10" fmla="*/ 2 w 73"/>
                  <a:gd name="T11" fmla="*/ 0 h 54"/>
                  <a:gd name="T12" fmla="*/ 0 w 73"/>
                  <a:gd name="T13" fmla="*/ 50 h 54"/>
                  <a:gd name="T14" fmla="*/ 17 w 73"/>
                  <a:gd name="T15" fmla="*/ 52 h 5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54"/>
                  <a:gd name="T26" fmla="*/ 73 w 73"/>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54">
                    <a:moveTo>
                      <a:pt x="17" y="52"/>
                    </a:moveTo>
                    <a:lnTo>
                      <a:pt x="17" y="46"/>
                    </a:lnTo>
                    <a:lnTo>
                      <a:pt x="56" y="48"/>
                    </a:lnTo>
                    <a:lnTo>
                      <a:pt x="56" y="52"/>
                    </a:lnTo>
                    <a:lnTo>
                      <a:pt x="73" y="54"/>
                    </a:lnTo>
                    <a:lnTo>
                      <a:pt x="2" y="0"/>
                    </a:lnTo>
                    <a:lnTo>
                      <a:pt x="0" y="50"/>
                    </a:lnTo>
                    <a:lnTo>
                      <a:pt x="17" y="52"/>
                    </a:lnTo>
                    <a:close/>
                  </a:path>
                </a:pathLst>
              </a:custGeom>
              <a:solidFill>
                <a:srgbClr val="00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6" name="Freeform 437"/>
              <p:cNvSpPr>
                <a:spLocks noChangeArrowheads="1"/>
              </p:cNvSpPr>
              <p:nvPr/>
            </p:nvSpPr>
            <p:spPr bwMode="auto">
              <a:xfrm>
                <a:off x="1811" y="1712"/>
                <a:ext cx="40" cy="109"/>
              </a:xfrm>
              <a:custGeom>
                <a:avLst/>
                <a:gdLst>
                  <a:gd name="T0" fmla="*/ 62 w 24"/>
                  <a:gd name="T1" fmla="*/ 188 h 61"/>
                  <a:gd name="T2" fmla="*/ 47 w 24"/>
                  <a:gd name="T3" fmla="*/ 68 h 61"/>
                  <a:gd name="T4" fmla="*/ 47 w 24"/>
                  <a:gd name="T5" fmla="*/ 64 h 61"/>
                  <a:gd name="T6" fmla="*/ 63 w 24"/>
                  <a:gd name="T7" fmla="*/ 38 h 61"/>
                  <a:gd name="T8" fmla="*/ 37 w 24"/>
                  <a:gd name="T9" fmla="*/ 0 h 61"/>
                  <a:gd name="T10" fmla="*/ 37 w 24"/>
                  <a:gd name="T11" fmla="*/ 0 h 61"/>
                  <a:gd name="T12" fmla="*/ 37 w 24"/>
                  <a:gd name="T13" fmla="*/ 0 h 61"/>
                  <a:gd name="T14" fmla="*/ 37 w 24"/>
                  <a:gd name="T15" fmla="*/ 0 h 61"/>
                  <a:gd name="T16" fmla="*/ 5 w 24"/>
                  <a:gd name="T17" fmla="*/ 36 h 61"/>
                  <a:gd name="T18" fmla="*/ 20 w 24"/>
                  <a:gd name="T19" fmla="*/ 64 h 61"/>
                  <a:gd name="T20" fmla="*/ 22 w 24"/>
                  <a:gd name="T21" fmla="*/ 68 h 61"/>
                  <a:gd name="T22" fmla="*/ 3 w 24"/>
                  <a:gd name="T23" fmla="*/ 186 h 61"/>
                  <a:gd name="T24" fmla="*/ 0 w 24"/>
                  <a:gd name="T25" fmla="*/ 186 h 61"/>
                  <a:gd name="T26" fmla="*/ 0 w 24"/>
                  <a:gd name="T27" fmla="*/ 191 h 61"/>
                  <a:gd name="T28" fmla="*/ 5 w 24"/>
                  <a:gd name="T29" fmla="*/ 191 h 61"/>
                  <a:gd name="T30" fmla="*/ 25 w 24"/>
                  <a:gd name="T31" fmla="*/ 68 h 61"/>
                  <a:gd name="T32" fmla="*/ 25 w 24"/>
                  <a:gd name="T33" fmla="*/ 68 h 61"/>
                  <a:gd name="T34" fmla="*/ 22 w 24"/>
                  <a:gd name="T35" fmla="*/ 61 h 61"/>
                  <a:gd name="T36" fmla="*/ 12 w 24"/>
                  <a:gd name="T37" fmla="*/ 36 h 61"/>
                  <a:gd name="T38" fmla="*/ 37 w 24"/>
                  <a:gd name="T39" fmla="*/ 7 h 61"/>
                  <a:gd name="T40" fmla="*/ 62 w 24"/>
                  <a:gd name="T41" fmla="*/ 38 h 61"/>
                  <a:gd name="T42" fmla="*/ 47 w 24"/>
                  <a:gd name="T43" fmla="*/ 61 h 61"/>
                  <a:gd name="T44" fmla="*/ 42 w 24"/>
                  <a:gd name="T45" fmla="*/ 68 h 61"/>
                  <a:gd name="T46" fmla="*/ 55 w 24"/>
                  <a:gd name="T47" fmla="*/ 195 h 61"/>
                  <a:gd name="T48" fmla="*/ 63 w 24"/>
                  <a:gd name="T49" fmla="*/ 195 h 61"/>
                  <a:gd name="T50" fmla="*/ 63 w 24"/>
                  <a:gd name="T51" fmla="*/ 188 h 61"/>
                  <a:gd name="T52" fmla="*/ 62 w 24"/>
                  <a:gd name="T53" fmla="*/ 188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61"/>
                  <a:gd name="T83" fmla="*/ 24 w 24"/>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61">
                    <a:moveTo>
                      <a:pt x="22" y="59"/>
                    </a:moveTo>
                    <a:cubicBezTo>
                      <a:pt x="17" y="21"/>
                      <a:pt x="17" y="21"/>
                      <a:pt x="17" y="21"/>
                    </a:cubicBezTo>
                    <a:cubicBezTo>
                      <a:pt x="17" y="20"/>
                      <a:pt x="17" y="20"/>
                      <a:pt x="17" y="20"/>
                    </a:cubicBezTo>
                    <a:cubicBezTo>
                      <a:pt x="21" y="19"/>
                      <a:pt x="23" y="16"/>
                      <a:pt x="23" y="12"/>
                    </a:cubicBezTo>
                    <a:cubicBezTo>
                      <a:pt x="24" y="4"/>
                      <a:pt x="18" y="1"/>
                      <a:pt x="13" y="0"/>
                    </a:cubicBezTo>
                    <a:cubicBezTo>
                      <a:pt x="13" y="0"/>
                      <a:pt x="13" y="0"/>
                      <a:pt x="13" y="0"/>
                    </a:cubicBezTo>
                    <a:cubicBezTo>
                      <a:pt x="13" y="0"/>
                      <a:pt x="13" y="0"/>
                      <a:pt x="13" y="0"/>
                    </a:cubicBezTo>
                    <a:cubicBezTo>
                      <a:pt x="13" y="0"/>
                      <a:pt x="13" y="0"/>
                      <a:pt x="13" y="0"/>
                    </a:cubicBezTo>
                    <a:cubicBezTo>
                      <a:pt x="8" y="0"/>
                      <a:pt x="2" y="4"/>
                      <a:pt x="2" y="11"/>
                    </a:cubicBezTo>
                    <a:cubicBezTo>
                      <a:pt x="2" y="15"/>
                      <a:pt x="4" y="19"/>
                      <a:pt x="7" y="20"/>
                    </a:cubicBezTo>
                    <a:cubicBezTo>
                      <a:pt x="8" y="21"/>
                      <a:pt x="8" y="21"/>
                      <a:pt x="8" y="21"/>
                    </a:cubicBezTo>
                    <a:cubicBezTo>
                      <a:pt x="1" y="58"/>
                      <a:pt x="1" y="58"/>
                      <a:pt x="1" y="58"/>
                    </a:cubicBezTo>
                    <a:cubicBezTo>
                      <a:pt x="0" y="58"/>
                      <a:pt x="0" y="58"/>
                      <a:pt x="0" y="58"/>
                    </a:cubicBezTo>
                    <a:cubicBezTo>
                      <a:pt x="0" y="60"/>
                      <a:pt x="0" y="60"/>
                      <a:pt x="0" y="60"/>
                    </a:cubicBezTo>
                    <a:cubicBezTo>
                      <a:pt x="2" y="60"/>
                      <a:pt x="2" y="60"/>
                      <a:pt x="2" y="60"/>
                    </a:cubicBezTo>
                    <a:cubicBezTo>
                      <a:pt x="9" y="21"/>
                      <a:pt x="9" y="21"/>
                      <a:pt x="9" y="21"/>
                    </a:cubicBezTo>
                    <a:cubicBezTo>
                      <a:pt x="9" y="21"/>
                      <a:pt x="9" y="21"/>
                      <a:pt x="9" y="21"/>
                    </a:cubicBezTo>
                    <a:cubicBezTo>
                      <a:pt x="9" y="21"/>
                      <a:pt x="9" y="19"/>
                      <a:pt x="8" y="19"/>
                    </a:cubicBezTo>
                    <a:cubicBezTo>
                      <a:pt x="5" y="17"/>
                      <a:pt x="4" y="15"/>
                      <a:pt x="4" y="11"/>
                    </a:cubicBezTo>
                    <a:cubicBezTo>
                      <a:pt x="4" y="4"/>
                      <a:pt x="9" y="2"/>
                      <a:pt x="13" y="2"/>
                    </a:cubicBezTo>
                    <a:cubicBezTo>
                      <a:pt x="17" y="2"/>
                      <a:pt x="22" y="5"/>
                      <a:pt x="22" y="12"/>
                    </a:cubicBezTo>
                    <a:cubicBezTo>
                      <a:pt x="22" y="15"/>
                      <a:pt x="20" y="18"/>
                      <a:pt x="17" y="19"/>
                    </a:cubicBezTo>
                    <a:cubicBezTo>
                      <a:pt x="16" y="19"/>
                      <a:pt x="15" y="21"/>
                      <a:pt x="15" y="21"/>
                    </a:cubicBezTo>
                    <a:cubicBezTo>
                      <a:pt x="20" y="61"/>
                      <a:pt x="20" y="61"/>
                      <a:pt x="20" y="61"/>
                    </a:cubicBezTo>
                    <a:cubicBezTo>
                      <a:pt x="23" y="61"/>
                      <a:pt x="23" y="61"/>
                      <a:pt x="23" y="61"/>
                    </a:cubicBezTo>
                    <a:cubicBezTo>
                      <a:pt x="23" y="59"/>
                      <a:pt x="23" y="59"/>
                      <a:pt x="23" y="59"/>
                    </a:cubicBezTo>
                    <a:lnTo>
                      <a:pt x="22" y="59"/>
                    </a:lnTo>
                    <a:close/>
                  </a:path>
                </a:pathLst>
              </a:custGeom>
              <a:solidFill>
                <a:srgbClr val="CD9C5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7" name="Freeform 438"/>
              <p:cNvSpPr>
                <a:spLocks noChangeArrowheads="1"/>
              </p:cNvSpPr>
              <p:nvPr/>
            </p:nvSpPr>
            <p:spPr bwMode="auto">
              <a:xfrm>
                <a:off x="2167" y="1599"/>
                <a:ext cx="108" cy="147"/>
              </a:xfrm>
              <a:custGeom>
                <a:avLst/>
                <a:gdLst>
                  <a:gd name="T0" fmla="*/ 182 w 64"/>
                  <a:gd name="T1" fmla="*/ 260 h 83"/>
                  <a:gd name="T2" fmla="*/ 100 w 64"/>
                  <a:gd name="T3" fmla="*/ 251 h 83"/>
                  <a:gd name="T4" fmla="*/ 51 w 64"/>
                  <a:gd name="T5" fmla="*/ 227 h 83"/>
                  <a:gd name="T6" fmla="*/ 37 w 64"/>
                  <a:gd name="T7" fmla="*/ 62 h 83"/>
                  <a:gd name="T8" fmla="*/ 66 w 64"/>
                  <a:gd name="T9" fmla="*/ 34 h 83"/>
                  <a:gd name="T10" fmla="*/ 120 w 64"/>
                  <a:gd name="T11" fmla="*/ 0 h 83"/>
                  <a:gd name="T12" fmla="*/ 182 w 64"/>
                  <a:gd name="T13" fmla="*/ 260 h 83"/>
                  <a:gd name="T14" fmla="*/ 0 60000 65536"/>
                  <a:gd name="T15" fmla="*/ 0 60000 65536"/>
                  <a:gd name="T16" fmla="*/ 0 60000 65536"/>
                  <a:gd name="T17" fmla="*/ 0 60000 65536"/>
                  <a:gd name="T18" fmla="*/ 0 60000 65536"/>
                  <a:gd name="T19" fmla="*/ 0 60000 65536"/>
                  <a:gd name="T20" fmla="*/ 0 60000 65536"/>
                  <a:gd name="T21" fmla="*/ 0 w 64"/>
                  <a:gd name="T22" fmla="*/ 0 h 83"/>
                  <a:gd name="T23" fmla="*/ 64 w 64"/>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3">
                    <a:moveTo>
                      <a:pt x="64" y="83"/>
                    </a:moveTo>
                    <a:cubicBezTo>
                      <a:pt x="64" y="83"/>
                      <a:pt x="37" y="81"/>
                      <a:pt x="35" y="80"/>
                    </a:cubicBezTo>
                    <a:cubicBezTo>
                      <a:pt x="29" y="79"/>
                      <a:pt x="23" y="77"/>
                      <a:pt x="18" y="72"/>
                    </a:cubicBezTo>
                    <a:cubicBezTo>
                      <a:pt x="2" y="59"/>
                      <a:pt x="0" y="35"/>
                      <a:pt x="13" y="20"/>
                    </a:cubicBezTo>
                    <a:cubicBezTo>
                      <a:pt x="16" y="16"/>
                      <a:pt x="20" y="13"/>
                      <a:pt x="23" y="11"/>
                    </a:cubicBezTo>
                    <a:cubicBezTo>
                      <a:pt x="25" y="10"/>
                      <a:pt x="42" y="0"/>
                      <a:pt x="42" y="0"/>
                    </a:cubicBezTo>
                    <a:lnTo>
                      <a:pt x="64" y="8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 name="Freeform 439"/>
              <p:cNvSpPr>
                <a:spLocks noChangeArrowheads="1"/>
              </p:cNvSpPr>
              <p:nvPr/>
            </p:nvSpPr>
            <p:spPr bwMode="auto">
              <a:xfrm>
                <a:off x="2172" y="1633"/>
                <a:ext cx="96" cy="88"/>
              </a:xfrm>
              <a:custGeom>
                <a:avLst/>
                <a:gdLst>
                  <a:gd name="T0" fmla="*/ 125 w 57"/>
                  <a:gd name="T1" fmla="*/ 0 h 50"/>
                  <a:gd name="T2" fmla="*/ 5 w 57"/>
                  <a:gd name="T3" fmla="*/ 62 h 50"/>
                  <a:gd name="T4" fmla="*/ 22 w 57"/>
                  <a:gd name="T5" fmla="*/ 148 h 50"/>
                  <a:gd name="T6" fmla="*/ 162 w 57"/>
                  <a:gd name="T7" fmla="*/ 155 h 50"/>
                  <a:gd name="T8" fmla="*/ 125 w 57"/>
                  <a:gd name="T9" fmla="*/ 0 h 50"/>
                  <a:gd name="T10" fmla="*/ 0 60000 65536"/>
                  <a:gd name="T11" fmla="*/ 0 60000 65536"/>
                  <a:gd name="T12" fmla="*/ 0 60000 65536"/>
                  <a:gd name="T13" fmla="*/ 0 60000 65536"/>
                  <a:gd name="T14" fmla="*/ 0 60000 65536"/>
                  <a:gd name="T15" fmla="*/ 0 w 57"/>
                  <a:gd name="T16" fmla="*/ 0 h 50"/>
                  <a:gd name="T17" fmla="*/ 57 w 57"/>
                  <a:gd name="T18" fmla="*/ 50 h 50"/>
                </a:gdLst>
                <a:ahLst/>
                <a:cxnLst>
                  <a:cxn ang="T10">
                    <a:pos x="T0" y="T1"/>
                  </a:cxn>
                  <a:cxn ang="T11">
                    <a:pos x="T2" y="T3"/>
                  </a:cxn>
                  <a:cxn ang="T12">
                    <a:pos x="T4" y="T5"/>
                  </a:cxn>
                  <a:cxn ang="T13">
                    <a:pos x="T6" y="T7"/>
                  </a:cxn>
                  <a:cxn ang="T14">
                    <a:pos x="T8" y="T9"/>
                  </a:cxn>
                </a:cxnLst>
                <a:rect l="T15" t="T16" r="T17" b="T18"/>
                <a:pathLst>
                  <a:path w="57" h="50">
                    <a:moveTo>
                      <a:pt x="44" y="0"/>
                    </a:moveTo>
                    <a:cubicBezTo>
                      <a:pt x="2" y="20"/>
                      <a:pt x="2" y="20"/>
                      <a:pt x="2" y="20"/>
                    </a:cubicBezTo>
                    <a:cubicBezTo>
                      <a:pt x="0" y="29"/>
                      <a:pt x="2" y="39"/>
                      <a:pt x="8" y="48"/>
                    </a:cubicBezTo>
                    <a:cubicBezTo>
                      <a:pt x="57" y="50"/>
                      <a:pt x="57" y="50"/>
                      <a:pt x="57" y="50"/>
                    </a:cubicBezTo>
                    <a:lnTo>
                      <a:pt x="44" y="0"/>
                    </a:lnTo>
                    <a:close/>
                  </a:path>
                </a:pathLst>
              </a:custGeom>
              <a:solidFill>
                <a:srgbClr val="F5E9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9" name="Freeform 440"/>
              <p:cNvSpPr>
                <a:spLocks noChangeArrowheads="1"/>
              </p:cNvSpPr>
              <p:nvPr/>
            </p:nvSpPr>
            <p:spPr bwMode="auto">
              <a:xfrm>
                <a:off x="2196" y="1574"/>
                <a:ext cx="171" cy="183"/>
              </a:xfrm>
              <a:custGeom>
                <a:avLst/>
                <a:gdLst>
                  <a:gd name="T0" fmla="*/ 241 w 102"/>
                  <a:gd name="T1" fmla="*/ 256 h 103"/>
                  <a:gd name="T2" fmla="*/ 59 w 102"/>
                  <a:gd name="T3" fmla="*/ 275 h 103"/>
                  <a:gd name="T4" fmla="*/ 45 w 102"/>
                  <a:gd name="T5" fmla="*/ 69 h 103"/>
                  <a:gd name="T6" fmla="*/ 228 w 102"/>
                  <a:gd name="T7" fmla="*/ 53 h 103"/>
                  <a:gd name="T8" fmla="*/ 241 w 102"/>
                  <a:gd name="T9" fmla="*/ 256 h 103"/>
                  <a:gd name="T10" fmla="*/ 0 60000 65536"/>
                  <a:gd name="T11" fmla="*/ 0 60000 65536"/>
                  <a:gd name="T12" fmla="*/ 0 60000 65536"/>
                  <a:gd name="T13" fmla="*/ 0 60000 65536"/>
                  <a:gd name="T14" fmla="*/ 0 60000 65536"/>
                  <a:gd name="T15" fmla="*/ 0 w 102"/>
                  <a:gd name="T16" fmla="*/ 0 h 103"/>
                  <a:gd name="T17" fmla="*/ 102 w 102"/>
                  <a:gd name="T18" fmla="*/ 103 h 103"/>
                </a:gdLst>
                <a:ahLst/>
                <a:cxnLst>
                  <a:cxn ang="T10">
                    <a:pos x="T0" y="T1"/>
                  </a:cxn>
                  <a:cxn ang="T11">
                    <a:pos x="T2" y="T3"/>
                  </a:cxn>
                  <a:cxn ang="T12">
                    <a:pos x="T4" y="T5"/>
                  </a:cxn>
                  <a:cxn ang="T13">
                    <a:pos x="T6" y="T7"/>
                  </a:cxn>
                  <a:cxn ang="T14">
                    <a:pos x="T8" y="T9"/>
                  </a:cxn>
                </a:cxnLst>
                <a:rect l="T15" t="T16" r="T17" b="T18"/>
                <a:pathLst>
                  <a:path w="102" h="103">
                    <a:moveTo>
                      <a:pt x="86" y="81"/>
                    </a:moveTo>
                    <a:cubicBezTo>
                      <a:pt x="70" y="101"/>
                      <a:pt x="41" y="103"/>
                      <a:pt x="21" y="87"/>
                    </a:cubicBezTo>
                    <a:cubicBezTo>
                      <a:pt x="2" y="70"/>
                      <a:pt x="0" y="42"/>
                      <a:pt x="16" y="22"/>
                    </a:cubicBezTo>
                    <a:cubicBezTo>
                      <a:pt x="32" y="3"/>
                      <a:pt x="61" y="0"/>
                      <a:pt x="81" y="17"/>
                    </a:cubicBezTo>
                    <a:cubicBezTo>
                      <a:pt x="100" y="33"/>
                      <a:pt x="102" y="62"/>
                      <a:pt x="86" y="81"/>
                    </a:cubicBezTo>
                    <a:close/>
                  </a:path>
                </a:pathLst>
              </a:custGeom>
              <a:solidFill>
                <a:srgbClr val="F5E9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0" name="Freeform 441"/>
              <p:cNvSpPr>
                <a:spLocks noChangeArrowheads="1"/>
              </p:cNvSpPr>
              <p:nvPr/>
            </p:nvSpPr>
            <p:spPr bwMode="auto">
              <a:xfrm>
                <a:off x="2224" y="1579"/>
                <a:ext cx="140" cy="173"/>
              </a:xfrm>
              <a:custGeom>
                <a:avLst/>
                <a:gdLst>
                  <a:gd name="T0" fmla="*/ 191 w 83"/>
                  <a:gd name="T1" fmla="*/ 244 h 97"/>
                  <a:gd name="T2" fmla="*/ 177 w 83"/>
                  <a:gd name="T3" fmla="*/ 48 h 97"/>
                  <a:gd name="T4" fmla="*/ 0 w 83"/>
                  <a:gd name="T5" fmla="*/ 64 h 97"/>
                  <a:gd name="T6" fmla="*/ 86 w 83"/>
                  <a:gd name="T7" fmla="*/ 89 h 97"/>
                  <a:gd name="T8" fmla="*/ 96 w 83"/>
                  <a:gd name="T9" fmla="*/ 244 h 97"/>
                  <a:gd name="T10" fmla="*/ 46 w 83"/>
                  <a:gd name="T11" fmla="*/ 284 h 97"/>
                  <a:gd name="T12" fmla="*/ 191 w 83"/>
                  <a:gd name="T13" fmla="*/ 244 h 97"/>
                  <a:gd name="T14" fmla="*/ 0 60000 65536"/>
                  <a:gd name="T15" fmla="*/ 0 60000 65536"/>
                  <a:gd name="T16" fmla="*/ 0 60000 65536"/>
                  <a:gd name="T17" fmla="*/ 0 60000 65536"/>
                  <a:gd name="T18" fmla="*/ 0 60000 65536"/>
                  <a:gd name="T19" fmla="*/ 0 60000 65536"/>
                  <a:gd name="T20" fmla="*/ 0 60000 65536"/>
                  <a:gd name="T21" fmla="*/ 0 w 83"/>
                  <a:gd name="T22" fmla="*/ 0 h 97"/>
                  <a:gd name="T23" fmla="*/ 83 w 8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97">
                    <a:moveTo>
                      <a:pt x="67" y="77"/>
                    </a:moveTo>
                    <a:cubicBezTo>
                      <a:pt x="83" y="59"/>
                      <a:pt x="81" y="31"/>
                      <a:pt x="62" y="15"/>
                    </a:cubicBezTo>
                    <a:cubicBezTo>
                      <a:pt x="44" y="0"/>
                      <a:pt x="16" y="2"/>
                      <a:pt x="0" y="20"/>
                    </a:cubicBezTo>
                    <a:cubicBezTo>
                      <a:pt x="11" y="18"/>
                      <a:pt x="21" y="21"/>
                      <a:pt x="30" y="28"/>
                    </a:cubicBezTo>
                    <a:cubicBezTo>
                      <a:pt x="45" y="40"/>
                      <a:pt x="46" y="63"/>
                      <a:pt x="34" y="77"/>
                    </a:cubicBezTo>
                    <a:cubicBezTo>
                      <a:pt x="29" y="83"/>
                      <a:pt x="23" y="87"/>
                      <a:pt x="16" y="89"/>
                    </a:cubicBezTo>
                    <a:cubicBezTo>
                      <a:pt x="33" y="97"/>
                      <a:pt x="54" y="92"/>
                      <a:pt x="67" y="77"/>
                    </a:cubicBezTo>
                    <a:close/>
                  </a:path>
                </a:pathLst>
              </a:custGeom>
              <a:solidFill>
                <a:srgbClr val="C2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1" name="Freeform 442"/>
              <p:cNvSpPr>
                <a:spLocks noChangeArrowheads="1"/>
              </p:cNvSpPr>
              <p:nvPr/>
            </p:nvSpPr>
            <p:spPr bwMode="auto">
              <a:xfrm>
                <a:off x="2199" y="1613"/>
                <a:ext cx="101" cy="124"/>
              </a:xfrm>
              <a:custGeom>
                <a:avLst/>
                <a:gdLst>
                  <a:gd name="T0" fmla="*/ 162 w 60"/>
                  <a:gd name="T1" fmla="*/ 129 h 70"/>
                  <a:gd name="T2" fmla="*/ 76 w 60"/>
                  <a:gd name="T3" fmla="*/ 4 h 70"/>
                  <a:gd name="T4" fmla="*/ 42 w 60"/>
                  <a:gd name="T5" fmla="*/ 4 h 70"/>
                  <a:gd name="T6" fmla="*/ 59 w 60"/>
                  <a:gd name="T7" fmla="*/ 198 h 70"/>
                  <a:gd name="T8" fmla="*/ 88 w 60"/>
                  <a:gd name="T9" fmla="*/ 220 h 70"/>
                  <a:gd name="T10" fmla="*/ 162 w 60"/>
                  <a:gd name="T11" fmla="*/ 129 h 70"/>
                  <a:gd name="T12" fmla="*/ 0 60000 65536"/>
                  <a:gd name="T13" fmla="*/ 0 60000 65536"/>
                  <a:gd name="T14" fmla="*/ 0 60000 65536"/>
                  <a:gd name="T15" fmla="*/ 0 60000 65536"/>
                  <a:gd name="T16" fmla="*/ 0 60000 65536"/>
                  <a:gd name="T17" fmla="*/ 0 60000 65536"/>
                  <a:gd name="T18" fmla="*/ 0 w 60"/>
                  <a:gd name="T19" fmla="*/ 0 h 70"/>
                  <a:gd name="T20" fmla="*/ 60 w 60"/>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60" h="70">
                    <a:moveTo>
                      <a:pt x="57" y="41"/>
                    </a:moveTo>
                    <a:cubicBezTo>
                      <a:pt x="60" y="22"/>
                      <a:pt x="46" y="4"/>
                      <a:pt x="27" y="1"/>
                    </a:cubicBezTo>
                    <a:cubicBezTo>
                      <a:pt x="22" y="0"/>
                      <a:pt x="20" y="0"/>
                      <a:pt x="15" y="1"/>
                    </a:cubicBezTo>
                    <a:cubicBezTo>
                      <a:pt x="0" y="21"/>
                      <a:pt x="2" y="47"/>
                      <a:pt x="21" y="63"/>
                    </a:cubicBezTo>
                    <a:cubicBezTo>
                      <a:pt x="24" y="65"/>
                      <a:pt x="28" y="68"/>
                      <a:pt x="31" y="70"/>
                    </a:cubicBezTo>
                    <a:cubicBezTo>
                      <a:pt x="45" y="66"/>
                      <a:pt x="55" y="56"/>
                      <a:pt x="57" y="41"/>
                    </a:cubicBezTo>
                    <a:close/>
                  </a:path>
                </a:pathLst>
              </a:custGeom>
              <a:solidFill>
                <a:srgbClr val="A890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2" name="Freeform 443"/>
              <p:cNvSpPr>
                <a:spLocks noChangeArrowheads="1"/>
              </p:cNvSpPr>
              <p:nvPr/>
            </p:nvSpPr>
            <p:spPr bwMode="auto">
              <a:xfrm>
                <a:off x="2250" y="1583"/>
                <a:ext cx="129" cy="90"/>
              </a:xfrm>
              <a:custGeom>
                <a:avLst/>
                <a:gdLst>
                  <a:gd name="T0" fmla="*/ 216 w 77"/>
                  <a:gd name="T1" fmla="*/ 41 h 51"/>
                  <a:gd name="T2" fmla="*/ 194 w 77"/>
                  <a:gd name="T3" fmla="*/ 0 h 51"/>
                  <a:gd name="T4" fmla="*/ 12 w 77"/>
                  <a:gd name="T5" fmla="*/ 127 h 51"/>
                  <a:gd name="T6" fmla="*/ 12 w 77"/>
                  <a:gd name="T7" fmla="*/ 127 h 51"/>
                  <a:gd name="T8" fmla="*/ 3 w 77"/>
                  <a:gd name="T9" fmla="*/ 139 h 51"/>
                  <a:gd name="T10" fmla="*/ 13 w 77"/>
                  <a:gd name="T11" fmla="*/ 159 h 51"/>
                  <a:gd name="T12" fmla="*/ 25 w 77"/>
                  <a:gd name="T13" fmla="*/ 155 h 51"/>
                  <a:gd name="T14" fmla="*/ 25 w 77"/>
                  <a:gd name="T15" fmla="*/ 155 h 51"/>
                  <a:gd name="T16" fmla="*/ 216 w 77"/>
                  <a:gd name="T17" fmla="*/ 4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51"/>
                  <a:gd name="T29" fmla="*/ 77 w 77"/>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51">
                    <a:moveTo>
                      <a:pt x="77" y="13"/>
                    </a:moveTo>
                    <a:cubicBezTo>
                      <a:pt x="69" y="0"/>
                      <a:pt x="69" y="0"/>
                      <a:pt x="69" y="0"/>
                    </a:cubicBezTo>
                    <a:cubicBezTo>
                      <a:pt x="4" y="41"/>
                      <a:pt x="4" y="41"/>
                      <a:pt x="4" y="41"/>
                    </a:cubicBezTo>
                    <a:cubicBezTo>
                      <a:pt x="4" y="41"/>
                      <a:pt x="4" y="41"/>
                      <a:pt x="4" y="41"/>
                    </a:cubicBezTo>
                    <a:cubicBezTo>
                      <a:pt x="2" y="42"/>
                      <a:pt x="1" y="43"/>
                      <a:pt x="1" y="45"/>
                    </a:cubicBezTo>
                    <a:cubicBezTo>
                      <a:pt x="0" y="48"/>
                      <a:pt x="2" y="50"/>
                      <a:pt x="5" y="51"/>
                    </a:cubicBezTo>
                    <a:cubicBezTo>
                      <a:pt x="7" y="51"/>
                      <a:pt x="8" y="51"/>
                      <a:pt x="9" y="50"/>
                    </a:cubicBezTo>
                    <a:cubicBezTo>
                      <a:pt x="9" y="50"/>
                      <a:pt x="9" y="50"/>
                      <a:pt x="9" y="50"/>
                    </a:cubicBezTo>
                    <a:lnTo>
                      <a:pt x="77" y="13"/>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3" name="Freeform 444"/>
              <p:cNvSpPr>
                <a:spLocks noChangeArrowheads="1"/>
              </p:cNvSpPr>
              <p:nvPr/>
            </p:nvSpPr>
            <p:spPr bwMode="auto">
              <a:xfrm>
                <a:off x="2251" y="1586"/>
                <a:ext cx="128" cy="87"/>
              </a:xfrm>
              <a:custGeom>
                <a:avLst/>
                <a:gdLst>
                  <a:gd name="T0" fmla="*/ 216 w 76"/>
                  <a:gd name="T1" fmla="*/ 32 h 49"/>
                  <a:gd name="T2" fmla="*/ 199 w 76"/>
                  <a:gd name="T3" fmla="*/ 0 h 49"/>
                  <a:gd name="T4" fmla="*/ 0 w 76"/>
                  <a:gd name="T5" fmla="*/ 133 h 49"/>
                  <a:gd name="T6" fmla="*/ 0 w 76"/>
                  <a:gd name="T7" fmla="*/ 135 h 49"/>
                  <a:gd name="T8" fmla="*/ 8 w 76"/>
                  <a:gd name="T9" fmla="*/ 154 h 49"/>
                  <a:gd name="T10" fmla="*/ 211 w 76"/>
                  <a:gd name="T11" fmla="*/ 32 h 49"/>
                  <a:gd name="T12" fmla="*/ 216 w 76"/>
                  <a:gd name="T13" fmla="*/ 32 h 49"/>
                  <a:gd name="T14" fmla="*/ 0 60000 65536"/>
                  <a:gd name="T15" fmla="*/ 0 60000 65536"/>
                  <a:gd name="T16" fmla="*/ 0 60000 65536"/>
                  <a:gd name="T17" fmla="*/ 0 60000 65536"/>
                  <a:gd name="T18" fmla="*/ 0 60000 65536"/>
                  <a:gd name="T19" fmla="*/ 0 60000 65536"/>
                  <a:gd name="T20" fmla="*/ 0 60000 65536"/>
                  <a:gd name="T21" fmla="*/ 0 w 76"/>
                  <a:gd name="T22" fmla="*/ 0 h 49"/>
                  <a:gd name="T23" fmla="*/ 76 w 76"/>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49">
                    <a:moveTo>
                      <a:pt x="76" y="10"/>
                    </a:moveTo>
                    <a:cubicBezTo>
                      <a:pt x="70" y="0"/>
                      <a:pt x="70" y="0"/>
                      <a:pt x="70" y="0"/>
                    </a:cubicBezTo>
                    <a:cubicBezTo>
                      <a:pt x="0" y="42"/>
                      <a:pt x="0" y="42"/>
                      <a:pt x="0" y="42"/>
                    </a:cubicBezTo>
                    <a:cubicBezTo>
                      <a:pt x="0" y="43"/>
                      <a:pt x="0" y="43"/>
                      <a:pt x="0" y="43"/>
                    </a:cubicBezTo>
                    <a:cubicBezTo>
                      <a:pt x="0" y="45"/>
                      <a:pt x="1" y="48"/>
                      <a:pt x="3" y="49"/>
                    </a:cubicBezTo>
                    <a:cubicBezTo>
                      <a:pt x="74" y="10"/>
                      <a:pt x="74" y="10"/>
                      <a:pt x="74" y="10"/>
                    </a:cubicBezTo>
                    <a:lnTo>
                      <a:pt x="76" y="10"/>
                    </a:lnTo>
                    <a:close/>
                  </a:path>
                </a:pathLst>
              </a:custGeom>
              <a:solidFill>
                <a:srgbClr val="C268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4" name="Freeform 445"/>
              <p:cNvSpPr>
                <a:spLocks noChangeArrowheads="1"/>
              </p:cNvSpPr>
              <p:nvPr/>
            </p:nvSpPr>
            <p:spPr bwMode="auto">
              <a:xfrm>
                <a:off x="2359" y="1569"/>
                <a:ext cx="55" cy="40"/>
              </a:xfrm>
              <a:custGeom>
                <a:avLst/>
                <a:gdLst>
                  <a:gd name="T0" fmla="*/ 33 w 33"/>
                  <a:gd name="T1" fmla="*/ 64 h 23"/>
                  <a:gd name="T2" fmla="*/ 5 w 33"/>
                  <a:gd name="T3" fmla="*/ 54 h 23"/>
                  <a:gd name="T4" fmla="*/ 12 w 33"/>
                  <a:gd name="T5" fmla="*/ 24 h 23"/>
                  <a:gd name="T6" fmla="*/ 92 w 33"/>
                  <a:gd name="T7" fmla="*/ 0 h 23"/>
                  <a:gd name="T8" fmla="*/ 33 w 33"/>
                  <a:gd name="T9" fmla="*/ 64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12" y="21"/>
                    </a:moveTo>
                    <a:cubicBezTo>
                      <a:pt x="9" y="23"/>
                      <a:pt x="4" y="22"/>
                      <a:pt x="2" y="18"/>
                    </a:cubicBezTo>
                    <a:cubicBezTo>
                      <a:pt x="0" y="15"/>
                      <a:pt x="1" y="10"/>
                      <a:pt x="4" y="8"/>
                    </a:cubicBezTo>
                    <a:cubicBezTo>
                      <a:pt x="8" y="6"/>
                      <a:pt x="33" y="0"/>
                      <a:pt x="33" y="0"/>
                    </a:cubicBezTo>
                    <a:cubicBezTo>
                      <a:pt x="33" y="0"/>
                      <a:pt x="16" y="19"/>
                      <a:pt x="12" y="21"/>
                    </a:cubicBezTo>
                    <a:close/>
                  </a:path>
                </a:pathLst>
              </a:custGeom>
              <a:solidFill>
                <a:srgbClr val="FBB03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5" name="Freeform 446"/>
              <p:cNvSpPr>
                <a:spLocks noChangeArrowheads="1"/>
              </p:cNvSpPr>
              <p:nvPr/>
            </p:nvSpPr>
            <p:spPr bwMode="auto">
              <a:xfrm>
                <a:off x="2359" y="1569"/>
                <a:ext cx="55" cy="39"/>
              </a:xfrm>
              <a:custGeom>
                <a:avLst/>
                <a:gdLst>
                  <a:gd name="T0" fmla="*/ 3 w 33"/>
                  <a:gd name="T1" fmla="*/ 41 h 22"/>
                  <a:gd name="T2" fmla="*/ 17 w 33"/>
                  <a:gd name="T3" fmla="*/ 69 h 22"/>
                  <a:gd name="T4" fmla="*/ 92 w 33"/>
                  <a:gd name="T5" fmla="*/ 0 h 22"/>
                  <a:gd name="T6" fmla="*/ 3 w 33"/>
                  <a:gd name="T7" fmla="*/ 41 h 22"/>
                  <a:gd name="T8" fmla="*/ 0 60000 65536"/>
                  <a:gd name="T9" fmla="*/ 0 60000 65536"/>
                  <a:gd name="T10" fmla="*/ 0 60000 65536"/>
                  <a:gd name="T11" fmla="*/ 0 60000 65536"/>
                  <a:gd name="T12" fmla="*/ 0 w 33"/>
                  <a:gd name="T13" fmla="*/ 0 h 22"/>
                  <a:gd name="T14" fmla="*/ 33 w 33"/>
                  <a:gd name="T15" fmla="*/ 22 h 22"/>
                </a:gdLst>
                <a:ahLst/>
                <a:cxnLst>
                  <a:cxn ang="T8">
                    <a:pos x="T0" y="T1"/>
                  </a:cxn>
                  <a:cxn ang="T9">
                    <a:pos x="T2" y="T3"/>
                  </a:cxn>
                  <a:cxn ang="T10">
                    <a:pos x="T4" y="T5"/>
                  </a:cxn>
                  <a:cxn ang="T11">
                    <a:pos x="T6" y="T7"/>
                  </a:cxn>
                </a:cxnLst>
                <a:rect l="T12" t="T13" r="T14" b="T15"/>
                <a:pathLst>
                  <a:path w="33" h="22">
                    <a:moveTo>
                      <a:pt x="1" y="13"/>
                    </a:moveTo>
                    <a:cubicBezTo>
                      <a:pt x="1" y="13"/>
                      <a:pt x="0" y="19"/>
                      <a:pt x="6" y="22"/>
                    </a:cubicBezTo>
                    <a:cubicBezTo>
                      <a:pt x="33" y="0"/>
                      <a:pt x="33" y="0"/>
                      <a:pt x="33" y="0"/>
                    </a:cubicBezTo>
                    <a:lnTo>
                      <a:pt x="1" y="13"/>
                    </a:lnTo>
                    <a:close/>
                  </a:path>
                </a:pathLst>
              </a:custGeom>
              <a:solidFill>
                <a:srgbClr val="D7811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6" name="Freeform 447"/>
              <p:cNvSpPr>
                <a:spLocks noChangeArrowheads="1"/>
              </p:cNvSpPr>
              <p:nvPr/>
            </p:nvSpPr>
            <p:spPr bwMode="auto">
              <a:xfrm>
                <a:off x="2394" y="1567"/>
                <a:ext cx="22" cy="16"/>
              </a:xfrm>
              <a:custGeom>
                <a:avLst/>
                <a:gdLst>
                  <a:gd name="T0" fmla="*/ 14 w 13"/>
                  <a:gd name="T1" fmla="*/ 28 h 9"/>
                  <a:gd name="T2" fmla="*/ 3 w 13"/>
                  <a:gd name="T3" fmla="*/ 21 h 9"/>
                  <a:gd name="T4" fmla="*/ 5 w 13"/>
                  <a:gd name="T5" fmla="*/ 9 h 9"/>
                  <a:gd name="T6" fmla="*/ 37 w 13"/>
                  <a:gd name="T7" fmla="*/ 0 h 9"/>
                  <a:gd name="T8" fmla="*/ 14 w 13"/>
                  <a:gd name="T9" fmla="*/ 28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5" y="9"/>
                    </a:moveTo>
                    <a:cubicBezTo>
                      <a:pt x="4" y="9"/>
                      <a:pt x="2" y="9"/>
                      <a:pt x="1" y="7"/>
                    </a:cubicBezTo>
                    <a:cubicBezTo>
                      <a:pt x="0" y="6"/>
                      <a:pt x="0" y="4"/>
                      <a:pt x="2" y="3"/>
                    </a:cubicBezTo>
                    <a:cubicBezTo>
                      <a:pt x="3" y="3"/>
                      <a:pt x="13" y="0"/>
                      <a:pt x="13" y="0"/>
                    </a:cubicBezTo>
                    <a:cubicBezTo>
                      <a:pt x="13" y="0"/>
                      <a:pt x="6" y="8"/>
                      <a:pt x="5" y="9"/>
                    </a:cubicBezTo>
                    <a:close/>
                  </a:path>
                </a:pathLst>
              </a:custGeom>
              <a:solidFill>
                <a:srgbClr val="0049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7" name="Freeform 448"/>
              <p:cNvSpPr>
                <a:spLocks noChangeArrowheads="1"/>
              </p:cNvSpPr>
              <p:nvPr/>
            </p:nvSpPr>
            <p:spPr bwMode="auto">
              <a:xfrm>
                <a:off x="2245" y="1684"/>
                <a:ext cx="63" cy="75"/>
              </a:xfrm>
              <a:custGeom>
                <a:avLst/>
                <a:gdLst>
                  <a:gd name="T0" fmla="*/ 85 w 38"/>
                  <a:gd name="T1" fmla="*/ 134 h 42"/>
                  <a:gd name="T2" fmla="*/ 104 w 38"/>
                  <a:gd name="T3" fmla="*/ 102 h 42"/>
                  <a:gd name="T4" fmla="*/ 17 w 38"/>
                  <a:gd name="T5" fmla="*/ 4 h 42"/>
                  <a:gd name="T6" fmla="*/ 17 w 38"/>
                  <a:gd name="T7" fmla="*/ 4 h 42"/>
                  <a:gd name="T8" fmla="*/ 8 w 38"/>
                  <a:gd name="T9" fmla="*/ 0 h 42"/>
                  <a:gd name="T10" fmla="*/ 0 w 38"/>
                  <a:gd name="T11" fmla="*/ 20 h 42"/>
                  <a:gd name="T12" fmla="*/ 3 w 38"/>
                  <a:gd name="T13" fmla="*/ 25 h 42"/>
                  <a:gd name="T14" fmla="*/ 3 w 38"/>
                  <a:gd name="T15" fmla="*/ 25 h 42"/>
                  <a:gd name="T16" fmla="*/ 85 w 38"/>
                  <a:gd name="T17" fmla="*/ 13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2"/>
                  <a:gd name="T29" fmla="*/ 38 w 3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2">
                    <a:moveTo>
                      <a:pt x="31" y="42"/>
                    </a:moveTo>
                    <a:cubicBezTo>
                      <a:pt x="38" y="32"/>
                      <a:pt x="38" y="32"/>
                      <a:pt x="38" y="32"/>
                    </a:cubicBezTo>
                    <a:cubicBezTo>
                      <a:pt x="6" y="1"/>
                      <a:pt x="6" y="1"/>
                      <a:pt x="6" y="1"/>
                    </a:cubicBezTo>
                    <a:cubicBezTo>
                      <a:pt x="6" y="1"/>
                      <a:pt x="6" y="1"/>
                      <a:pt x="6" y="1"/>
                    </a:cubicBezTo>
                    <a:cubicBezTo>
                      <a:pt x="5" y="0"/>
                      <a:pt x="4" y="0"/>
                      <a:pt x="3" y="0"/>
                    </a:cubicBezTo>
                    <a:cubicBezTo>
                      <a:pt x="1" y="1"/>
                      <a:pt x="0" y="3"/>
                      <a:pt x="0" y="6"/>
                    </a:cubicBezTo>
                    <a:cubicBezTo>
                      <a:pt x="0" y="6"/>
                      <a:pt x="0" y="7"/>
                      <a:pt x="1" y="8"/>
                    </a:cubicBezTo>
                    <a:cubicBezTo>
                      <a:pt x="1" y="8"/>
                      <a:pt x="1" y="8"/>
                      <a:pt x="1" y="8"/>
                    </a:cubicBezTo>
                    <a:lnTo>
                      <a:pt x="31" y="42"/>
                    </a:lnTo>
                    <a:close/>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8" name="Freeform 449"/>
              <p:cNvSpPr>
                <a:spLocks noChangeArrowheads="1"/>
              </p:cNvSpPr>
              <p:nvPr/>
            </p:nvSpPr>
            <p:spPr bwMode="auto">
              <a:xfrm>
                <a:off x="2243" y="1686"/>
                <a:ext cx="59" cy="73"/>
              </a:xfrm>
              <a:custGeom>
                <a:avLst/>
                <a:gdLst>
                  <a:gd name="T0" fmla="*/ 91 w 35"/>
                  <a:gd name="T1" fmla="*/ 126 h 41"/>
                  <a:gd name="T2" fmla="*/ 99 w 35"/>
                  <a:gd name="T3" fmla="*/ 110 h 41"/>
                  <a:gd name="T4" fmla="*/ 5 w 35"/>
                  <a:gd name="T5" fmla="*/ 0 h 41"/>
                  <a:gd name="T6" fmla="*/ 5 w 35"/>
                  <a:gd name="T7" fmla="*/ 21 h 41"/>
                  <a:gd name="T8" fmla="*/ 91 w 35"/>
                  <a:gd name="T9" fmla="*/ 130 h 41"/>
                  <a:gd name="T10" fmla="*/ 91 w 35"/>
                  <a:gd name="T11" fmla="*/ 126 h 41"/>
                  <a:gd name="T12" fmla="*/ 0 60000 65536"/>
                  <a:gd name="T13" fmla="*/ 0 60000 65536"/>
                  <a:gd name="T14" fmla="*/ 0 60000 65536"/>
                  <a:gd name="T15" fmla="*/ 0 60000 65536"/>
                  <a:gd name="T16" fmla="*/ 0 60000 65536"/>
                  <a:gd name="T17" fmla="*/ 0 60000 65536"/>
                  <a:gd name="T18" fmla="*/ 0 w 35"/>
                  <a:gd name="T19" fmla="*/ 0 h 41"/>
                  <a:gd name="T20" fmla="*/ 35 w 35"/>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5" h="41">
                    <a:moveTo>
                      <a:pt x="32" y="40"/>
                    </a:moveTo>
                    <a:cubicBezTo>
                      <a:pt x="35" y="35"/>
                      <a:pt x="35" y="35"/>
                      <a:pt x="35" y="35"/>
                    </a:cubicBezTo>
                    <a:cubicBezTo>
                      <a:pt x="2" y="0"/>
                      <a:pt x="2" y="0"/>
                      <a:pt x="2" y="0"/>
                    </a:cubicBezTo>
                    <a:cubicBezTo>
                      <a:pt x="1" y="2"/>
                      <a:pt x="0" y="5"/>
                      <a:pt x="2" y="7"/>
                    </a:cubicBezTo>
                    <a:cubicBezTo>
                      <a:pt x="32" y="41"/>
                      <a:pt x="32" y="41"/>
                      <a:pt x="32" y="41"/>
                    </a:cubicBezTo>
                    <a:lnTo>
                      <a:pt x="32" y="40"/>
                    </a:lnTo>
                    <a:close/>
                  </a:path>
                </a:pathLst>
              </a:custGeom>
              <a:solidFill>
                <a:srgbClr val="AE30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9" name="Freeform 450"/>
              <p:cNvSpPr>
                <a:spLocks noChangeArrowheads="1"/>
              </p:cNvSpPr>
              <p:nvPr/>
            </p:nvSpPr>
            <p:spPr bwMode="auto">
              <a:xfrm>
                <a:off x="2293" y="1737"/>
                <a:ext cx="29" cy="34"/>
              </a:xfrm>
              <a:custGeom>
                <a:avLst/>
                <a:gdLst>
                  <a:gd name="T0" fmla="*/ 5 w 17"/>
                  <a:gd name="T1" fmla="*/ 38 h 19"/>
                  <a:gd name="T2" fmla="*/ 5 w 17"/>
                  <a:gd name="T3" fmla="*/ 13 h 19"/>
                  <a:gd name="T4" fmla="*/ 26 w 17"/>
                  <a:gd name="T5" fmla="*/ 7 h 19"/>
                  <a:gd name="T6" fmla="*/ 49 w 17"/>
                  <a:gd name="T7" fmla="*/ 61 h 19"/>
                  <a:gd name="T8" fmla="*/ 5 w 17"/>
                  <a:gd name="T9" fmla="*/ 38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2" y="12"/>
                    </a:moveTo>
                    <a:cubicBezTo>
                      <a:pt x="0" y="11"/>
                      <a:pt x="0" y="7"/>
                      <a:pt x="2" y="4"/>
                    </a:cubicBezTo>
                    <a:cubicBezTo>
                      <a:pt x="4" y="1"/>
                      <a:pt x="7" y="0"/>
                      <a:pt x="9" y="2"/>
                    </a:cubicBezTo>
                    <a:cubicBezTo>
                      <a:pt x="10" y="3"/>
                      <a:pt x="17" y="19"/>
                      <a:pt x="17" y="19"/>
                    </a:cubicBezTo>
                    <a:cubicBezTo>
                      <a:pt x="17" y="19"/>
                      <a:pt x="3" y="14"/>
                      <a:pt x="2" y="12"/>
                    </a:cubicBezTo>
                    <a:close/>
                  </a:path>
                </a:pathLst>
              </a:custGeom>
              <a:solidFill>
                <a:srgbClr val="FBB03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0" name="Freeform 451"/>
              <p:cNvSpPr>
                <a:spLocks noChangeArrowheads="1"/>
              </p:cNvSpPr>
              <p:nvPr/>
            </p:nvSpPr>
            <p:spPr bwMode="auto">
              <a:xfrm>
                <a:off x="2293" y="1744"/>
                <a:ext cx="25" cy="25"/>
              </a:xfrm>
              <a:custGeom>
                <a:avLst/>
                <a:gdLst>
                  <a:gd name="T0" fmla="*/ 5 w 15"/>
                  <a:gd name="T1" fmla="*/ 0 h 14"/>
                  <a:gd name="T2" fmla="*/ 42 w 15"/>
                  <a:gd name="T3" fmla="*/ 45 h 14"/>
                  <a:gd name="T4" fmla="*/ 3 w 15"/>
                  <a:gd name="T5" fmla="*/ 23 h 14"/>
                  <a:gd name="T6" fmla="*/ 5 w 15"/>
                  <a:gd name="T7" fmla="*/ 0 h 14"/>
                  <a:gd name="T8" fmla="*/ 0 60000 65536"/>
                  <a:gd name="T9" fmla="*/ 0 60000 65536"/>
                  <a:gd name="T10" fmla="*/ 0 60000 65536"/>
                  <a:gd name="T11" fmla="*/ 0 60000 65536"/>
                  <a:gd name="T12" fmla="*/ 0 w 15"/>
                  <a:gd name="T13" fmla="*/ 0 h 14"/>
                  <a:gd name="T14" fmla="*/ 15 w 15"/>
                  <a:gd name="T15" fmla="*/ 14 h 14"/>
                </a:gdLst>
                <a:ahLst/>
                <a:cxnLst>
                  <a:cxn ang="T8">
                    <a:pos x="T0" y="T1"/>
                  </a:cxn>
                  <a:cxn ang="T9">
                    <a:pos x="T2" y="T3"/>
                  </a:cxn>
                  <a:cxn ang="T10">
                    <a:pos x="T4" y="T5"/>
                  </a:cxn>
                  <a:cxn ang="T11">
                    <a:pos x="T6" y="T7"/>
                  </a:cxn>
                </a:cxnLst>
                <a:rect l="T12" t="T13" r="T14" b="T15"/>
                <a:pathLst>
                  <a:path w="15" h="14">
                    <a:moveTo>
                      <a:pt x="2" y="0"/>
                    </a:moveTo>
                    <a:cubicBezTo>
                      <a:pt x="15" y="14"/>
                      <a:pt x="15" y="14"/>
                      <a:pt x="15" y="14"/>
                    </a:cubicBezTo>
                    <a:cubicBezTo>
                      <a:pt x="15" y="14"/>
                      <a:pt x="6" y="9"/>
                      <a:pt x="1" y="7"/>
                    </a:cubicBezTo>
                    <a:cubicBezTo>
                      <a:pt x="0" y="4"/>
                      <a:pt x="2" y="1"/>
                      <a:pt x="2" y="0"/>
                    </a:cubicBezTo>
                    <a:close/>
                  </a:path>
                </a:pathLst>
              </a:custGeom>
              <a:solidFill>
                <a:srgbClr val="D7811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1" name="Freeform 452"/>
              <p:cNvSpPr>
                <a:spLocks noChangeArrowheads="1"/>
              </p:cNvSpPr>
              <p:nvPr/>
            </p:nvSpPr>
            <p:spPr bwMode="auto">
              <a:xfrm>
                <a:off x="2312" y="1759"/>
                <a:ext cx="10" cy="12"/>
              </a:xfrm>
              <a:custGeom>
                <a:avLst/>
                <a:gdLst>
                  <a:gd name="T0" fmla="*/ 0 w 6"/>
                  <a:gd name="T1" fmla="*/ 15 h 7"/>
                  <a:gd name="T2" fmla="*/ 0 w 6"/>
                  <a:gd name="T3" fmla="*/ 5 h 7"/>
                  <a:gd name="T4" fmla="*/ 8 w 6"/>
                  <a:gd name="T5" fmla="*/ 3 h 7"/>
                  <a:gd name="T6" fmla="*/ 17 w 6"/>
                  <a:gd name="T7" fmla="*/ 21 h 7"/>
                  <a:gd name="T8" fmla="*/ 0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5"/>
                    </a:moveTo>
                    <a:cubicBezTo>
                      <a:pt x="0" y="4"/>
                      <a:pt x="0" y="3"/>
                      <a:pt x="0" y="2"/>
                    </a:cubicBezTo>
                    <a:cubicBezTo>
                      <a:pt x="1" y="1"/>
                      <a:pt x="2" y="0"/>
                      <a:pt x="3" y="1"/>
                    </a:cubicBezTo>
                    <a:cubicBezTo>
                      <a:pt x="4" y="1"/>
                      <a:pt x="6" y="7"/>
                      <a:pt x="6" y="7"/>
                    </a:cubicBezTo>
                    <a:cubicBezTo>
                      <a:pt x="6" y="7"/>
                      <a:pt x="1" y="6"/>
                      <a:pt x="0" y="5"/>
                    </a:cubicBezTo>
                    <a:close/>
                  </a:path>
                </a:pathLst>
              </a:custGeom>
              <a:solidFill>
                <a:srgbClr val="0049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2" name="Freeform 453"/>
              <p:cNvSpPr>
                <a:spLocks noChangeArrowheads="1"/>
              </p:cNvSpPr>
              <p:nvPr/>
            </p:nvSpPr>
            <p:spPr bwMode="auto">
              <a:xfrm>
                <a:off x="2191" y="1574"/>
                <a:ext cx="96" cy="131"/>
              </a:xfrm>
              <a:custGeom>
                <a:avLst/>
                <a:gdLst>
                  <a:gd name="T0" fmla="*/ 37 w 57"/>
                  <a:gd name="T1" fmla="*/ 0 h 74"/>
                  <a:gd name="T2" fmla="*/ 0 w 57"/>
                  <a:gd name="T3" fmla="*/ 32 h 74"/>
                  <a:gd name="T4" fmla="*/ 133 w 57"/>
                  <a:gd name="T5" fmla="*/ 225 h 74"/>
                  <a:gd name="T6" fmla="*/ 145 w 57"/>
                  <a:gd name="T7" fmla="*/ 232 h 74"/>
                  <a:gd name="T8" fmla="*/ 162 w 57"/>
                  <a:gd name="T9" fmla="*/ 216 h 74"/>
                  <a:gd name="T10" fmla="*/ 158 w 57"/>
                  <a:gd name="T11" fmla="*/ 207 h 74"/>
                  <a:gd name="T12" fmla="*/ 158 w 57"/>
                  <a:gd name="T13" fmla="*/ 207 h 74"/>
                  <a:gd name="T14" fmla="*/ 37 w 57"/>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74"/>
                  <a:gd name="T26" fmla="*/ 57 w 57"/>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74">
                    <a:moveTo>
                      <a:pt x="13" y="0"/>
                    </a:moveTo>
                    <a:cubicBezTo>
                      <a:pt x="0" y="10"/>
                      <a:pt x="0" y="10"/>
                      <a:pt x="0" y="10"/>
                    </a:cubicBezTo>
                    <a:cubicBezTo>
                      <a:pt x="47" y="72"/>
                      <a:pt x="47" y="72"/>
                      <a:pt x="47" y="72"/>
                    </a:cubicBezTo>
                    <a:cubicBezTo>
                      <a:pt x="48" y="73"/>
                      <a:pt x="50" y="74"/>
                      <a:pt x="51" y="74"/>
                    </a:cubicBezTo>
                    <a:cubicBezTo>
                      <a:pt x="54" y="74"/>
                      <a:pt x="57" y="72"/>
                      <a:pt x="57" y="69"/>
                    </a:cubicBezTo>
                    <a:cubicBezTo>
                      <a:pt x="57" y="68"/>
                      <a:pt x="57" y="67"/>
                      <a:pt x="56" y="66"/>
                    </a:cubicBezTo>
                    <a:cubicBezTo>
                      <a:pt x="56" y="66"/>
                      <a:pt x="56" y="66"/>
                      <a:pt x="56" y="66"/>
                    </a:cubicBezTo>
                    <a:lnTo>
                      <a:pt x="13" y="0"/>
                    </a:lnTo>
                    <a:close/>
                  </a:path>
                </a:pathLst>
              </a:custGeom>
              <a:solidFill>
                <a:srgbClr val="52879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3" name="Freeform 454"/>
              <p:cNvSpPr>
                <a:spLocks noChangeArrowheads="1"/>
              </p:cNvSpPr>
              <p:nvPr/>
            </p:nvSpPr>
            <p:spPr bwMode="auto">
              <a:xfrm>
                <a:off x="2258" y="1641"/>
                <a:ext cx="30" cy="54"/>
              </a:xfrm>
              <a:custGeom>
                <a:avLst/>
                <a:gdLst>
                  <a:gd name="T0" fmla="*/ 47 w 18"/>
                  <a:gd name="T1" fmla="*/ 97 h 30"/>
                  <a:gd name="T2" fmla="*/ 47 w 18"/>
                  <a:gd name="T3" fmla="*/ 97 h 30"/>
                  <a:gd name="T4" fmla="*/ 50 w 18"/>
                  <a:gd name="T5" fmla="*/ 88 h 30"/>
                  <a:gd name="T6" fmla="*/ 5 w 18"/>
                  <a:gd name="T7" fmla="*/ 0 h 30"/>
                  <a:gd name="T8" fmla="*/ 5 w 18"/>
                  <a:gd name="T9" fmla="*/ 23 h 30"/>
                  <a:gd name="T10" fmla="*/ 12 w 18"/>
                  <a:gd name="T11" fmla="*/ 25 h 30"/>
                  <a:gd name="T12" fmla="*/ 45 w 18"/>
                  <a:gd name="T13" fmla="*/ 85 h 30"/>
                  <a:gd name="T14" fmla="*/ 45 w 18"/>
                  <a:gd name="T15" fmla="*/ 88 h 30"/>
                  <a:gd name="T16" fmla="*/ 47 w 18"/>
                  <a:gd name="T17" fmla="*/ 9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17" y="30"/>
                    </a:moveTo>
                    <a:cubicBezTo>
                      <a:pt x="17" y="30"/>
                      <a:pt x="17" y="30"/>
                      <a:pt x="17" y="30"/>
                    </a:cubicBezTo>
                    <a:cubicBezTo>
                      <a:pt x="18" y="27"/>
                      <a:pt x="18" y="27"/>
                      <a:pt x="18" y="27"/>
                    </a:cubicBezTo>
                    <a:cubicBezTo>
                      <a:pt x="2" y="0"/>
                      <a:pt x="2" y="0"/>
                      <a:pt x="2" y="0"/>
                    </a:cubicBezTo>
                    <a:cubicBezTo>
                      <a:pt x="2" y="0"/>
                      <a:pt x="0" y="3"/>
                      <a:pt x="2" y="7"/>
                    </a:cubicBezTo>
                    <a:cubicBezTo>
                      <a:pt x="3" y="8"/>
                      <a:pt x="4" y="8"/>
                      <a:pt x="4" y="8"/>
                    </a:cubicBezTo>
                    <a:cubicBezTo>
                      <a:pt x="16" y="26"/>
                      <a:pt x="16" y="26"/>
                      <a:pt x="16" y="26"/>
                    </a:cubicBezTo>
                    <a:cubicBezTo>
                      <a:pt x="16" y="27"/>
                      <a:pt x="16" y="27"/>
                      <a:pt x="16" y="27"/>
                    </a:cubicBezTo>
                    <a:lnTo>
                      <a:pt x="17" y="30"/>
                    </a:lnTo>
                    <a:close/>
                  </a:path>
                </a:pathLst>
              </a:custGeom>
              <a:solidFill>
                <a:srgbClr val="454C8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4" name="Freeform 455"/>
              <p:cNvSpPr>
                <a:spLocks noChangeArrowheads="1"/>
              </p:cNvSpPr>
              <p:nvPr/>
            </p:nvSpPr>
            <p:spPr bwMode="auto">
              <a:xfrm>
                <a:off x="2194" y="1581"/>
                <a:ext cx="91" cy="124"/>
              </a:xfrm>
              <a:custGeom>
                <a:avLst/>
                <a:gdLst>
                  <a:gd name="T0" fmla="*/ 0 w 54"/>
                  <a:gd name="T1" fmla="*/ 16 h 70"/>
                  <a:gd name="T2" fmla="*/ 133 w 54"/>
                  <a:gd name="T3" fmla="*/ 216 h 70"/>
                  <a:gd name="T4" fmla="*/ 145 w 54"/>
                  <a:gd name="T5" fmla="*/ 213 h 70"/>
                  <a:gd name="T6" fmla="*/ 13 w 54"/>
                  <a:gd name="T7" fmla="*/ 0 h 70"/>
                  <a:gd name="T8" fmla="*/ 0 w 54"/>
                  <a:gd name="T9" fmla="*/ 16 h 70"/>
                  <a:gd name="T10" fmla="*/ 0 60000 65536"/>
                  <a:gd name="T11" fmla="*/ 0 60000 65536"/>
                  <a:gd name="T12" fmla="*/ 0 60000 65536"/>
                  <a:gd name="T13" fmla="*/ 0 60000 65536"/>
                  <a:gd name="T14" fmla="*/ 0 60000 65536"/>
                  <a:gd name="T15" fmla="*/ 0 w 54"/>
                  <a:gd name="T16" fmla="*/ 0 h 70"/>
                  <a:gd name="T17" fmla="*/ 54 w 54"/>
                  <a:gd name="T18" fmla="*/ 70 h 70"/>
                </a:gdLst>
                <a:ahLst/>
                <a:cxnLst>
                  <a:cxn ang="T10">
                    <a:pos x="T0" y="T1"/>
                  </a:cxn>
                  <a:cxn ang="T11">
                    <a:pos x="T2" y="T3"/>
                  </a:cxn>
                  <a:cxn ang="T12">
                    <a:pos x="T4" y="T5"/>
                  </a:cxn>
                  <a:cxn ang="T13">
                    <a:pos x="T6" y="T7"/>
                  </a:cxn>
                  <a:cxn ang="T14">
                    <a:pos x="T8" y="T9"/>
                  </a:cxn>
                </a:cxnLst>
                <a:rect l="T15" t="T16" r="T17" b="T18"/>
                <a:pathLst>
                  <a:path w="54" h="70">
                    <a:moveTo>
                      <a:pt x="0" y="5"/>
                    </a:moveTo>
                    <a:cubicBezTo>
                      <a:pt x="47" y="69"/>
                      <a:pt x="47" y="69"/>
                      <a:pt x="47" y="69"/>
                    </a:cubicBezTo>
                    <a:cubicBezTo>
                      <a:pt x="47" y="69"/>
                      <a:pt x="49" y="70"/>
                      <a:pt x="51" y="68"/>
                    </a:cubicBezTo>
                    <a:cubicBezTo>
                      <a:pt x="54" y="65"/>
                      <a:pt x="5" y="0"/>
                      <a:pt x="5" y="0"/>
                    </a:cubicBezTo>
                    <a:lnTo>
                      <a:pt x="0" y="5"/>
                    </a:lnTo>
                    <a:close/>
                  </a:path>
                </a:pathLst>
              </a:custGeom>
              <a:solidFill>
                <a:srgbClr val="28668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5" name="Freeform 456"/>
              <p:cNvSpPr>
                <a:spLocks noChangeArrowheads="1"/>
              </p:cNvSpPr>
              <p:nvPr/>
            </p:nvSpPr>
            <p:spPr bwMode="auto">
              <a:xfrm>
                <a:off x="2176" y="1540"/>
                <a:ext cx="10" cy="14"/>
              </a:xfrm>
              <a:custGeom>
                <a:avLst/>
                <a:gdLst>
                  <a:gd name="T0" fmla="*/ 3 w 6"/>
                  <a:gd name="T1" fmla="*/ 4 h 8"/>
                  <a:gd name="T2" fmla="*/ 8 w 6"/>
                  <a:gd name="T3" fmla="*/ 21 h 8"/>
                  <a:gd name="T4" fmla="*/ 13 w 6"/>
                  <a:gd name="T5" fmla="*/ 21 h 8"/>
                  <a:gd name="T6" fmla="*/ 13 w 6"/>
                  <a:gd name="T7" fmla="*/ 16 h 8"/>
                  <a:gd name="T8" fmla="*/ 3 w 6"/>
                  <a:gd name="T9" fmla="*/ 4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1" y="1"/>
                    </a:moveTo>
                    <a:cubicBezTo>
                      <a:pt x="0" y="1"/>
                      <a:pt x="1" y="3"/>
                      <a:pt x="3" y="7"/>
                    </a:cubicBezTo>
                    <a:cubicBezTo>
                      <a:pt x="3" y="7"/>
                      <a:pt x="4" y="8"/>
                      <a:pt x="5" y="7"/>
                    </a:cubicBezTo>
                    <a:cubicBezTo>
                      <a:pt x="6" y="7"/>
                      <a:pt x="5" y="5"/>
                      <a:pt x="5" y="5"/>
                    </a:cubicBezTo>
                    <a:cubicBezTo>
                      <a:pt x="5" y="5"/>
                      <a:pt x="2" y="0"/>
                      <a:pt x="1" y="1"/>
                    </a:cubicBezTo>
                    <a:close/>
                  </a:path>
                </a:pathLst>
              </a:custGeom>
              <a:solidFill>
                <a:srgbClr val="353F6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6" name="Freeform 457"/>
              <p:cNvSpPr>
                <a:spLocks noChangeArrowheads="1"/>
              </p:cNvSpPr>
              <p:nvPr/>
            </p:nvSpPr>
            <p:spPr bwMode="auto">
              <a:xfrm>
                <a:off x="2181" y="1549"/>
                <a:ext cx="38" cy="50"/>
              </a:xfrm>
              <a:custGeom>
                <a:avLst/>
                <a:gdLst>
                  <a:gd name="T0" fmla="*/ 17 w 23"/>
                  <a:gd name="T1" fmla="*/ 77 h 28"/>
                  <a:gd name="T2" fmla="*/ 46 w 23"/>
                  <a:gd name="T3" fmla="*/ 77 h 28"/>
                  <a:gd name="T4" fmla="*/ 51 w 23"/>
                  <a:gd name="T5" fmla="*/ 45 h 28"/>
                  <a:gd name="T6" fmla="*/ 5 w 23"/>
                  <a:gd name="T7" fmla="*/ 0 h 28"/>
                  <a:gd name="T8" fmla="*/ 3 w 23"/>
                  <a:gd name="T9" fmla="*/ 7 h 28"/>
                  <a:gd name="T10" fmla="*/ 0 w 23"/>
                  <a:gd name="T11" fmla="*/ 7 h 28"/>
                  <a:gd name="T12" fmla="*/ 17 w 23"/>
                  <a:gd name="T13" fmla="*/ 77 h 28"/>
                  <a:gd name="T14" fmla="*/ 0 60000 65536"/>
                  <a:gd name="T15" fmla="*/ 0 60000 65536"/>
                  <a:gd name="T16" fmla="*/ 0 60000 65536"/>
                  <a:gd name="T17" fmla="*/ 0 60000 65536"/>
                  <a:gd name="T18" fmla="*/ 0 60000 65536"/>
                  <a:gd name="T19" fmla="*/ 0 60000 65536"/>
                  <a:gd name="T20" fmla="*/ 0 60000 65536"/>
                  <a:gd name="T21" fmla="*/ 0 w 23"/>
                  <a:gd name="T22" fmla="*/ 0 h 28"/>
                  <a:gd name="T23" fmla="*/ 23 w 2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8">
                    <a:moveTo>
                      <a:pt x="6" y="24"/>
                    </a:moveTo>
                    <a:cubicBezTo>
                      <a:pt x="6" y="24"/>
                      <a:pt x="11" y="28"/>
                      <a:pt x="17" y="24"/>
                    </a:cubicBezTo>
                    <a:cubicBezTo>
                      <a:pt x="23" y="20"/>
                      <a:pt x="19" y="14"/>
                      <a:pt x="19" y="14"/>
                    </a:cubicBezTo>
                    <a:cubicBezTo>
                      <a:pt x="2" y="0"/>
                      <a:pt x="2" y="0"/>
                      <a:pt x="2" y="0"/>
                    </a:cubicBezTo>
                    <a:cubicBezTo>
                      <a:pt x="2" y="0"/>
                      <a:pt x="3" y="1"/>
                      <a:pt x="1" y="2"/>
                    </a:cubicBezTo>
                    <a:cubicBezTo>
                      <a:pt x="0" y="2"/>
                      <a:pt x="0" y="2"/>
                      <a:pt x="0" y="2"/>
                    </a:cubicBezTo>
                    <a:lnTo>
                      <a:pt x="6" y="24"/>
                    </a:lnTo>
                    <a:close/>
                  </a:path>
                </a:pathLst>
              </a:custGeom>
              <a:solidFill>
                <a:srgbClr val="B3B3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7" name="Freeform 458"/>
              <p:cNvSpPr>
                <a:spLocks noChangeArrowheads="1"/>
              </p:cNvSpPr>
              <p:nvPr/>
            </p:nvSpPr>
            <p:spPr bwMode="auto">
              <a:xfrm>
                <a:off x="2179" y="1549"/>
                <a:ext cx="32" cy="46"/>
              </a:xfrm>
              <a:custGeom>
                <a:avLst/>
                <a:gdLst>
                  <a:gd name="T0" fmla="*/ 32 w 19"/>
                  <a:gd name="T1" fmla="*/ 81 h 26"/>
                  <a:gd name="T2" fmla="*/ 51 w 19"/>
                  <a:gd name="T3" fmla="*/ 74 h 26"/>
                  <a:gd name="T4" fmla="*/ 54 w 19"/>
                  <a:gd name="T5" fmla="*/ 73 h 26"/>
                  <a:gd name="T6" fmla="*/ 8 w 19"/>
                  <a:gd name="T7" fmla="*/ 0 h 26"/>
                  <a:gd name="T8" fmla="*/ 5 w 19"/>
                  <a:gd name="T9" fmla="*/ 4 h 26"/>
                  <a:gd name="T10" fmla="*/ 0 w 19"/>
                  <a:gd name="T11" fmla="*/ 4 h 26"/>
                  <a:gd name="T12" fmla="*/ 32 w 19"/>
                  <a:gd name="T13" fmla="*/ 81 h 26"/>
                  <a:gd name="T14" fmla="*/ 0 60000 65536"/>
                  <a:gd name="T15" fmla="*/ 0 60000 65536"/>
                  <a:gd name="T16" fmla="*/ 0 60000 65536"/>
                  <a:gd name="T17" fmla="*/ 0 60000 65536"/>
                  <a:gd name="T18" fmla="*/ 0 60000 65536"/>
                  <a:gd name="T19" fmla="*/ 0 60000 65536"/>
                  <a:gd name="T20" fmla="*/ 0 60000 65536"/>
                  <a:gd name="T21" fmla="*/ 0 w 19"/>
                  <a:gd name="T22" fmla="*/ 0 h 26"/>
                  <a:gd name="T23" fmla="*/ 19 w 1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6">
                    <a:moveTo>
                      <a:pt x="11" y="26"/>
                    </a:moveTo>
                    <a:cubicBezTo>
                      <a:pt x="13" y="26"/>
                      <a:pt x="15" y="26"/>
                      <a:pt x="18" y="24"/>
                    </a:cubicBezTo>
                    <a:cubicBezTo>
                      <a:pt x="18" y="24"/>
                      <a:pt x="18" y="24"/>
                      <a:pt x="19" y="23"/>
                    </a:cubicBezTo>
                    <a:cubicBezTo>
                      <a:pt x="3" y="0"/>
                      <a:pt x="3" y="0"/>
                      <a:pt x="3" y="0"/>
                    </a:cubicBezTo>
                    <a:cubicBezTo>
                      <a:pt x="3" y="0"/>
                      <a:pt x="3" y="1"/>
                      <a:pt x="2" y="1"/>
                    </a:cubicBezTo>
                    <a:cubicBezTo>
                      <a:pt x="1" y="2"/>
                      <a:pt x="0" y="1"/>
                      <a:pt x="0" y="1"/>
                    </a:cubicBezTo>
                    <a:lnTo>
                      <a:pt x="11" y="26"/>
                    </a:lnTo>
                    <a:close/>
                  </a:path>
                </a:pathLst>
              </a:custGeom>
              <a:solidFill>
                <a:srgbClr val="6666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8" name="Freeform 459"/>
              <p:cNvSpPr>
                <a:spLocks noChangeArrowheads="1"/>
              </p:cNvSpPr>
              <p:nvPr/>
            </p:nvSpPr>
            <p:spPr bwMode="auto">
              <a:xfrm>
                <a:off x="2270" y="1689"/>
                <a:ext cx="20" cy="20"/>
              </a:xfrm>
              <a:custGeom>
                <a:avLst/>
                <a:gdLst>
                  <a:gd name="T0" fmla="*/ 25 w 12"/>
                  <a:gd name="T1" fmla="*/ 0 h 11"/>
                  <a:gd name="T2" fmla="*/ 20 w 12"/>
                  <a:gd name="T3" fmla="*/ 20 h 11"/>
                  <a:gd name="T4" fmla="*/ 0 w 12"/>
                  <a:gd name="T5" fmla="*/ 20 h 11"/>
                  <a:gd name="T6" fmla="*/ 5 w 12"/>
                  <a:gd name="T7" fmla="*/ 29 h 11"/>
                  <a:gd name="T8" fmla="*/ 22 w 12"/>
                  <a:gd name="T9" fmla="*/ 27 h 11"/>
                  <a:gd name="T10" fmla="*/ 28 w 12"/>
                  <a:gd name="T11" fmla="*/ 9 h 11"/>
                  <a:gd name="T12" fmla="*/ 25 w 12"/>
                  <a:gd name="T13" fmla="*/ 0 h 11"/>
                  <a:gd name="T14" fmla="*/ 0 60000 65536"/>
                  <a:gd name="T15" fmla="*/ 0 60000 65536"/>
                  <a:gd name="T16" fmla="*/ 0 60000 65536"/>
                  <a:gd name="T17" fmla="*/ 0 60000 65536"/>
                  <a:gd name="T18" fmla="*/ 0 60000 65536"/>
                  <a:gd name="T19" fmla="*/ 0 60000 65536"/>
                  <a:gd name="T20" fmla="*/ 0 60000 65536"/>
                  <a:gd name="T21" fmla="*/ 0 w 12"/>
                  <a:gd name="T22" fmla="*/ 0 h 11"/>
                  <a:gd name="T23" fmla="*/ 12 w 1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1">
                    <a:moveTo>
                      <a:pt x="9" y="0"/>
                    </a:moveTo>
                    <a:cubicBezTo>
                      <a:pt x="9" y="0"/>
                      <a:pt x="11" y="3"/>
                      <a:pt x="7" y="6"/>
                    </a:cubicBezTo>
                    <a:cubicBezTo>
                      <a:pt x="3" y="9"/>
                      <a:pt x="0" y="6"/>
                      <a:pt x="0" y="6"/>
                    </a:cubicBezTo>
                    <a:cubicBezTo>
                      <a:pt x="2" y="9"/>
                      <a:pt x="2" y="9"/>
                      <a:pt x="2" y="9"/>
                    </a:cubicBezTo>
                    <a:cubicBezTo>
                      <a:pt x="2" y="9"/>
                      <a:pt x="5" y="11"/>
                      <a:pt x="8" y="8"/>
                    </a:cubicBezTo>
                    <a:cubicBezTo>
                      <a:pt x="12" y="6"/>
                      <a:pt x="10" y="3"/>
                      <a:pt x="10" y="3"/>
                    </a:cubicBezTo>
                    <a:lnTo>
                      <a:pt x="9" y="0"/>
                    </a:lnTo>
                    <a:close/>
                  </a:path>
                </a:pathLst>
              </a:custGeom>
              <a:solidFill>
                <a:srgbClr val="454C8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9" name="Freeform 460"/>
              <p:cNvSpPr>
                <a:spLocks noChangeArrowheads="1"/>
              </p:cNvSpPr>
              <p:nvPr/>
            </p:nvSpPr>
            <p:spPr bwMode="auto">
              <a:xfrm>
                <a:off x="1870" y="1993"/>
                <a:ext cx="519" cy="558"/>
              </a:xfrm>
              <a:custGeom>
                <a:avLst/>
                <a:gdLst>
                  <a:gd name="T0" fmla="*/ 227 w 519"/>
                  <a:gd name="T1" fmla="*/ 558 h 558"/>
                  <a:gd name="T2" fmla="*/ 0 w 519"/>
                  <a:gd name="T3" fmla="*/ 339 h 558"/>
                  <a:gd name="T4" fmla="*/ 292 w 519"/>
                  <a:gd name="T5" fmla="*/ 0 h 558"/>
                  <a:gd name="T6" fmla="*/ 519 w 519"/>
                  <a:gd name="T7" fmla="*/ 217 h 558"/>
                  <a:gd name="T8" fmla="*/ 227 w 519"/>
                  <a:gd name="T9" fmla="*/ 558 h 558"/>
                  <a:gd name="T10" fmla="*/ 0 60000 65536"/>
                  <a:gd name="T11" fmla="*/ 0 60000 65536"/>
                  <a:gd name="T12" fmla="*/ 0 60000 65536"/>
                  <a:gd name="T13" fmla="*/ 0 60000 65536"/>
                  <a:gd name="T14" fmla="*/ 0 60000 65536"/>
                  <a:gd name="T15" fmla="*/ 0 w 519"/>
                  <a:gd name="T16" fmla="*/ 0 h 558"/>
                  <a:gd name="T17" fmla="*/ 519 w 519"/>
                  <a:gd name="T18" fmla="*/ 558 h 558"/>
                </a:gdLst>
                <a:ahLst/>
                <a:cxnLst>
                  <a:cxn ang="T10">
                    <a:pos x="T0" y="T1"/>
                  </a:cxn>
                  <a:cxn ang="T11">
                    <a:pos x="T2" y="T3"/>
                  </a:cxn>
                  <a:cxn ang="T12">
                    <a:pos x="T4" y="T5"/>
                  </a:cxn>
                  <a:cxn ang="T13">
                    <a:pos x="T6" y="T7"/>
                  </a:cxn>
                  <a:cxn ang="T14">
                    <a:pos x="T8" y="T9"/>
                  </a:cxn>
                </a:cxnLst>
                <a:rect l="T15" t="T16" r="T17" b="T18"/>
                <a:pathLst>
                  <a:path w="519" h="558">
                    <a:moveTo>
                      <a:pt x="227" y="558"/>
                    </a:moveTo>
                    <a:lnTo>
                      <a:pt x="0" y="339"/>
                    </a:lnTo>
                    <a:lnTo>
                      <a:pt x="292" y="0"/>
                    </a:lnTo>
                    <a:lnTo>
                      <a:pt x="519" y="217"/>
                    </a:lnTo>
                    <a:lnTo>
                      <a:pt x="227" y="55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0" name="Freeform 461"/>
              <p:cNvSpPr>
                <a:spLocks noChangeArrowheads="1"/>
              </p:cNvSpPr>
              <p:nvPr/>
            </p:nvSpPr>
            <p:spPr bwMode="auto">
              <a:xfrm>
                <a:off x="1870" y="1993"/>
                <a:ext cx="519" cy="558"/>
              </a:xfrm>
              <a:custGeom>
                <a:avLst/>
                <a:gdLst>
                  <a:gd name="T0" fmla="*/ 227 w 519"/>
                  <a:gd name="T1" fmla="*/ 558 h 558"/>
                  <a:gd name="T2" fmla="*/ 0 w 519"/>
                  <a:gd name="T3" fmla="*/ 339 h 558"/>
                  <a:gd name="T4" fmla="*/ 292 w 519"/>
                  <a:gd name="T5" fmla="*/ 0 h 558"/>
                  <a:gd name="T6" fmla="*/ 519 w 519"/>
                  <a:gd name="T7" fmla="*/ 217 h 558"/>
                  <a:gd name="T8" fmla="*/ 227 w 519"/>
                  <a:gd name="T9" fmla="*/ 558 h 558"/>
                  <a:gd name="T10" fmla="*/ 0 60000 65536"/>
                  <a:gd name="T11" fmla="*/ 0 60000 65536"/>
                  <a:gd name="T12" fmla="*/ 0 60000 65536"/>
                  <a:gd name="T13" fmla="*/ 0 60000 65536"/>
                  <a:gd name="T14" fmla="*/ 0 60000 65536"/>
                  <a:gd name="T15" fmla="*/ 0 w 519"/>
                  <a:gd name="T16" fmla="*/ 0 h 558"/>
                  <a:gd name="T17" fmla="*/ 519 w 519"/>
                  <a:gd name="T18" fmla="*/ 558 h 558"/>
                </a:gdLst>
                <a:ahLst/>
                <a:cxnLst>
                  <a:cxn ang="T10">
                    <a:pos x="T0" y="T1"/>
                  </a:cxn>
                  <a:cxn ang="T11">
                    <a:pos x="T2" y="T3"/>
                  </a:cxn>
                  <a:cxn ang="T12">
                    <a:pos x="T4" y="T5"/>
                  </a:cxn>
                  <a:cxn ang="T13">
                    <a:pos x="T6" y="T7"/>
                  </a:cxn>
                  <a:cxn ang="T14">
                    <a:pos x="T8" y="T9"/>
                  </a:cxn>
                </a:cxnLst>
                <a:rect l="T15" t="T16" r="T17" b="T18"/>
                <a:pathLst>
                  <a:path w="519" h="558">
                    <a:moveTo>
                      <a:pt x="227" y="558"/>
                    </a:moveTo>
                    <a:lnTo>
                      <a:pt x="0" y="339"/>
                    </a:lnTo>
                    <a:lnTo>
                      <a:pt x="292" y="0"/>
                    </a:lnTo>
                    <a:lnTo>
                      <a:pt x="519" y="217"/>
                    </a:lnTo>
                    <a:lnTo>
                      <a:pt x="227" y="5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1" name="Freeform 462"/>
              <p:cNvSpPr>
                <a:spLocks noChangeArrowheads="1"/>
              </p:cNvSpPr>
              <p:nvPr/>
            </p:nvSpPr>
            <p:spPr bwMode="auto">
              <a:xfrm>
                <a:off x="2137" y="2123"/>
                <a:ext cx="92" cy="42"/>
              </a:xfrm>
              <a:custGeom>
                <a:avLst/>
                <a:gdLst>
                  <a:gd name="T0" fmla="*/ 151 w 55"/>
                  <a:gd name="T1" fmla="*/ 25 h 24"/>
                  <a:gd name="T2" fmla="*/ 8 w 55"/>
                  <a:gd name="T3" fmla="*/ 74 h 24"/>
                  <a:gd name="T4" fmla="*/ 0 w 55"/>
                  <a:gd name="T5" fmla="*/ 68 h 24"/>
                  <a:gd name="T6" fmla="*/ 154 w 55"/>
                  <a:gd name="T7" fmla="*/ 12 h 24"/>
                  <a:gd name="T8" fmla="*/ 151 w 55"/>
                  <a:gd name="T9" fmla="*/ 25 h 24"/>
                  <a:gd name="T10" fmla="*/ 0 60000 65536"/>
                  <a:gd name="T11" fmla="*/ 0 60000 65536"/>
                  <a:gd name="T12" fmla="*/ 0 60000 65536"/>
                  <a:gd name="T13" fmla="*/ 0 60000 65536"/>
                  <a:gd name="T14" fmla="*/ 0 60000 65536"/>
                  <a:gd name="T15" fmla="*/ 0 w 55"/>
                  <a:gd name="T16" fmla="*/ 0 h 24"/>
                  <a:gd name="T17" fmla="*/ 55 w 55"/>
                  <a:gd name="T18" fmla="*/ 24 h 24"/>
                </a:gdLst>
                <a:ahLst/>
                <a:cxnLst>
                  <a:cxn ang="T10">
                    <a:pos x="T0" y="T1"/>
                  </a:cxn>
                  <a:cxn ang="T11">
                    <a:pos x="T2" y="T3"/>
                  </a:cxn>
                  <a:cxn ang="T12">
                    <a:pos x="T4" y="T5"/>
                  </a:cxn>
                  <a:cxn ang="T13">
                    <a:pos x="T6" y="T7"/>
                  </a:cxn>
                  <a:cxn ang="T14">
                    <a:pos x="T8" y="T9"/>
                  </a:cxn>
                </a:cxnLst>
                <a:rect l="T15" t="T16" r="T17" b="T18"/>
                <a:pathLst>
                  <a:path w="55" h="24">
                    <a:moveTo>
                      <a:pt x="54" y="8"/>
                    </a:moveTo>
                    <a:cubicBezTo>
                      <a:pt x="36" y="4"/>
                      <a:pt x="16" y="10"/>
                      <a:pt x="3" y="24"/>
                    </a:cubicBezTo>
                    <a:cubicBezTo>
                      <a:pt x="0" y="22"/>
                      <a:pt x="0" y="22"/>
                      <a:pt x="0" y="22"/>
                    </a:cubicBezTo>
                    <a:cubicBezTo>
                      <a:pt x="14" y="6"/>
                      <a:pt x="36" y="0"/>
                      <a:pt x="55" y="4"/>
                    </a:cubicBezTo>
                    <a:lnTo>
                      <a:pt x="54" y="8"/>
                    </a:lnTo>
                    <a:close/>
                  </a:path>
                </a:pathLst>
              </a:custGeom>
              <a:solidFill>
                <a:srgbClr val="9FCFD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2" name="Freeform 463"/>
              <p:cNvSpPr>
                <a:spLocks noChangeArrowheads="1"/>
              </p:cNvSpPr>
              <p:nvPr/>
            </p:nvSpPr>
            <p:spPr bwMode="auto">
              <a:xfrm>
                <a:off x="2142" y="2125"/>
                <a:ext cx="128" cy="46"/>
              </a:xfrm>
              <a:custGeom>
                <a:avLst/>
                <a:gdLst>
                  <a:gd name="T0" fmla="*/ 216 w 76"/>
                  <a:gd name="T1" fmla="*/ 62 h 26"/>
                  <a:gd name="T2" fmla="*/ 207 w 76"/>
                  <a:gd name="T3" fmla="*/ 69 h 26"/>
                  <a:gd name="T4" fmla="*/ 8 w 76"/>
                  <a:gd name="T5" fmla="*/ 81 h 26"/>
                  <a:gd name="T6" fmla="*/ 0 w 76"/>
                  <a:gd name="T7" fmla="*/ 73 h 26"/>
                  <a:gd name="T8" fmla="*/ 216 w 76"/>
                  <a:gd name="T9" fmla="*/ 62 h 26"/>
                  <a:gd name="T10" fmla="*/ 0 60000 65536"/>
                  <a:gd name="T11" fmla="*/ 0 60000 65536"/>
                  <a:gd name="T12" fmla="*/ 0 60000 65536"/>
                  <a:gd name="T13" fmla="*/ 0 60000 65536"/>
                  <a:gd name="T14" fmla="*/ 0 60000 65536"/>
                  <a:gd name="T15" fmla="*/ 0 w 76"/>
                  <a:gd name="T16" fmla="*/ 0 h 26"/>
                  <a:gd name="T17" fmla="*/ 76 w 76"/>
                  <a:gd name="T18" fmla="*/ 26 h 26"/>
                </a:gdLst>
                <a:ahLst/>
                <a:cxnLst>
                  <a:cxn ang="T10">
                    <a:pos x="T0" y="T1"/>
                  </a:cxn>
                  <a:cxn ang="T11">
                    <a:pos x="T2" y="T3"/>
                  </a:cxn>
                  <a:cxn ang="T12">
                    <a:pos x="T4" y="T5"/>
                  </a:cxn>
                  <a:cxn ang="T13">
                    <a:pos x="T6" y="T7"/>
                  </a:cxn>
                  <a:cxn ang="T14">
                    <a:pos x="T8" y="T9"/>
                  </a:cxn>
                </a:cxnLst>
                <a:rect l="T15" t="T16" r="T17" b="T18"/>
                <a:pathLst>
                  <a:path w="76" h="26">
                    <a:moveTo>
                      <a:pt x="76" y="20"/>
                    </a:moveTo>
                    <a:cubicBezTo>
                      <a:pt x="73" y="22"/>
                      <a:pt x="73" y="22"/>
                      <a:pt x="73" y="22"/>
                    </a:cubicBezTo>
                    <a:cubicBezTo>
                      <a:pt x="53" y="4"/>
                      <a:pt x="21" y="6"/>
                      <a:pt x="3" y="26"/>
                    </a:cubicBezTo>
                    <a:cubicBezTo>
                      <a:pt x="0" y="23"/>
                      <a:pt x="0" y="23"/>
                      <a:pt x="0" y="23"/>
                    </a:cubicBezTo>
                    <a:cubicBezTo>
                      <a:pt x="20" y="1"/>
                      <a:pt x="54" y="0"/>
                      <a:pt x="76" y="20"/>
                    </a:cubicBezTo>
                    <a:close/>
                  </a:path>
                </a:pathLst>
              </a:custGeom>
              <a:solidFill>
                <a:srgbClr val="AFCCD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3" name="Freeform 464"/>
              <p:cNvSpPr>
                <a:spLocks noChangeArrowheads="1"/>
              </p:cNvSpPr>
              <p:nvPr/>
            </p:nvSpPr>
            <p:spPr bwMode="auto">
              <a:xfrm>
                <a:off x="2167" y="2167"/>
                <a:ext cx="96" cy="46"/>
              </a:xfrm>
              <a:custGeom>
                <a:avLst/>
                <a:gdLst>
                  <a:gd name="T0" fmla="*/ 133 w 57"/>
                  <a:gd name="T1" fmla="*/ 32 h 26"/>
                  <a:gd name="T2" fmla="*/ 162 w 57"/>
                  <a:gd name="T3" fmla="*/ 78 h 26"/>
                  <a:gd name="T4" fmla="*/ 150 w 57"/>
                  <a:gd name="T5" fmla="*/ 81 h 26"/>
                  <a:gd name="T6" fmla="*/ 128 w 57"/>
                  <a:gd name="T7" fmla="*/ 41 h 26"/>
                  <a:gd name="T8" fmla="*/ 42 w 57"/>
                  <a:gd name="T9" fmla="*/ 21 h 26"/>
                  <a:gd name="T10" fmla="*/ 8 w 57"/>
                  <a:gd name="T11" fmla="*/ 48 h 26"/>
                  <a:gd name="T12" fmla="*/ 0 w 57"/>
                  <a:gd name="T13" fmla="*/ 41 h 26"/>
                  <a:gd name="T14" fmla="*/ 40 w 57"/>
                  <a:gd name="T15" fmla="*/ 9 h 26"/>
                  <a:gd name="T16" fmla="*/ 133 w 57"/>
                  <a:gd name="T17" fmla="*/ 3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6"/>
                  <a:gd name="T29" fmla="*/ 57 w 5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6">
                    <a:moveTo>
                      <a:pt x="47" y="10"/>
                    </a:moveTo>
                    <a:cubicBezTo>
                      <a:pt x="52" y="14"/>
                      <a:pt x="55" y="19"/>
                      <a:pt x="57" y="25"/>
                    </a:cubicBezTo>
                    <a:cubicBezTo>
                      <a:pt x="53" y="26"/>
                      <a:pt x="53" y="26"/>
                      <a:pt x="53" y="26"/>
                    </a:cubicBezTo>
                    <a:cubicBezTo>
                      <a:pt x="51" y="21"/>
                      <a:pt x="49" y="17"/>
                      <a:pt x="45" y="13"/>
                    </a:cubicBezTo>
                    <a:cubicBezTo>
                      <a:pt x="36" y="6"/>
                      <a:pt x="25" y="4"/>
                      <a:pt x="15" y="7"/>
                    </a:cubicBezTo>
                    <a:cubicBezTo>
                      <a:pt x="11" y="9"/>
                      <a:pt x="6" y="11"/>
                      <a:pt x="3" y="15"/>
                    </a:cubicBezTo>
                    <a:cubicBezTo>
                      <a:pt x="0" y="13"/>
                      <a:pt x="0" y="13"/>
                      <a:pt x="0" y="13"/>
                    </a:cubicBezTo>
                    <a:cubicBezTo>
                      <a:pt x="4" y="8"/>
                      <a:pt x="9" y="5"/>
                      <a:pt x="14" y="3"/>
                    </a:cubicBezTo>
                    <a:cubicBezTo>
                      <a:pt x="25" y="0"/>
                      <a:pt x="38" y="2"/>
                      <a:pt x="47" y="10"/>
                    </a:cubicBez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4" name="Freeform 465"/>
              <p:cNvSpPr>
                <a:spLocks noChangeArrowheads="1"/>
              </p:cNvSpPr>
              <p:nvPr/>
            </p:nvSpPr>
            <p:spPr bwMode="auto">
              <a:xfrm>
                <a:off x="2172" y="2171"/>
                <a:ext cx="71" cy="28"/>
              </a:xfrm>
              <a:custGeom>
                <a:avLst/>
                <a:gdLst>
                  <a:gd name="T0" fmla="*/ 120 w 42"/>
                  <a:gd name="T1" fmla="*/ 33 h 16"/>
                  <a:gd name="T2" fmla="*/ 112 w 42"/>
                  <a:gd name="T3" fmla="*/ 44 h 16"/>
                  <a:gd name="T4" fmla="*/ 8 w 42"/>
                  <a:gd name="T5" fmla="*/ 49 h 16"/>
                  <a:gd name="T6" fmla="*/ 0 w 42"/>
                  <a:gd name="T7" fmla="*/ 40 h 16"/>
                  <a:gd name="T8" fmla="*/ 120 w 42"/>
                  <a:gd name="T9" fmla="*/ 33 h 16"/>
                  <a:gd name="T10" fmla="*/ 0 60000 65536"/>
                  <a:gd name="T11" fmla="*/ 0 60000 65536"/>
                  <a:gd name="T12" fmla="*/ 0 60000 65536"/>
                  <a:gd name="T13" fmla="*/ 0 60000 65536"/>
                  <a:gd name="T14" fmla="*/ 0 60000 65536"/>
                  <a:gd name="T15" fmla="*/ 0 w 42"/>
                  <a:gd name="T16" fmla="*/ 0 h 16"/>
                  <a:gd name="T17" fmla="*/ 42 w 42"/>
                  <a:gd name="T18" fmla="*/ 16 h 16"/>
                </a:gdLst>
                <a:ahLst/>
                <a:cxnLst>
                  <a:cxn ang="T10">
                    <a:pos x="T0" y="T1"/>
                  </a:cxn>
                  <a:cxn ang="T11">
                    <a:pos x="T2" y="T3"/>
                  </a:cxn>
                  <a:cxn ang="T12">
                    <a:pos x="T4" y="T5"/>
                  </a:cxn>
                  <a:cxn ang="T13">
                    <a:pos x="T6" y="T7"/>
                  </a:cxn>
                  <a:cxn ang="T14">
                    <a:pos x="T8" y="T9"/>
                  </a:cxn>
                </a:cxnLst>
                <a:rect l="T15" t="T16" r="T17" b="T18"/>
                <a:pathLst>
                  <a:path w="42" h="16">
                    <a:moveTo>
                      <a:pt x="42" y="11"/>
                    </a:moveTo>
                    <a:cubicBezTo>
                      <a:pt x="39" y="14"/>
                      <a:pt x="39" y="14"/>
                      <a:pt x="39" y="14"/>
                    </a:cubicBezTo>
                    <a:cubicBezTo>
                      <a:pt x="28" y="5"/>
                      <a:pt x="12" y="5"/>
                      <a:pt x="3" y="16"/>
                    </a:cubicBezTo>
                    <a:cubicBezTo>
                      <a:pt x="0" y="13"/>
                      <a:pt x="0" y="13"/>
                      <a:pt x="0" y="13"/>
                    </a:cubicBezTo>
                    <a:cubicBezTo>
                      <a:pt x="11" y="1"/>
                      <a:pt x="29" y="0"/>
                      <a:pt x="42" y="11"/>
                    </a:cubicBezTo>
                    <a:close/>
                  </a:path>
                </a:pathLst>
              </a:custGeom>
              <a:solidFill>
                <a:srgbClr val="9E0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5" name="Freeform 466"/>
              <p:cNvSpPr>
                <a:spLocks noChangeArrowheads="1"/>
              </p:cNvSpPr>
              <p:nvPr/>
            </p:nvSpPr>
            <p:spPr bwMode="auto">
              <a:xfrm>
                <a:off x="2177" y="2180"/>
                <a:ext cx="73" cy="39"/>
              </a:xfrm>
              <a:custGeom>
                <a:avLst/>
                <a:gdLst>
                  <a:gd name="T0" fmla="*/ 104 w 43"/>
                  <a:gd name="T1" fmla="*/ 28 h 22"/>
                  <a:gd name="T2" fmla="*/ 124 w 43"/>
                  <a:gd name="T3" fmla="*/ 62 h 22"/>
                  <a:gd name="T4" fmla="*/ 112 w 43"/>
                  <a:gd name="T5" fmla="*/ 69 h 22"/>
                  <a:gd name="T6" fmla="*/ 95 w 43"/>
                  <a:gd name="T7" fmla="*/ 37 h 22"/>
                  <a:gd name="T8" fmla="*/ 8 w 43"/>
                  <a:gd name="T9" fmla="*/ 44 h 22"/>
                  <a:gd name="T10" fmla="*/ 0 w 43"/>
                  <a:gd name="T11" fmla="*/ 35 h 22"/>
                  <a:gd name="T12" fmla="*/ 104 w 43"/>
                  <a:gd name="T13" fmla="*/ 28 h 22"/>
                  <a:gd name="T14" fmla="*/ 0 60000 65536"/>
                  <a:gd name="T15" fmla="*/ 0 60000 65536"/>
                  <a:gd name="T16" fmla="*/ 0 60000 65536"/>
                  <a:gd name="T17" fmla="*/ 0 60000 65536"/>
                  <a:gd name="T18" fmla="*/ 0 60000 65536"/>
                  <a:gd name="T19" fmla="*/ 0 60000 65536"/>
                  <a:gd name="T20" fmla="*/ 0 60000 65536"/>
                  <a:gd name="T21" fmla="*/ 0 w 43"/>
                  <a:gd name="T22" fmla="*/ 0 h 22"/>
                  <a:gd name="T23" fmla="*/ 43 w 4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2">
                    <a:moveTo>
                      <a:pt x="36" y="9"/>
                    </a:moveTo>
                    <a:cubicBezTo>
                      <a:pt x="39" y="12"/>
                      <a:pt x="42" y="16"/>
                      <a:pt x="43" y="20"/>
                    </a:cubicBezTo>
                    <a:cubicBezTo>
                      <a:pt x="39" y="22"/>
                      <a:pt x="39" y="22"/>
                      <a:pt x="39" y="22"/>
                    </a:cubicBezTo>
                    <a:cubicBezTo>
                      <a:pt x="38" y="18"/>
                      <a:pt x="36" y="15"/>
                      <a:pt x="33" y="12"/>
                    </a:cubicBezTo>
                    <a:cubicBezTo>
                      <a:pt x="24" y="4"/>
                      <a:pt x="11" y="5"/>
                      <a:pt x="3" y="14"/>
                    </a:cubicBezTo>
                    <a:cubicBezTo>
                      <a:pt x="0" y="11"/>
                      <a:pt x="0" y="11"/>
                      <a:pt x="0" y="11"/>
                    </a:cubicBezTo>
                    <a:cubicBezTo>
                      <a:pt x="9" y="0"/>
                      <a:pt x="25" y="0"/>
                      <a:pt x="36" y="9"/>
                    </a:cubicBezTo>
                    <a:close/>
                  </a:path>
                </a:pathLst>
              </a:custGeom>
              <a:solidFill>
                <a:srgbClr val="E86D7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6" name="Freeform 467"/>
              <p:cNvSpPr>
                <a:spLocks noChangeArrowheads="1"/>
              </p:cNvSpPr>
              <p:nvPr/>
            </p:nvSpPr>
            <p:spPr bwMode="auto">
              <a:xfrm>
                <a:off x="2182" y="2188"/>
                <a:ext cx="66" cy="50"/>
              </a:xfrm>
              <a:custGeom>
                <a:avLst/>
                <a:gdLst>
                  <a:gd name="T0" fmla="*/ 86 w 39"/>
                  <a:gd name="T1" fmla="*/ 23 h 28"/>
                  <a:gd name="T2" fmla="*/ 107 w 39"/>
                  <a:gd name="T3" fmla="*/ 89 h 28"/>
                  <a:gd name="T4" fmla="*/ 95 w 39"/>
                  <a:gd name="T5" fmla="*/ 86 h 28"/>
                  <a:gd name="T6" fmla="*/ 80 w 39"/>
                  <a:gd name="T7" fmla="*/ 32 h 28"/>
                  <a:gd name="T8" fmla="*/ 29 w 39"/>
                  <a:gd name="T9" fmla="*/ 20 h 28"/>
                  <a:gd name="T10" fmla="*/ 8 w 39"/>
                  <a:gd name="T11" fmla="*/ 36 h 28"/>
                  <a:gd name="T12" fmla="*/ 0 w 39"/>
                  <a:gd name="T13" fmla="*/ 29 h 28"/>
                  <a:gd name="T14" fmla="*/ 25 w 39"/>
                  <a:gd name="T15" fmla="*/ 9 h 28"/>
                  <a:gd name="T16" fmla="*/ 86 w 39"/>
                  <a:gd name="T17" fmla="*/ 2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8"/>
                  <a:gd name="T29" fmla="*/ 39 w 3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8">
                    <a:moveTo>
                      <a:pt x="30" y="7"/>
                    </a:moveTo>
                    <a:cubicBezTo>
                      <a:pt x="36" y="12"/>
                      <a:pt x="39" y="21"/>
                      <a:pt x="37" y="28"/>
                    </a:cubicBezTo>
                    <a:cubicBezTo>
                      <a:pt x="33" y="27"/>
                      <a:pt x="33" y="27"/>
                      <a:pt x="33" y="27"/>
                    </a:cubicBezTo>
                    <a:cubicBezTo>
                      <a:pt x="34" y="21"/>
                      <a:pt x="33" y="14"/>
                      <a:pt x="28" y="10"/>
                    </a:cubicBezTo>
                    <a:cubicBezTo>
                      <a:pt x="23" y="5"/>
                      <a:pt x="16" y="4"/>
                      <a:pt x="10" y="6"/>
                    </a:cubicBezTo>
                    <a:cubicBezTo>
                      <a:pt x="7" y="7"/>
                      <a:pt x="5" y="9"/>
                      <a:pt x="3" y="11"/>
                    </a:cubicBezTo>
                    <a:cubicBezTo>
                      <a:pt x="0" y="9"/>
                      <a:pt x="0" y="9"/>
                      <a:pt x="0" y="9"/>
                    </a:cubicBezTo>
                    <a:cubicBezTo>
                      <a:pt x="2" y="6"/>
                      <a:pt x="5" y="4"/>
                      <a:pt x="9" y="3"/>
                    </a:cubicBezTo>
                    <a:cubicBezTo>
                      <a:pt x="16" y="0"/>
                      <a:pt x="24" y="2"/>
                      <a:pt x="30" y="7"/>
                    </a:cubicBez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7" name="Freeform 468"/>
              <p:cNvSpPr>
                <a:spLocks noChangeArrowheads="1"/>
              </p:cNvSpPr>
              <p:nvPr/>
            </p:nvSpPr>
            <p:spPr bwMode="auto">
              <a:xfrm>
                <a:off x="1986" y="2320"/>
                <a:ext cx="111" cy="106"/>
              </a:xfrm>
              <a:custGeom>
                <a:avLst/>
                <a:gdLst>
                  <a:gd name="T0" fmla="*/ 109 w 111"/>
                  <a:gd name="T1" fmla="*/ 106 h 106"/>
                  <a:gd name="T2" fmla="*/ 0 w 111"/>
                  <a:gd name="T3" fmla="*/ 2 h 106"/>
                  <a:gd name="T4" fmla="*/ 0 w 111"/>
                  <a:gd name="T5" fmla="*/ 0 h 106"/>
                  <a:gd name="T6" fmla="*/ 111 w 111"/>
                  <a:gd name="T7" fmla="*/ 106 h 106"/>
                  <a:gd name="T8" fmla="*/ 109 w 111"/>
                  <a:gd name="T9" fmla="*/ 106 h 106"/>
                  <a:gd name="T10" fmla="*/ 0 60000 65536"/>
                  <a:gd name="T11" fmla="*/ 0 60000 65536"/>
                  <a:gd name="T12" fmla="*/ 0 60000 65536"/>
                  <a:gd name="T13" fmla="*/ 0 60000 65536"/>
                  <a:gd name="T14" fmla="*/ 0 60000 65536"/>
                  <a:gd name="T15" fmla="*/ 0 w 111"/>
                  <a:gd name="T16" fmla="*/ 0 h 106"/>
                  <a:gd name="T17" fmla="*/ 111 w 111"/>
                  <a:gd name="T18" fmla="*/ 106 h 106"/>
                </a:gdLst>
                <a:ahLst/>
                <a:cxnLst>
                  <a:cxn ang="T10">
                    <a:pos x="T0" y="T1"/>
                  </a:cxn>
                  <a:cxn ang="T11">
                    <a:pos x="T2" y="T3"/>
                  </a:cxn>
                  <a:cxn ang="T12">
                    <a:pos x="T4" y="T5"/>
                  </a:cxn>
                  <a:cxn ang="T13">
                    <a:pos x="T6" y="T7"/>
                  </a:cxn>
                  <a:cxn ang="T14">
                    <a:pos x="T8" y="T9"/>
                  </a:cxn>
                </a:cxnLst>
                <a:rect l="T15" t="T16" r="T17" b="T18"/>
                <a:pathLst>
                  <a:path w="111" h="106">
                    <a:moveTo>
                      <a:pt x="109" y="106"/>
                    </a:moveTo>
                    <a:lnTo>
                      <a:pt x="0" y="2"/>
                    </a:lnTo>
                    <a:lnTo>
                      <a:pt x="0" y="0"/>
                    </a:lnTo>
                    <a:lnTo>
                      <a:pt x="111" y="106"/>
                    </a:lnTo>
                    <a:lnTo>
                      <a:pt x="109" y="106"/>
                    </a:lnTo>
                    <a:close/>
                  </a:path>
                </a:pathLst>
              </a:custGeom>
              <a:solidFill>
                <a:srgbClr val="21687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8" name="Freeform 469"/>
              <p:cNvSpPr>
                <a:spLocks noChangeArrowheads="1"/>
              </p:cNvSpPr>
              <p:nvPr/>
            </p:nvSpPr>
            <p:spPr bwMode="auto">
              <a:xfrm>
                <a:off x="1986" y="2259"/>
                <a:ext cx="54" cy="63"/>
              </a:xfrm>
              <a:custGeom>
                <a:avLst/>
                <a:gdLst>
                  <a:gd name="T0" fmla="*/ 54 w 54"/>
                  <a:gd name="T1" fmla="*/ 0 h 63"/>
                  <a:gd name="T2" fmla="*/ 0 w 54"/>
                  <a:gd name="T3" fmla="*/ 63 h 63"/>
                  <a:gd name="T4" fmla="*/ 0 w 54"/>
                  <a:gd name="T5" fmla="*/ 63 h 63"/>
                  <a:gd name="T6" fmla="*/ 52 w 54"/>
                  <a:gd name="T7" fmla="*/ 0 h 63"/>
                  <a:gd name="T8" fmla="*/ 54 w 54"/>
                  <a:gd name="T9" fmla="*/ 0 h 63"/>
                  <a:gd name="T10" fmla="*/ 0 60000 65536"/>
                  <a:gd name="T11" fmla="*/ 0 60000 65536"/>
                  <a:gd name="T12" fmla="*/ 0 60000 65536"/>
                  <a:gd name="T13" fmla="*/ 0 60000 65536"/>
                  <a:gd name="T14" fmla="*/ 0 60000 65536"/>
                  <a:gd name="T15" fmla="*/ 0 w 54"/>
                  <a:gd name="T16" fmla="*/ 0 h 63"/>
                  <a:gd name="T17" fmla="*/ 54 w 54"/>
                  <a:gd name="T18" fmla="*/ 63 h 63"/>
                </a:gdLst>
                <a:ahLst/>
                <a:cxnLst>
                  <a:cxn ang="T10">
                    <a:pos x="T0" y="T1"/>
                  </a:cxn>
                  <a:cxn ang="T11">
                    <a:pos x="T2" y="T3"/>
                  </a:cxn>
                  <a:cxn ang="T12">
                    <a:pos x="T4" y="T5"/>
                  </a:cxn>
                  <a:cxn ang="T13">
                    <a:pos x="T6" y="T7"/>
                  </a:cxn>
                  <a:cxn ang="T14">
                    <a:pos x="T8" y="T9"/>
                  </a:cxn>
                </a:cxnLst>
                <a:rect l="T15" t="T16" r="T17" b="T18"/>
                <a:pathLst>
                  <a:path w="54" h="63">
                    <a:moveTo>
                      <a:pt x="54" y="0"/>
                    </a:moveTo>
                    <a:lnTo>
                      <a:pt x="0" y="63"/>
                    </a:lnTo>
                    <a:lnTo>
                      <a:pt x="52" y="0"/>
                    </a:lnTo>
                    <a:lnTo>
                      <a:pt x="54" y="0"/>
                    </a:lnTo>
                    <a:close/>
                  </a:path>
                </a:pathLst>
              </a:custGeom>
              <a:solidFill>
                <a:srgbClr val="21687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9" name="Freeform 470"/>
              <p:cNvSpPr>
                <a:spLocks noChangeArrowheads="1"/>
              </p:cNvSpPr>
              <p:nvPr/>
            </p:nvSpPr>
            <p:spPr bwMode="auto">
              <a:xfrm>
                <a:off x="1993" y="2299"/>
                <a:ext cx="45" cy="49"/>
              </a:xfrm>
              <a:custGeom>
                <a:avLst/>
                <a:gdLst>
                  <a:gd name="T0" fmla="*/ 45 w 45"/>
                  <a:gd name="T1" fmla="*/ 0 h 49"/>
                  <a:gd name="T2" fmla="*/ 0 w 45"/>
                  <a:gd name="T3" fmla="*/ 21 h 49"/>
                  <a:gd name="T4" fmla="*/ 30 w 45"/>
                  <a:gd name="T5" fmla="*/ 49 h 49"/>
                  <a:gd name="T6" fmla="*/ 45 w 45"/>
                  <a:gd name="T7" fmla="*/ 0 h 49"/>
                  <a:gd name="T8" fmla="*/ 0 60000 65536"/>
                  <a:gd name="T9" fmla="*/ 0 60000 65536"/>
                  <a:gd name="T10" fmla="*/ 0 60000 65536"/>
                  <a:gd name="T11" fmla="*/ 0 60000 65536"/>
                  <a:gd name="T12" fmla="*/ 0 w 45"/>
                  <a:gd name="T13" fmla="*/ 0 h 49"/>
                  <a:gd name="T14" fmla="*/ 45 w 45"/>
                  <a:gd name="T15" fmla="*/ 49 h 49"/>
                </a:gdLst>
                <a:ahLst/>
                <a:cxnLst>
                  <a:cxn ang="T8">
                    <a:pos x="T0" y="T1"/>
                  </a:cxn>
                  <a:cxn ang="T9">
                    <a:pos x="T2" y="T3"/>
                  </a:cxn>
                  <a:cxn ang="T10">
                    <a:pos x="T4" y="T5"/>
                  </a:cxn>
                  <a:cxn ang="T11">
                    <a:pos x="T6" y="T7"/>
                  </a:cxn>
                </a:cxnLst>
                <a:rect l="T12" t="T13" r="T14" b="T15"/>
                <a:pathLst>
                  <a:path w="45" h="49">
                    <a:moveTo>
                      <a:pt x="45" y="0"/>
                    </a:moveTo>
                    <a:lnTo>
                      <a:pt x="0" y="21"/>
                    </a:lnTo>
                    <a:lnTo>
                      <a:pt x="30" y="49"/>
                    </a:lnTo>
                    <a:lnTo>
                      <a:pt x="45" y="0"/>
                    </a:lnTo>
                    <a:close/>
                  </a:path>
                </a:pathLst>
              </a:custGeom>
              <a:solidFill>
                <a:srgbClr val="BA4A8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0" name="Freeform 471"/>
              <p:cNvSpPr>
                <a:spLocks noChangeArrowheads="1"/>
              </p:cNvSpPr>
              <p:nvPr/>
            </p:nvSpPr>
            <p:spPr bwMode="auto">
              <a:xfrm>
                <a:off x="2016" y="2306"/>
                <a:ext cx="47" cy="51"/>
              </a:xfrm>
              <a:custGeom>
                <a:avLst/>
                <a:gdLst>
                  <a:gd name="T0" fmla="*/ 47 w 47"/>
                  <a:gd name="T1" fmla="*/ 0 h 51"/>
                  <a:gd name="T2" fmla="*/ 0 w 47"/>
                  <a:gd name="T3" fmla="*/ 37 h 51"/>
                  <a:gd name="T4" fmla="*/ 15 w 47"/>
                  <a:gd name="T5" fmla="*/ 51 h 51"/>
                  <a:gd name="T6" fmla="*/ 47 w 47"/>
                  <a:gd name="T7" fmla="*/ 0 h 51"/>
                  <a:gd name="T8" fmla="*/ 0 60000 65536"/>
                  <a:gd name="T9" fmla="*/ 0 60000 65536"/>
                  <a:gd name="T10" fmla="*/ 0 60000 65536"/>
                  <a:gd name="T11" fmla="*/ 0 60000 65536"/>
                  <a:gd name="T12" fmla="*/ 0 w 47"/>
                  <a:gd name="T13" fmla="*/ 0 h 51"/>
                  <a:gd name="T14" fmla="*/ 47 w 47"/>
                  <a:gd name="T15" fmla="*/ 51 h 51"/>
                </a:gdLst>
                <a:ahLst/>
                <a:cxnLst>
                  <a:cxn ang="T8">
                    <a:pos x="T0" y="T1"/>
                  </a:cxn>
                  <a:cxn ang="T9">
                    <a:pos x="T2" y="T3"/>
                  </a:cxn>
                  <a:cxn ang="T10">
                    <a:pos x="T4" y="T5"/>
                  </a:cxn>
                  <a:cxn ang="T11">
                    <a:pos x="T6" y="T7"/>
                  </a:cxn>
                </a:cxnLst>
                <a:rect l="T12" t="T13" r="T14" b="T15"/>
                <a:pathLst>
                  <a:path w="47" h="51">
                    <a:moveTo>
                      <a:pt x="47" y="0"/>
                    </a:moveTo>
                    <a:lnTo>
                      <a:pt x="0" y="37"/>
                    </a:lnTo>
                    <a:lnTo>
                      <a:pt x="15" y="51"/>
                    </a:lnTo>
                    <a:lnTo>
                      <a:pt x="47" y="0"/>
                    </a:lnTo>
                    <a:close/>
                  </a:path>
                </a:pathLst>
              </a:custGeom>
              <a:solidFill>
                <a:srgbClr val="94C9D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1" name="Freeform 472"/>
              <p:cNvSpPr>
                <a:spLocks noChangeArrowheads="1"/>
              </p:cNvSpPr>
              <p:nvPr/>
            </p:nvSpPr>
            <p:spPr bwMode="auto">
              <a:xfrm>
                <a:off x="2021" y="2299"/>
                <a:ext cx="72" cy="76"/>
              </a:xfrm>
              <a:custGeom>
                <a:avLst/>
                <a:gdLst>
                  <a:gd name="T0" fmla="*/ 72 w 72"/>
                  <a:gd name="T1" fmla="*/ 0 h 76"/>
                  <a:gd name="T2" fmla="*/ 0 w 72"/>
                  <a:gd name="T3" fmla="*/ 49 h 76"/>
                  <a:gd name="T4" fmla="*/ 29 w 72"/>
                  <a:gd name="T5" fmla="*/ 76 h 76"/>
                  <a:gd name="T6" fmla="*/ 72 w 72"/>
                  <a:gd name="T7" fmla="*/ 0 h 76"/>
                  <a:gd name="T8" fmla="*/ 0 60000 65536"/>
                  <a:gd name="T9" fmla="*/ 0 60000 65536"/>
                  <a:gd name="T10" fmla="*/ 0 60000 65536"/>
                  <a:gd name="T11" fmla="*/ 0 60000 65536"/>
                  <a:gd name="T12" fmla="*/ 0 w 72"/>
                  <a:gd name="T13" fmla="*/ 0 h 76"/>
                  <a:gd name="T14" fmla="*/ 72 w 72"/>
                  <a:gd name="T15" fmla="*/ 76 h 76"/>
                </a:gdLst>
                <a:ahLst/>
                <a:cxnLst>
                  <a:cxn ang="T8">
                    <a:pos x="T0" y="T1"/>
                  </a:cxn>
                  <a:cxn ang="T9">
                    <a:pos x="T2" y="T3"/>
                  </a:cxn>
                  <a:cxn ang="T10">
                    <a:pos x="T4" y="T5"/>
                  </a:cxn>
                  <a:cxn ang="T11">
                    <a:pos x="T6" y="T7"/>
                  </a:cxn>
                </a:cxnLst>
                <a:rect l="T12" t="T13" r="T14" b="T15"/>
                <a:pathLst>
                  <a:path w="72" h="76">
                    <a:moveTo>
                      <a:pt x="72" y="0"/>
                    </a:moveTo>
                    <a:lnTo>
                      <a:pt x="0" y="49"/>
                    </a:lnTo>
                    <a:lnTo>
                      <a:pt x="29" y="76"/>
                    </a:lnTo>
                    <a:lnTo>
                      <a:pt x="72" y="0"/>
                    </a:lnTo>
                    <a:close/>
                  </a:path>
                </a:pathLst>
              </a:custGeom>
              <a:solidFill>
                <a:srgbClr val="F15A6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2" name="Freeform 473"/>
              <p:cNvSpPr>
                <a:spLocks noChangeArrowheads="1"/>
              </p:cNvSpPr>
              <p:nvPr/>
            </p:nvSpPr>
            <p:spPr bwMode="auto">
              <a:xfrm>
                <a:off x="2036" y="2347"/>
                <a:ext cx="56" cy="60"/>
              </a:xfrm>
              <a:custGeom>
                <a:avLst/>
                <a:gdLst>
                  <a:gd name="T0" fmla="*/ 56 w 56"/>
                  <a:gd name="T1" fmla="*/ 0 h 60"/>
                  <a:gd name="T2" fmla="*/ 0 w 56"/>
                  <a:gd name="T3" fmla="*/ 14 h 60"/>
                  <a:gd name="T4" fmla="*/ 47 w 56"/>
                  <a:gd name="T5" fmla="*/ 60 h 60"/>
                  <a:gd name="T6" fmla="*/ 56 w 56"/>
                  <a:gd name="T7" fmla="*/ 0 h 60"/>
                  <a:gd name="T8" fmla="*/ 0 60000 65536"/>
                  <a:gd name="T9" fmla="*/ 0 60000 65536"/>
                  <a:gd name="T10" fmla="*/ 0 60000 65536"/>
                  <a:gd name="T11" fmla="*/ 0 60000 65536"/>
                  <a:gd name="T12" fmla="*/ 0 w 56"/>
                  <a:gd name="T13" fmla="*/ 0 h 60"/>
                  <a:gd name="T14" fmla="*/ 56 w 56"/>
                  <a:gd name="T15" fmla="*/ 60 h 60"/>
                </a:gdLst>
                <a:ahLst/>
                <a:cxnLst>
                  <a:cxn ang="T8">
                    <a:pos x="T0" y="T1"/>
                  </a:cxn>
                  <a:cxn ang="T9">
                    <a:pos x="T2" y="T3"/>
                  </a:cxn>
                  <a:cxn ang="T10">
                    <a:pos x="T4" y="T5"/>
                  </a:cxn>
                  <a:cxn ang="T11">
                    <a:pos x="T6" y="T7"/>
                  </a:cxn>
                </a:cxnLst>
                <a:rect l="T12" t="T13" r="T14" b="T15"/>
                <a:pathLst>
                  <a:path w="56" h="60">
                    <a:moveTo>
                      <a:pt x="56" y="0"/>
                    </a:moveTo>
                    <a:lnTo>
                      <a:pt x="0" y="14"/>
                    </a:lnTo>
                    <a:lnTo>
                      <a:pt x="47" y="60"/>
                    </a:lnTo>
                    <a:lnTo>
                      <a:pt x="56" y="0"/>
                    </a:lnTo>
                    <a:close/>
                  </a:path>
                </a:pathLst>
              </a:custGeom>
              <a:solidFill>
                <a:srgbClr val="6A6B8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3" name="Freeform 474"/>
              <p:cNvSpPr>
                <a:spLocks noChangeArrowheads="1"/>
              </p:cNvSpPr>
              <p:nvPr/>
            </p:nvSpPr>
            <p:spPr bwMode="auto">
              <a:xfrm>
                <a:off x="2077" y="2396"/>
                <a:ext cx="18" cy="20"/>
              </a:xfrm>
              <a:custGeom>
                <a:avLst/>
                <a:gdLst>
                  <a:gd name="T0" fmla="*/ 18 w 18"/>
                  <a:gd name="T1" fmla="*/ 0 h 20"/>
                  <a:gd name="T2" fmla="*/ 0 w 18"/>
                  <a:gd name="T3" fmla="*/ 4 h 20"/>
                  <a:gd name="T4" fmla="*/ 16 w 18"/>
                  <a:gd name="T5" fmla="*/ 20 h 20"/>
                  <a:gd name="T6" fmla="*/ 18 w 18"/>
                  <a:gd name="T7" fmla="*/ 0 h 20"/>
                  <a:gd name="T8" fmla="*/ 0 60000 65536"/>
                  <a:gd name="T9" fmla="*/ 0 60000 65536"/>
                  <a:gd name="T10" fmla="*/ 0 60000 65536"/>
                  <a:gd name="T11" fmla="*/ 0 60000 65536"/>
                  <a:gd name="T12" fmla="*/ 0 w 18"/>
                  <a:gd name="T13" fmla="*/ 0 h 20"/>
                  <a:gd name="T14" fmla="*/ 18 w 18"/>
                  <a:gd name="T15" fmla="*/ 20 h 20"/>
                </a:gdLst>
                <a:ahLst/>
                <a:cxnLst>
                  <a:cxn ang="T8">
                    <a:pos x="T0" y="T1"/>
                  </a:cxn>
                  <a:cxn ang="T9">
                    <a:pos x="T2" y="T3"/>
                  </a:cxn>
                  <a:cxn ang="T10">
                    <a:pos x="T4" y="T5"/>
                  </a:cxn>
                  <a:cxn ang="T11">
                    <a:pos x="T6" y="T7"/>
                  </a:cxn>
                </a:cxnLst>
                <a:rect l="T12" t="T13" r="T14" b="T15"/>
                <a:pathLst>
                  <a:path w="18" h="20">
                    <a:moveTo>
                      <a:pt x="18" y="0"/>
                    </a:moveTo>
                    <a:lnTo>
                      <a:pt x="0" y="4"/>
                    </a:lnTo>
                    <a:lnTo>
                      <a:pt x="16" y="20"/>
                    </a:lnTo>
                    <a:lnTo>
                      <a:pt x="18" y="0"/>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4" name="Freeform 475"/>
              <p:cNvSpPr>
                <a:spLocks noChangeArrowheads="1"/>
              </p:cNvSpPr>
              <p:nvPr/>
            </p:nvSpPr>
            <p:spPr bwMode="auto">
              <a:xfrm>
                <a:off x="2088" y="2368"/>
                <a:ext cx="49" cy="55"/>
              </a:xfrm>
              <a:custGeom>
                <a:avLst/>
                <a:gdLst>
                  <a:gd name="T0" fmla="*/ 49 w 49"/>
                  <a:gd name="T1" fmla="*/ 0 h 55"/>
                  <a:gd name="T2" fmla="*/ 0 w 49"/>
                  <a:gd name="T3" fmla="*/ 44 h 55"/>
                  <a:gd name="T4" fmla="*/ 12 w 49"/>
                  <a:gd name="T5" fmla="*/ 55 h 55"/>
                  <a:gd name="T6" fmla="*/ 49 w 49"/>
                  <a:gd name="T7" fmla="*/ 0 h 55"/>
                  <a:gd name="T8" fmla="*/ 0 60000 65536"/>
                  <a:gd name="T9" fmla="*/ 0 60000 65536"/>
                  <a:gd name="T10" fmla="*/ 0 60000 65536"/>
                  <a:gd name="T11" fmla="*/ 0 60000 65536"/>
                  <a:gd name="T12" fmla="*/ 0 w 49"/>
                  <a:gd name="T13" fmla="*/ 0 h 55"/>
                  <a:gd name="T14" fmla="*/ 49 w 49"/>
                  <a:gd name="T15" fmla="*/ 55 h 55"/>
                </a:gdLst>
                <a:ahLst/>
                <a:cxnLst>
                  <a:cxn ang="T8">
                    <a:pos x="T0" y="T1"/>
                  </a:cxn>
                  <a:cxn ang="T9">
                    <a:pos x="T2" y="T3"/>
                  </a:cxn>
                  <a:cxn ang="T10">
                    <a:pos x="T4" y="T5"/>
                  </a:cxn>
                  <a:cxn ang="T11">
                    <a:pos x="T6" y="T7"/>
                  </a:cxn>
                </a:cxnLst>
                <a:rect l="T12" t="T13" r="T14" b="T15"/>
                <a:pathLst>
                  <a:path w="49" h="55">
                    <a:moveTo>
                      <a:pt x="49" y="0"/>
                    </a:moveTo>
                    <a:lnTo>
                      <a:pt x="0" y="44"/>
                    </a:lnTo>
                    <a:lnTo>
                      <a:pt x="12" y="55"/>
                    </a:lnTo>
                    <a:lnTo>
                      <a:pt x="49" y="0"/>
                    </a:lnTo>
                    <a:close/>
                  </a:path>
                </a:pathLst>
              </a:custGeom>
              <a:solidFill>
                <a:srgbClr val="C66AA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5" name="Freeform 476"/>
              <p:cNvSpPr>
                <a:spLocks noChangeArrowheads="1"/>
              </p:cNvSpPr>
              <p:nvPr/>
            </p:nvSpPr>
            <p:spPr bwMode="auto">
              <a:xfrm>
                <a:off x="2085" y="2187"/>
                <a:ext cx="128" cy="112"/>
              </a:xfrm>
              <a:custGeom>
                <a:avLst/>
                <a:gdLst>
                  <a:gd name="T0" fmla="*/ 13 w 128"/>
                  <a:gd name="T1" fmla="*/ 74 h 112"/>
                  <a:gd name="T2" fmla="*/ 34 w 128"/>
                  <a:gd name="T3" fmla="*/ 25 h 112"/>
                  <a:gd name="T4" fmla="*/ 32 w 128"/>
                  <a:gd name="T5" fmla="*/ 1 h 112"/>
                  <a:gd name="T6" fmla="*/ 0 w 128"/>
                  <a:gd name="T7" fmla="*/ 16 h 112"/>
                  <a:gd name="T8" fmla="*/ 0 w 128"/>
                  <a:gd name="T9" fmla="*/ 14 h 112"/>
                  <a:gd name="T10" fmla="*/ 34 w 128"/>
                  <a:gd name="T11" fmla="*/ 0 h 112"/>
                  <a:gd name="T12" fmla="*/ 34 w 128"/>
                  <a:gd name="T13" fmla="*/ 25 h 112"/>
                  <a:gd name="T14" fmla="*/ 34 w 128"/>
                  <a:gd name="T15" fmla="*/ 25 h 112"/>
                  <a:gd name="T16" fmla="*/ 13 w 128"/>
                  <a:gd name="T17" fmla="*/ 72 h 112"/>
                  <a:gd name="T18" fmla="*/ 39 w 128"/>
                  <a:gd name="T19" fmla="*/ 71 h 112"/>
                  <a:gd name="T20" fmla="*/ 59 w 128"/>
                  <a:gd name="T21" fmla="*/ 71 h 112"/>
                  <a:gd name="T22" fmla="*/ 65 w 128"/>
                  <a:gd name="T23" fmla="*/ 88 h 112"/>
                  <a:gd name="T24" fmla="*/ 71 w 128"/>
                  <a:gd name="T25" fmla="*/ 106 h 112"/>
                  <a:gd name="T26" fmla="*/ 89 w 128"/>
                  <a:gd name="T27" fmla="*/ 110 h 112"/>
                  <a:gd name="T28" fmla="*/ 128 w 128"/>
                  <a:gd name="T29" fmla="*/ 90 h 112"/>
                  <a:gd name="T30" fmla="*/ 126 w 128"/>
                  <a:gd name="T31" fmla="*/ 92 h 112"/>
                  <a:gd name="T32" fmla="*/ 89 w 128"/>
                  <a:gd name="T33" fmla="*/ 112 h 112"/>
                  <a:gd name="T34" fmla="*/ 71 w 128"/>
                  <a:gd name="T35" fmla="*/ 106 h 112"/>
                  <a:gd name="T36" fmla="*/ 64 w 128"/>
                  <a:gd name="T37" fmla="*/ 88 h 112"/>
                  <a:gd name="T38" fmla="*/ 59 w 128"/>
                  <a:gd name="T39" fmla="*/ 71 h 112"/>
                  <a:gd name="T40" fmla="*/ 39 w 128"/>
                  <a:gd name="T41" fmla="*/ 72 h 112"/>
                  <a:gd name="T42" fmla="*/ 13 w 128"/>
                  <a:gd name="T43" fmla="*/ 74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112"/>
                  <a:gd name="T68" fmla="*/ 128 w 128"/>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112">
                    <a:moveTo>
                      <a:pt x="13" y="74"/>
                    </a:moveTo>
                    <a:lnTo>
                      <a:pt x="34" y="25"/>
                    </a:lnTo>
                    <a:lnTo>
                      <a:pt x="32" y="1"/>
                    </a:lnTo>
                    <a:lnTo>
                      <a:pt x="0" y="16"/>
                    </a:lnTo>
                    <a:lnTo>
                      <a:pt x="0" y="14"/>
                    </a:lnTo>
                    <a:lnTo>
                      <a:pt x="34" y="0"/>
                    </a:lnTo>
                    <a:lnTo>
                      <a:pt x="34" y="25"/>
                    </a:lnTo>
                    <a:lnTo>
                      <a:pt x="13" y="72"/>
                    </a:lnTo>
                    <a:lnTo>
                      <a:pt x="39" y="71"/>
                    </a:lnTo>
                    <a:lnTo>
                      <a:pt x="59" y="71"/>
                    </a:lnTo>
                    <a:lnTo>
                      <a:pt x="65" y="88"/>
                    </a:lnTo>
                    <a:lnTo>
                      <a:pt x="71" y="106"/>
                    </a:lnTo>
                    <a:lnTo>
                      <a:pt x="89" y="110"/>
                    </a:lnTo>
                    <a:lnTo>
                      <a:pt x="128" y="90"/>
                    </a:lnTo>
                    <a:lnTo>
                      <a:pt x="126" y="92"/>
                    </a:lnTo>
                    <a:lnTo>
                      <a:pt x="89" y="112"/>
                    </a:lnTo>
                    <a:lnTo>
                      <a:pt x="71" y="106"/>
                    </a:lnTo>
                    <a:lnTo>
                      <a:pt x="64" y="88"/>
                    </a:lnTo>
                    <a:lnTo>
                      <a:pt x="59" y="71"/>
                    </a:lnTo>
                    <a:lnTo>
                      <a:pt x="39" y="72"/>
                    </a:lnTo>
                    <a:lnTo>
                      <a:pt x="13" y="74"/>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6" name="Freeform 477"/>
              <p:cNvSpPr>
                <a:spLocks noChangeArrowheads="1"/>
              </p:cNvSpPr>
              <p:nvPr/>
            </p:nvSpPr>
            <p:spPr bwMode="auto">
              <a:xfrm>
                <a:off x="73" y="1466"/>
                <a:ext cx="21" cy="35"/>
              </a:xfrm>
              <a:custGeom>
                <a:avLst/>
                <a:gdLst>
                  <a:gd name="T0" fmla="*/ 31 w 13"/>
                  <a:gd name="T1" fmla="*/ 12 h 20"/>
                  <a:gd name="T2" fmla="*/ 26 w 13"/>
                  <a:gd name="T3" fmla="*/ 4 h 20"/>
                  <a:gd name="T4" fmla="*/ 16 w 13"/>
                  <a:gd name="T5" fmla="*/ 7 h 20"/>
                  <a:gd name="T6" fmla="*/ 16 w 13"/>
                  <a:gd name="T7" fmla="*/ 7 h 20"/>
                  <a:gd name="T8" fmla="*/ 0 w 13"/>
                  <a:gd name="T9" fmla="*/ 56 h 20"/>
                  <a:gd name="T10" fmla="*/ 18 w 13"/>
                  <a:gd name="T11" fmla="*/ 61 h 20"/>
                  <a:gd name="T12" fmla="*/ 31 w 13"/>
                  <a:gd name="T13" fmla="*/ 12 h 20"/>
                  <a:gd name="T14" fmla="*/ 0 60000 65536"/>
                  <a:gd name="T15" fmla="*/ 0 60000 65536"/>
                  <a:gd name="T16" fmla="*/ 0 60000 65536"/>
                  <a:gd name="T17" fmla="*/ 0 60000 65536"/>
                  <a:gd name="T18" fmla="*/ 0 60000 65536"/>
                  <a:gd name="T19" fmla="*/ 0 60000 65536"/>
                  <a:gd name="T20" fmla="*/ 0 60000 65536"/>
                  <a:gd name="T21" fmla="*/ 0 w 13"/>
                  <a:gd name="T22" fmla="*/ 0 h 20"/>
                  <a:gd name="T23" fmla="*/ 13 w 1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0">
                    <a:moveTo>
                      <a:pt x="12" y="4"/>
                    </a:moveTo>
                    <a:cubicBezTo>
                      <a:pt x="13" y="3"/>
                      <a:pt x="12" y="1"/>
                      <a:pt x="10" y="1"/>
                    </a:cubicBezTo>
                    <a:cubicBezTo>
                      <a:pt x="8" y="0"/>
                      <a:pt x="6" y="0"/>
                      <a:pt x="6" y="2"/>
                    </a:cubicBezTo>
                    <a:cubicBezTo>
                      <a:pt x="6" y="2"/>
                      <a:pt x="6" y="2"/>
                      <a:pt x="6" y="2"/>
                    </a:cubicBezTo>
                    <a:cubicBezTo>
                      <a:pt x="0" y="18"/>
                      <a:pt x="0" y="18"/>
                      <a:pt x="0" y="18"/>
                    </a:cubicBezTo>
                    <a:cubicBezTo>
                      <a:pt x="7" y="20"/>
                      <a:pt x="7" y="20"/>
                      <a:pt x="7" y="20"/>
                    </a:cubicBezTo>
                    <a:cubicBezTo>
                      <a:pt x="12" y="4"/>
                      <a:pt x="12" y="4"/>
                      <a:pt x="12" y="4"/>
                    </a:cubicBezTo>
                    <a:close/>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7" name="Freeform 478"/>
              <p:cNvSpPr>
                <a:spLocks noChangeArrowheads="1"/>
              </p:cNvSpPr>
              <p:nvPr/>
            </p:nvSpPr>
            <p:spPr bwMode="auto">
              <a:xfrm>
                <a:off x="0" y="1730"/>
                <a:ext cx="5" cy="11"/>
              </a:xfrm>
              <a:custGeom>
                <a:avLst/>
                <a:gdLst>
                  <a:gd name="T0" fmla="*/ 8 w 3"/>
                  <a:gd name="T1" fmla="*/ 11 h 6"/>
                  <a:gd name="T2" fmla="*/ 3 w 3"/>
                  <a:gd name="T3" fmla="*/ 20 h 6"/>
                  <a:gd name="T4" fmla="*/ 3 w 3"/>
                  <a:gd name="T5" fmla="*/ 7 h 6"/>
                  <a:gd name="T6" fmla="*/ 8 w 3"/>
                  <a:gd name="T7" fmla="*/ 0 h 6"/>
                  <a:gd name="T8" fmla="*/ 8 w 3"/>
                  <a:gd name="T9" fmla="*/ 11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cubicBezTo>
                      <a:pt x="2" y="5"/>
                      <a:pt x="1" y="6"/>
                      <a:pt x="1" y="6"/>
                    </a:cubicBezTo>
                    <a:cubicBezTo>
                      <a:pt x="0" y="6"/>
                      <a:pt x="0" y="4"/>
                      <a:pt x="1" y="2"/>
                    </a:cubicBezTo>
                    <a:cubicBezTo>
                      <a:pt x="1" y="1"/>
                      <a:pt x="2" y="0"/>
                      <a:pt x="3" y="0"/>
                    </a:cubicBezTo>
                    <a:cubicBezTo>
                      <a:pt x="3" y="0"/>
                      <a:pt x="3" y="1"/>
                      <a:pt x="3" y="3"/>
                    </a:cubicBez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8" name="Freeform 479"/>
              <p:cNvSpPr>
                <a:spLocks noChangeArrowheads="1"/>
              </p:cNvSpPr>
              <p:nvPr/>
            </p:nvSpPr>
            <p:spPr bwMode="auto">
              <a:xfrm>
                <a:off x="2" y="1698"/>
                <a:ext cx="22" cy="38"/>
              </a:xfrm>
              <a:custGeom>
                <a:avLst/>
                <a:gdLst>
                  <a:gd name="T0" fmla="*/ 12 w 22"/>
                  <a:gd name="T1" fmla="*/ 2 h 38"/>
                  <a:gd name="T2" fmla="*/ 12 w 22"/>
                  <a:gd name="T3" fmla="*/ 2 h 38"/>
                  <a:gd name="T4" fmla="*/ 3 w 22"/>
                  <a:gd name="T5" fmla="*/ 0 h 38"/>
                  <a:gd name="T6" fmla="*/ 0 w 22"/>
                  <a:gd name="T7" fmla="*/ 36 h 38"/>
                  <a:gd name="T8" fmla="*/ 2 w 22"/>
                  <a:gd name="T9" fmla="*/ 38 h 38"/>
                  <a:gd name="T10" fmla="*/ 2 w 22"/>
                  <a:gd name="T11" fmla="*/ 38 h 38"/>
                  <a:gd name="T12" fmla="*/ 3 w 22"/>
                  <a:gd name="T13" fmla="*/ 38 h 38"/>
                  <a:gd name="T14" fmla="*/ 22 w 22"/>
                  <a:gd name="T15" fmla="*/ 6 h 38"/>
                  <a:gd name="T16" fmla="*/ 12 w 22"/>
                  <a:gd name="T17" fmla="*/ 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8"/>
                  <a:gd name="T29" fmla="*/ 22 w 22"/>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8">
                    <a:moveTo>
                      <a:pt x="12" y="2"/>
                    </a:moveTo>
                    <a:lnTo>
                      <a:pt x="12" y="2"/>
                    </a:lnTo>
                    <a:lnTo>
                      <a:pt x="3" y="0"/>
                    </a:lnTo>
                    <a:lnTo>
                      <a:pt x="0" y="36"/>
                    </a:lnTo>
                    <a:lnTo>
                      <a:pt x="2" y="38"/>
                    </a:lnTo>
                    <a:lnTo>
                      <a:pt x="3" y="38"/>
                    </a:lnTo>
                    <a:lnTo>
                      <a:pt x="22" y="6"/>
                    </a:lnTo>
                    <a:lnTo>
                      <a:pt x="12" y="2"/>
                    </a:lnTo>
                    <a:close/>
                  </a:path>
                </a:pathLst>
              </a:custGeom>
              <a:solidFill>
                <a:srgbClr val="FBA98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 name="Freeform 480"/>
              <p:cNvSpPr>
                <a:spLocks noChangeArrowheads="1"/>
              </p:cNvSpPr>
              <p:nvPr/>
            </p:nvSpPr>
            <p:spPr bwMode="auto">
              <a:xfrm>
                <a:off x="4" y="1482"/>
                <a:ext cx="89" cy="223"/>
              </a:xfrm>
              <a:custGeom>
                <a:avLst/>
                <a:gdLst>
                  <a:gd name="T0" fmla="*/ 20 w 89"/>
                  <a:gd name="T1" fmla="*/ 223 h 223"/>
                  <a:gd name="T2" fmla="*/ 0 w 89"/>
                  <a:gd name="T3" fmla="*/ 216 h 223"/>
                  <a:gd name="T4" fmla="*/ 69 w 89"/>
                  <a:gd name="T5" fmla="*/ 0 h 223"/>
                  <a:gd name="T6" fmla="*/ 89 w 89"/>
                  <a:gd name="T7" fmla="*/ 7 h 223"/>
                  <a:gd name="T8" fmla="*/ 20 w 89"/>
                  <a:gd name="T9" fmla="*/ 223 h 223"/>
                  <a:gd name="T10" fmla="*/ 0 60000 65536"/>
                  <a:gd name="T11" fmla="*/ 0 60000 65536"/>
                  <a:gd name="T12" fmla="*/ 0 60000 65536"/>
                  <a:gd name="T13" fmla="*/ 0 60000 65536"/>
                  <a:gd name="T14" fmla="*/ 0 60000 65536"/>
                  <a:gd name="T15" fmla="*/ 0 w 89"/>
                  <a:gd name="T16" fmla="*/ 0 h 223"/>
                  <a:gd name="T17" fmla="*/ 89 w 89"/>
                  <a:gd name="T18" fmla="*/ 223 h 223"/>
                </a:gdLst>
                <a:ahLst/>
                <a:cxnLst>
                  <a:cxn ang="T10">
                    <a:pos x="T0" y="T1"/>
                  </a:cxn>
                  <a:cxn ang="T11">
                    <a:pos x="T2" y="T3"/>
                  </a:cxn>
                  <a:cxn ang="T12">
                    <a:pos x="T4" y="T5"/>
                  </a:cxn>
                  <a:cxn ang="T13">
                    <a:pos x="T6" y="T7"/>
                  </a:cxn>
                  <a:cxn ang="T14">
                    <a:pos x="T8" y="T9"/>
                  </a:cxn>
                </a:cxnLst>
                <a:rect l="T15" t="T16" r="T17" b="T18"/>
                <a:pathLst>
                  <a:path w="89" h="223">
                    <a:moveTo>
                      <a:pt x="20" y="223"/>
                    </a:moveTo>
                    <a:lnTo>
                      <a:pt x="0" y="216"/>
                    </a:lnTo>
                    <a:lnTo>
                      <a:pt x="69" y="0"/>
                    </a:lnTo>
                    <a:lnTo>
                      <a:pt x="89" y="7"/>
                    </a:lnTo>
                    <a:lnTo>
                      <a:pt x="20" y="223"/>
                    </a:lnTo>
                    <a:close/>
                  </a:path>
                </a:pathLst>
              </a:custGeom>
              <a:solidFill>
                <a:srgbClr val="6DC2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0" name="Freeform 481"/>
              <p:cNvSpPr>
                <a:spLocks noChangeArrowheads="1"/>
              </p:cNvSpPr>
              <p:nvPr/>
            </p:nvSpPr>
            <p:spPr bwMode="auto">
              <a:xfrm>
                <a:off x="4" y="1482"/>
                <a:ext cx="75" cy="218"/>
              </a:xfrm>
              <a:custGeom>
                <a:avLst/>
                <a:gdLst>
                  <a:gd name="T0" fmla="*/ 6 w 75"/>
                  <a:gd name="T1" fmla="*/ 218 h 218"/>
                  <a:gd name="T2" fmla="*/ 0 w 75"/>
                  <a:gd name="T3" fmla="*/ 216 h 218"/>
                  <a:gd name="T4" fmla="*/ 69 w 75"/>
                  <a:gd name="T5" fmla="*/ 0 h 218"/>
                  <a:gd name="T6" fmla="*/ 75 w 75"/>
                  <a:gd name="T7" fmla="*/ 1 h 218"/>
                  <a:gd name="T8" fmla="*/ 6 w 75"/>
                  <a:gd name="T9" fmla="*/ 218 h 218"/>
                  <a:gd name="T10" fmla="*/ 0 60000 65536"/>
                  <a:gd name="T11" fmla="*/ 0 60000 65536"/>
                  <a:gd name="T12" fmla="*/ 0 60000 65536"/>
                  <a:gd name="T13" fmla="*/ 0 60000 65536"/>
                  <a:gd name="T14" fmla="*/ 0 60000 65536"/>
                  <a:gd name="T15" fmla="*/ 0 w 75"/>
                  <a:gd name="T16" fmla="*/ 0 h 218"/>
                  <a:gd name="T17" fmla="*/ 75 w 75"/>
                  <a:gd name="T18" fmla="*/ 218 h 218"/>
                </a:gdLst>
                <a:ahLst/>
                <a:cxnLst>
                  <a:cxn ang="T10">
                    <a:pos x="T0" y="T1"/>
                  </a:cxn>
                  <a:cxn ang="T11">
                    <a:pos x="T2" y="T3"/>
                  </a:cxn>
                  <a:cxn ang="T12">
                    <a:pos x="T4" y="T5"/>
                  </a:cxn>
                  <a:cxn ang="T13">
                    <a:pos x="T6" y="T7"/>
                  </a:cxn>
                  <a:cxn ang="T14">
                    <a:pos x="T8" y="T9"/>
                  </a:cxn>
                </a:cxnLst>
                <a:rect l="T15" t="T16" r="T17" b="T18"/>
                <a:pathLst>
                  <a:path w="75" h="218">
                    <a:moveTo>
                      <a:pt x="6" y="218"/>
                    </a:moveTo>
                    <a:lnTo>
                      <a:pt x="0" y="216"/>
                    </a:lnTo>
                    <a:lnTo>
                      <a:pt x="69" y="0"/>
                    </a:lnTo>
                    <a:lnTo>
                      <a:pt x="75" y="1"/>
                    </a:lnTo>
                    <a:lnTo>
                      <a:pt x="6" y="218"/>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1" name="Freeform 482"/>
              <p:cNvSpPr>
                <a:spLocks noChangeArrowheads="1"/>
              </p:cNvSpPr>
              <p:nvPr/>
            </p:nvSpPr>
            <p:spPr bwMode="auto">
              <a:xfrm>
                <a:off x="73" y="1480"/>
                <a:ext cx="30" cy="14"/>
              </a:xfrm>
              <a:custGeom>
                <a:avLst/>
                <a:gdLst>
                  <a:gd name="T0" fmla="*/ 50 w 18"/>
                  <a:gd name="T1" fmla="*/ 21 h 8"/>
                  <a:gd name="T2" fmla="*/ 45 w 18"/>
                  <a:gd name="T3" fmla="*/ 25 h 8"/>
                  <a:gd name="T4" fmla="*/ 3 w 18"/>
                  <a:gd name="T5" fmla="*/ 9 h 8"/>
                  <a:gd name="T6" fmla="*/ 0 w 18"/>
                  <a:gd name="T7" fmla="*/ 4 h 8"/>
                  <a:gd name="T8" fmla="*/ 5 w 18"/>
                  <a:gd name="T9" fmla="*/ 0 h 8"/>
                  <a:gd name="T10" fmla="*/ 47 w 18"/>
                  <a:gd name="T11" fmla="*/ 16 h 8"/>
                  <a:gd name="T12" fmla="*/ 50 w 18"/>
                  <a:gd name="T13" fmla="*/ 21 h 8"/>
                  <a:gd name="T14" fmla="*/ 0 60000 65536"/>
                  <a:gd name="T15" fmla="*/ 0 60000 65536"/>
                  <a:gd name="T16" fmla="*/ 0 60000 65536"/>
                  <a:gd name="T17" fmla="*/ 0 60000 65536"/>
                  <a:gd name="T18" fmla="*/ 0 60000 65536"/>
                  <a:gd name="T19" fmla="*/ 0 60000 65536"/>
                  <a:gd name="T20" fmla="*/ 0 60000 65536"/>
                  <a:gd name="T21" fmla="*/ 0 w 18"/>
                  <a:gd name="T22" fmla="*/ 0 h 8"/>
                  <a:gd name="T23" fmla="*/ 18 w 1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8">
                    <a:moveTo>
                      <a:pt x="18" y="7"/>
                    </a:moveTo>
                    <a:cubicBezTo>
                      <a:pt x="18" y="8"/>
                      <a:pt x="17" y="8"/>
                      <a:pt x="16" y="8"/>
                    </a:cubicBezTo>
                    <a:cubicBezTo>
                      <a:pt x="1" y="3"/>
                      <a:pt x="1" y="3"/>
                      <a:pt x="1" y="3"/>
                    </a:cubicBezTo>
                    <a:cubicBezTo>
                      <a:pt x="0" y="3"/>
                      <a:pt x="0" y="2"/>
                      <a:pt x="0" y="1"/>
                    </a:cubicBezTo>
                    <a:cubicBezTo>
                      <a:pt x="0" y="0"/>
                      <a:pt x="1" y="0"/>
                      <a:pt x="2" y="0"/>
                    </a:cubicBezTo>
                    <a:cubicBezTo>
                      <a:pt x="17" y="5"/>
                      <a:pt x="17" y="5"/>
                      <a:pt x="17" y="5"/>
                    </a:cubicBezTo>
                    <a:cubicBezTo>
                      <a:pt x="18" y="5"/>
                      <a:pt x="18" y="7"/>
                      <a:pt x="18" y="7"/>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2" name="Freeform 483"/>
              <p:cNvSpPr>
                <a:spLocks noChangeArrowheads="1"/>
              </p:cNvSpPr>
              <p:nvPr/>
            </p:nvSpPr>
            <p:spPr bwMode="auto">
              <a:xfrm>
                <a:off x="68" y="1489"/>
                <a:ext cx="35" cy="101"/>
              </a:xfrm>
              <a:custGeom>
                <a:avLst/>
                <a:gdLst>
                  <a:gd name="T0" fmla="*/ 3 w 21"/>
                  <a:gd name="T1" fmla="*/ 175 h 57"/>
                  <a:gd name="T2" fmla="*/ 0 w 21"/>
                  <a:gd name="T3" fmla="*/ 170 h 57"/>
                  <a:gd name="T4" fmla="*/ 50 w 21"/>
                  <a:gd name="T5" fmla="*/ 4 h 57"/>
                  <a:gd name="T6" fmla="*/ 55 w 21"/>
                  <a:gd name="T7" fmla="*/ 0 h 57"/>
                  <a:gd name="T8" fmla="*/ 58 w 21"/>
                  <a:gd name="T9" fmla="*/ 7 h 57"/>
                  <a:gd name="T10" fmla="*/ 8 w 21"/>
                  <a:gd name="T11" fmla="*/ 172 h 57"/>
                  <a:gd name="T12" fmla="*/ 3 w 21"/>
                  <a:gd name="T13" fmla="*/ 175 h 57"/>
                  <a:gd name="T14" fmla="*/ 0 60000 65536"/>
                  <a:gd name="T15" fmla="*/ 0 60000 65536"/>
                  <a:gd name="T16" fmla="*/ 0 60000 65536"/>
                  <a:gd name="T17" fmla="*/ 0 60000 65536"/>
                  <a:gd name="T18" fmla="*/ 0 60000 65536"/>
                  <a:gd name="T19" fmla="*/ 0 60000 65536"/>
                  <a:gd name="T20" fmla="*/ 0 60000 65536"/>
                  <a:gd name="T21" fmla="*/ 0 w 21"/>
                  <a:gd name="T22" fmla="*/ 0 h 57"/>
                  <a:gd name="T23" fmla="*/ 21 w 21"/>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7">
                    <a:moveTo>
                      <a:pt x="1" y="56"/>
                    </a:moveTo>
                    <a:cubicBezTo>
                      <a:pt x="0" y="56"/>
                      <a:pt x="0" y="55"/>
                      <a:pt x="0" y="54"/>
                    </a:cubicBezTo>
                    <a:cubicBezTo>
                      <a:pt x="18" y="1"/>
                      <a:pt x="18" y="1"/>
                      <a:pt x="18" y="1"/>
                    </a:cubicBezTo>
                    <a:cubicBezTo>
                      <a:pt x="18" y="0"/>
                      <a:pt x="19" y="0"/>
                      <a:pt x="20" y="0"/>
                    </a:cubicBezTo>
                    <a:cubicBezTo>
                      <a:pt x="21" y="0"/>
                      <a:pt x="21" y="1"/>
                      <a:pt x="21" y="2"/>
                    </a:cubicBezTo>
                    <a:cubicBezTo>
                      <a:pt x="3" y="55"/>
                      <a:pt x="3" y="55"/>
                      <a:pt x="3" y="55"/>
                    </a:cubicBezTo>
                    <a:cubicBezTo>
                      <a:pt x="3" y="56"/>
                      <a:pt x="2" y="57"/>
                      <a:pt x="1" y="56"/>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3" name="Freeform 484"/>
              <p:cNvSpPr>
                <a:spLocks noChangeArrowheads="1"/>
              </p:cNvSpPr>
              <p:nvPr/>
            </p:nvSpPr>
            <p:spPr bwMode="auto">
              <a:xfrm>
                <a:off x="64" y="1563"/>
                <a:ext cx="15" cy="27"/>
              </a:xfrm>
              <a:custGeom>
                <a:avLst/>
                <a:gdLst>
                  <a:gd name="T0" fmla="*/ 8 w 9"/>
                  <a:gd name="T1" fmla="*/ 45 h 15"/>
                  <a:gd name="T2" fmla="*/ 3 w 9"/>
                  <a:gd name="T3" fmla="*/ 20 h 15"/>
                  <a:gd name="T4" fmla="*/ 20 w 9"/>
                  <a:gd name="T5" fmla="*/ 4 h 15"/>
                  <a:gd name="T6" fmla="*/ 8 w 9"/>
                  <a:gd name="T7" fmla="*/ 45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3" y="14"/>
                    </a:moveTo>
                    <a:cubicBezTo>
                      <a:pt x="1" y="14"/>
                      <a:pt x="0" y="10"/>
                      <a:pt x="1" y="6"/>
                    </a:cubicBezTo>
                    <a:cubicBezTo>
                      <a:pt x="2" y="3"/>
                      <a:pt x="5" y="0"/>
                      <a:pt x="7" y="1"/>
                    </a:cubicBezTo>
                    <a:cubicBezTo>
                      <a:pt x="9" y="2"/>
                      <a:pt x="5" y="15"/>
                      <a:pt x="3" y="14"/>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4" name="Freeform 485"/>
              <p:cNvSpPr>
                <a:spLocks noEditPoints="1" noChangeArrowheads="1"/>
              </p:cNvSpPr>
              <p:nvPr/>
            </p:nvSpPr>
            <p:spPr bwMode="auto">
              <a:xfrm>
                <a:off x="1900" y="1258"/>
                <a:ext cx="304" cy="169"/>
              </a:xfrm>
              <a:custGeom>
                <a:avLst/>
                <a:gdLst>
                  <a:gd name="T0" fmla="*/ 0 w 304"/>
                  <a:gd name="T1" fmla="*/ 169 h 169"/>
                  <a:gd name="T2" fmla="*/ 304 w 304"/>
                  <a:gd name="T3" fmla="*/ 23 h 169"/>
                  <a:gd name="T4" fmla="*/ 12 w 304"/>
                  <a:gd name="T5" fmla="*/ 0 h 169"/>
                  <a:gd name="T6" fmla="*/ 0 w 304"/>
                  <a:gd name="T7" fmla="*/ 169 h 169"/>
                  <a:gd name="T8" fmla="*/ 175 w 304"/>
                  <a:gd name="T9" fmla="*/ 46 h 169"/>
                  <a:gd name="T10" fmla="*/ 40 w 304"/>
                  <a:gd name="T11" fmla="*/ 112 h 169"/>
                  <a:gd name="T12" fmla="*/ 46 w 304"/>
                  <a:gd name="T13" fmla="*/ 37 h 169"/>
                  <a:gd name="T14" fmla="*/ 175 w 304"/>
                  <a:gd name="T15" fmla="*/ 46 h 169"/>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169"/>
                  <a:gd name="T26" fmla="*/ 304 w 304"/>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169">
                    <a:moveTo>
                      <a:pt x="0" y="169"/>
                    </a:moveTo>
                    <a:lnTo>
                      <a:pt x="304" y="23"/>
                    </a:lnTo>
                    <a:lnTo>
                      <a:pt x="12" y="0"/>
                    </a:lnTo>
                    <a:lnTo>
                      <a:pt x="0" y="169"/>
                    </a:lnTo>
                    <a:close/>
                    <a:moveTo>
                      <a:pt x="175" y="46"/>
                    </a:moveTo>
                    <a:lnTo>
                      <a:pt x="40" y="112"/>
                    </a:lnTo>
                    <a:lnTo>
                      <a:pt x="46" y="37"/>
                    </a:lnTo>
                    <a:lnTo>
                      <a:pt x="175" y="46"/>
                    </a:lnTo>
                    <a:close/>
                  </a:path>
                </a:pathLst>
              </a:custGeom>
              <a:solidFill>
                <a:srgbClr val="DE49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5" name="Freeform 486"/>
              <p:cNvSpPr>
                <a:spLocks noChangeArrowheads="1"/>
              </p:cNvSpPr>
              <p:nvPr/>
            </p:nvSpPr>
            <p:spPr bwMode="auto">
              <a:xfrm>
                <a:off x="1912" y="1258"/>
                <a:ext cx="292" cy="113"/>
              </a:xfrm>
              <a:custGeom>
                <a:avLst/>
                <a:gdLst>
                  <a:gd name="T0" fmla="*/ 0 w 292"/>
                  <a:gd name="T1" fmla="*/ 0 h 113"/>
                  <a:gd name="T2" fmla="*/ 34 w 292"/>
                  <a:gd name="T3" fmla="*/ 37 h 113"/>
                  <a:gd name="T4" fmla="*/ 34 w 292"/>
                  <a:gd name="T5" fmla="*/ 37 h 113"/>
                  <a:gd name="T6" fmla="*/ 163 w 292"/>
                  <a:gd name="T7" fmla="*/ 46 h 113"/>
                  <a:gd name="T8" fmla="*/ 77 w 292"/>
                  <a:gd name="T9" fmla="*/ 87 h 113"/>
                  <a:gd name="T10" fmla="*/ 101 w 292"/>
                  <a:gd name="T11" fmla="*/ 113 h 113"/>
                  <a:gd name="T12" fmla="*/ 292 w 292"/>
                  <a:gd name="T13" fmla="*/ 23 h 113"/>
                  <a:gd name="T14" fmla="*/ 0 w 292"/>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113"/>
                  <a:gd name="T26" fmla="*/ 292 w 292"/>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113">
                    <a:moveTo>
                      <a:pt x="0" y="0"/>
                    </a:moveTo>
                    <a:lnTo>
                      <a:pt x="34" y="37"/>
                    </a:lnTo>
                    <a:lnTo>
                      <a:pt x="163" y="46"/>
                    </a:lnTo>
                    <a:lnTo>
                      <a:pt x="77" y="87"/>
                    </a:lnTo>
                    <a:lnTo>
                      <a:pt x="101" y="113"/>
                    </a:lnTo>
                    <a:lnTo>
                      <a:pt x="292" y="23"/>
                    </a:lnTo>
                    <a:lnTo>
                      <a:pt x="0" y="0"/>
                    </a:lnTo>
                    <a:close/>
                  </a:path>
                </a:pathLst>
              </a:custGeom>
              <a:solidFill>
                <a:srgbClr val="FF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6" name="Freeform 487"/>
              <p:cNvSpPr>
                <a:spLocks noChangeArrowheads="1"/>
              </p:cNvSpPr>
              <p:nvPr/>
            </p:nvSpPr>
            <p:spPr bwMode="auto">
              <a:xfrm>
                <a:off x="1902" y="1412"/>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7" name="Rectangle 488"/>
              <p:cNvSpPr>
                <a:spLocks noChangeArrowheads="1"/>
              </p:cNvSpPr>
              <p:nvPr/>
            </p:nvSpPr>
            <p:spPr bwMode="auto">
              <a:xfrm>
                <a:off x="1902" y="1402"/>
                <a:ext cx="10" cy="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88" name="Freeform 489"/>
              <p:cNvSpPr>
                <a:spLocks noChangeArrowheads="1"/>
              </p:cNvSpPr>
              <p:nvPr/>
            </p:nvSpPr>
            <p:spPr bwMode="auto">
              <a:xfrm>
                <a:off x="1904" y="1391"/>
                <a:ext cx="18" cy="4"/>
              </a:xfrm>
              <a:custGeom>
                <a:avLst/>
                <a:gdLst>
                  <a:gd name="T0" fmla="*/ 18 w 18"/>
                  <a:gd name="T1" fmla="*/ 2 h 4"/>
                  <a:gd name="T2" fmla="*/ 16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6"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9" name="Rectangle 490"/>
              <p:cNvSpPr>
                <a:spLocks noChangeArrowheads="1"/>
              </p:cNvSpPr>
              <p:nvPr/>
            </p:nvSpPr>
            <p:spPr bwMode="auto">
              <a:xfrm>
                <a:off x="1904" y="1380"/>
                <a:ext cx="10" cy="2"/>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90" name="Freeform 491"/>
              <p:cNvSpPr>
                <a:spLocks noChangeArrowheads="1"/>
              </p:cNvSpPr>
              <p:nvPr/>
            </p:nvSpPr>
            <p:spPr bwMode="auto">
              <a:xfrm>
                <a:off x="1904" y="1370"/>
                <a:ext cx="18" cy="1"/>
              </a:xfrm>
              <a:custGeom>
                <a:avLst/>
                <a:gdLst>
                  <a:gd name="T0" fmla="*/ 18 w 18"/>
                  <a:gd name="T1" fmla="*/ 1 h 1"/>
                  <a:gd name="T2" fmla="*/ 18 w 18"/>
                  <a:gd name="T3" fmla="*/ 1 h 1"/>
                  <a:gd name="T4" fmla="*/ 0 w 18"/>
                  <a:gd name="T5" fmla="*/ 1 h 1"/>
                  <a:gd name="T6" fmla="*/ 1 w 18"/>
                  <a:gd name="T7" fmla="*/ 0 h 1"/>
                  <a:gd name="T8" fmla="*/ 18 w 18"/>
                  <a:gd name="T9" fmla="*/ 1 h 1"/>
                  <a:gd name="T10" fmla="*/ 0 60000 65536"/>
                  <a:gd name="T11" fmla="*/ 0 60000 65536"/>
                  <a:gd name="T12" fmla="*/ 0 60000 65536"/>
                  <a:gd name="T13" fmla="*/ 0 60000 65536"/>
                  <a:gd name="T14" fmla="*/ 0 60000 65536"/>
                  <a:gd name="T15" fmla="*/ 0 w 18"/>
                  <a:gd name="T16" fmla="*/ 0 h 1"/>
                  <a:gd name="T17" fmla="*/ 18 w 18"/>
                  <a:gd name="T18" fmla="*/ 1 h 1"/>
                </a:gdLst>
                <a:ahLst/>
                <a:cxnLst>
                  <a:cxn ang="T10">
                    <a:pos x="T0" y="T1"/>
                  </a:cxn>
                  <a:cxn ang="T11">
                    <a:pos x="T2" y="T3"/>
                  </a:cxn>
                  <a:cxn ang="T12">
                    <a:pos x="T4" y="T5"/>
                  </a:cxn>
                  <a:cxn ang="T13">
                    <a:pos x="T6" y="T7"/>
                  </a:cxn>
                  <a:cxn ang="T14">
                    <a:pos x="T8" y="T9"/>
                  </a:cxn>
                </a:cxnLst>
                <a:rect l="T15" t="T16" r="T17" b="T18"/>
                <a:pathLst>
                  <a:path w="18" h="1">
                    <a:moveTo>
                      <a:pt x="18" y="1"/>
                    </a:moveTo>
                    <a:lnTo>
                      <a:pt x="18" y="1"/>
                    </a:lnTo>
                    <a:lnTo>
                      <a:pt x="0" y="1"/>
                    </a:lnTo>
                    <a:lnTo>
                      <a:pt x="1" y="0"/>
                    </a:lnTo>
                    <a:lnTo>
                      <a:pt x="18"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1" name="Rectangle 492"/>
              <p:cNvSpPr>
                <a:spLocks noChangeArrowheads="1"/>
              </p:cNvSpPr>
              <p:nvPr/>
            </p:nvSpPr>
            <p:spPr bwMode="auto">
              <a:xfrm>
                <a:off x="1905" y="1359"/>
                <a:ext cx="10" cy="2"/>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92" name="Rectangle 493"/>
              <p:cNvSpPr>
                <a:spLocks noChangeArrowheads="1"/>
              </p:cNvSpPr>
              <p:nvPr/>
            </p:nvSpPr>
            <p:spPr bwMode="auto">
              <a:xfrm>
                <a:off x="1905" y="1348"/>
                <a:ext cx="19" cy="2"/>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393" name="Freeform 494"/>
              <p:cNvSpPr>
                <a:spLocks noChangeArrowheads="1"/>
              </p:cNvSpPr>
              <p:nvPr/>
            </p:nvSpPr>
            <p:spPr bwMode="auto">
              <a:xfrm>
                <a:off x="1907" y="1338"/>
                <a:ext cx="10" cy="2"/>
              </a:xfrm>
              <a:custGeom>
                <a:avLst/>
                <a:gdLst>
                  <a:gd name="T0" fmla="*/ 10 w 10"/>
                  <a:gd name="T1" fmla="*/ 0 h 2"/>
                  <a:gd name="T2" fmla="*/ 10 w 10"/>
                  <a:gd name="T3" fmla="*/ 2 h 2"/>
                  <a:gd name="T4" fmla="*/ 0 w 10"/>
                  <a:gd name="T5" fmla="*/ 0 h 2"/>
                  <a:gd name="T6" fmla="*/ 0 w 10"/>
                  <a:gd name="T7" fmla="*/ 0 h 2"/>
                  <a:gd name="T8" fmla="*/ 10 w 10"/>
                  <a:gd name="T9" fmla="*/ 0 h 2"/>
                  <a:gd name="T10" fmla="*/ 0 60000 65536"/>
                  <a:gd name="T11" fmla="*/ 0 60000 65536"/>
                  <a:gd name="T12" fmla="*/ 0 60000 65536"/>
                  <a:gd name="T13" fmla="*/ 0 60000 65536"/>
                  <a:gd name="T14" fmla="*/ 0 60000 65536"/>
                  <a:gd name="T15" fmla="*/ 0 w 10"/>
                  <a:gd name="T16" fmla="*/ 0 h 2"/>
                  <a:gd name="T17" fmla="*/ 10 w 10"/>
                  <a:gd name="T18" fmla="*/ 2 h 2"/>
                </a:gdLst>
                <a:ahLst/>
                <a:cxnLst>
                  <a:cxn ang="T10">
                    <a:pos x="T0" y="T1"/>
                  </a:cxn>
                  <a:cxn ang="T11">
                    <a:pos x="T2" y="T3"/>
                  </a:cxn>
                  <a:cxn ang="T12">
                    <a:pos x="T4" y="T5"/>
                  </a:cxn>
                  <a:cxn ang="T13">
                    <a:pos x="T6" y="T7"/>
                  </a:cxn>
                  <a:cxn ang="T14">
                    <a:pos x="T8" y="T9"/>
                  </a:cxn>
                </a:cxnLst>
                <a:rect l="T15" t="T16" r="T17" b="T18"/>
                <a:pathLst>
                  <a:path w="10" h="2">
                    <a:moveTo>
                      <a:pt x="10" y="0"/>
                    </a:moveTo>
                    <a:lnTo>
                      <a:pt x="10" y="2"/>
                    </a:lnTo>
                    <a:lnTo>
                      <a:pt x="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4" name="Freeform 495"/>
              <p:cNvSpPr>
                <a:spLocks noChangeArrowheads="1"/>
              </p:cNvSpPr>
              <p:nvPr/>
            </p:nvSpPr>
            <p:spPr bwMode="auto">
              <a:xfrm>
                <a:off x="1907" y="1325"/>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5" name="Freeform 496"/>
              <p:cNvSpPr>
                <a:spLocks noChangeArrowheads="1"/>
              </p:cNvSpPr>
              <p:nvPr/>
            </p:nvSpPr>
            <p:spPr bwMode="auto">
              <a:xfrm>
                <a:off x="1909" y="1315"/>
                <a:ext cx="10" cy="3"/>
              </a:xfrm>
              <a:custGeom>
                <a:avLst/>
                <a:gdLst>
                  <a:gd name="T0" fmla="*/ 10 w 10"/>
                  <a:gd name="T1" fmla="*/ 1 h 3"/>
                  <a:gd name="T2" fmla="*/ 10 w 10"/>
                  <a:gd name="T3" fmla="*/ 3 h 3"/>
                  <a:gd name="T4" fmla="*/ 0 w 10"/>
                  <a:gd name="T5" fmla="*/ 1 h 3"/>
                  <a:gd name="T6" fmla="*/ 0 w 10"/>
                  <a:gd name="T7" fmla="*/ 0 h 3"/>
                  <a:gd name="T8" fmla="*/ 10 w 10"/>
                  <a:gd name="T9" fmla="*/ 1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10" y="1"/>
                    </a:moveTo>
                    <a:lnTo>
                      <a:pt x="10" y="3"/>
                    </a:lnTo>
                    <a:lnTo>
                      <a:pt x="0" y="1"/>
                    </a:lnTo>
                    <a:lnTo>
                      <a:pt x="0" y="0"/>
                    </a:lnTo>
                    <a:lnTo>
                      <a:pt x="10"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6" name="Freeform 497"/>
              <p:cNvSpPr>
                <a:spLocks noChangeArrowheads="1"/>
              </p:cNvSpPr>
              <p:nvPr/>
            </p:nvSpPr>
            <p:spPr bwMode="auto">
              <a:xfrm>
                <a:off x="1909" y="1304"/>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7" name="Freeform 498"/>
              <p:cNvSpPr>
                <a:spLocks noChangeArrowheads="1"/>
              </p:cNvSpPr>
              <p:nvPr/>
            </p:nvSpPr>
            <p:spPr bwMode="auto">
              <a:xfrm>
                <a:off x="1910" y="1293"/>
                <a:ext cx="10" cy="4"/>
              </a:xfrm>
              <a:custGeom>
                <a:avLst/>
                <a:gdLst>
                  <a:gd name="T0" fmla="*/ 10 w 10"/>
                  <a:gd name="T1" fmla="*/ 2 h 4"/>
                  <a:gd name="T2" fmla="*/ 10 w 10"/>
                  <a:gd name="T3" fmla="*/ 4 h 4"/>
                  <a:gd name="T4" fmla="*/ 0 w 10"/>
                  <a:gd name="T5" fmla="*/ 2 h 4"/>
                  <a:gd name="T6" fmla="*/ 0 w 10"/>
                  <a:gd name="T7" fmla="*/ 0 h 4"/>
                  <a:gd name="T8" fmla="*/ 10 w 10"/>
                  <a:gd name="T9" fmla="*/ 2 h 4"/>
                  <a:gd name="T10" fmla="*/ 0 60000 65536"/>
                  <a:gd name="T11" fmla="*/ 0 60000 65536"/>
                  <a:gd name="T12" fmla="*/ 0 60000 65536"/>
                  <a:gd name="T13" fmla="*/ 0 60000 65536"/>
                  <a:gd name="T14" fmla="*/ 0 60000 65536"/>
                  <a:gd name="T15" fmla="*/ 0 w 10"/>
                  <a:gd name="T16" fmla="*/ 0 h 4"/>
                  <a:gd name="T17" fmla="*/ 10 w 10"/>
                  <a:gd name="T18" fmla="*/ 4 h 4"/>
                </a:gdLst>
                <a:ahLst/>
                <a:cxnLst>
                  <a:cxn ang="T10">
                    <a:pos x="T0" y="T1"/>
                  </a:cxn>
                  <a:cxn ang="T11">
                    <a:pos x="T2" y="T3"/>
                  </a:cxn>
                  <a:cxn ang="T12">
                    <a:pos x="T4" y="T5"/>
                  </a:cxn>
                  <a:cxn ang="T13">
                    <a:pos x="T6" y="T7"/>
                  </a:cxn>
                  <a:cxn ang="T14">
                    <a:pos x="T8" y="T9"/>
                  </a:cxn>
                </a:cxnLst>
                <a:rect l="T15" t="T16" r="T17" b="T18"/>
                <a:pathLst>
                  <a:path w="10" h="4">
                    <a:moveTo>
                      <a:pt x="10" y="2"/>
                    </a:moveTo>
                    <a:lnTo>
                      <a:pt x="10" y="4"/>
                    </a:lnTo>
                    <a:lnTo>
                      <a:pt x="0" y="2"/>
                    </a:lnTo>
                    <a:lnTo>
                      <a:pt x="0" y="0"/>
                    </a:lnTo>
                    <a:lnTo>
                      <a:pt x="10"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8" name="Freeform 499"/>
              <p:cNvSpPr>
                <a:spLocks noChangeArrowheads="1"/>
              </p:cNvSpPr>
              <p:nvPr/>
            </p:nvSpPr>
            <p:spPr bwMode="auto">
              <a:xfrm>
                <a:off x="1910" y="1283"/>
                <a:ext cx="19" cy="3"/>
              </a:xfrm>
              <a:custGeom>
                <a:avLst/>
                <a:gdLst>
                  <a:gd name="T0" fmla="*/ 19 w 19"/>
                  <a:gd name="T1" fmla="*/ 1 h 3"/>
                  <a:gd name="T2" fmla="*/ 19 w 19"/>
                  <a:gd name="T3" fmla="*/ 3 h 3"/>
                  <a:gd name="T4" fmla="*/ 0 w 19"/>
                  <a:gd name="T5" fmla="*/ 1 h 3"/>
                  <a:gd name="T6" fmla="*/ 0 w 19"/>
                  <a:gd name="T7" fmla="*/ 0 h 3"/>
                  <a:gd name="T8" fmla="*/ 19 w 19"/>
                  <a:gd name="T9" fmla="*/ 1 h 3"/>
                  <a:gd name="T10" fmla="*/ 0 60000 65536"/>
                  <a:gd name="T11" fmla="*/ 0 60000 65536"/>
                  <a:gd name="T12" fmla="*/ 0 60000 65536"/>
                  <a:gd name="T13" fmla="*/ 0 60000 65536"/>
                  <a:gd name="T14" fmla="*/ 0 60000 65536"/>
                  <a:gd name="T15" fmla="*/ 0 w 19"/>
                  <a:gd name="T16" fmla="*/ 0 h 3"/>
                  <a:gd name="T17" fmla="*/ 19 w 19"/>
                  <a:gd name="T18" fmla="*/ 3 h 3"/>
                </a:gdLst>
                <a:ahLst/>
                <a:cxnLst>
                  <a:cxn ang="T10">
                    <a:pos x="T0" y="T1"/>
                  </a:cxn>
                  <a:cxn ang="T11">
                    <a:pos x="T2" y="T3"/>
                  </a:cxn>
                  <a:cxn ang="T12">
                    <a:pos x="T4" y="T5"/>
                  </a:cxn>
                  <a:cxn ang="T13">
                    <a:pos x="T6" y="T7"/>
                  </a:cxn>
                  <a:cxn ang="T14">
                    <a:pos x="T8" y="T9"/>
                  </a:cxn>
                </a:cxnLst>
                <a:rect l="T15" t="T16" r="T17" b="T18"/>
                <a:pathLst>
                  <a:path w="19" h="3">
                    <a:moveTo>
                      <a:pt x="19" y="1"/>
                    </a:moveTo>
                    <a:lnTo>
                      <a:pt x="19" y="3"/>
                    </a:lnTo>
                    <a:lnTo>
                      <a:pt x="0" y="1"/>
                    </a:lnTo>
                    <a:lnTo>
                      <a:pt x="0" y="0"/>
                    </a:lnTo>
                    <a:lnTo>
                      <a:pt x="19"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9" name="Freeform 500"/>
              <p:cNvSpPr>
                <a:spLocks noChangeArrowheads="1"/>
              </p:cNvSpPr>
              <p:nvPr/>
            </p:nvSpPr>
            <p:spPr bwMode="auto">
              <a:xfrm>
                <a:off x="1910" y="1272"/>
                <a:ext cx="12" cy="2"/>
              </a:xfrm>
              <a:custGeom>
                <a:avLst/>
                <a:gdLst>
                  <a:gd name="T0" fmla="*/ 12 w 12"/>
                  <a:gd name="T1" fmla="*/ 2 h 2"/>
                  <a:gd name="T2" fmla="*/ 10 w 12"/>
                  <a:gd name="T3" fmla="*/ 2 h 2"/>
                  <a:gd name="T4" fmla="*/ 0 w 12"/>
                  <a:gd name="T5" fmla="*/ 2 h 2"/>
                  <a:gd name="T6" fmla="*/ 0 w 12"/>
                  <a:gd name="T7" fmla="*/ 0 h 2"/>
                  <a:gd name="T8" fmla="*/ 12 w 12"/>
                  <a:gd name="T9" fmla="*/ 2 h 2"/>
                  <a:gd name="T10" fmla="*/ 0 60000 65536"/>
                  <a:gd name="T11" fmla="*/ 0 60000 65536"/>
                  <a:gd name="T12" fmla="*/ 0 60000 65536"/>
                  <a:gd name="T13" fmla="*/ 0 60000 65536"/>
                  <a:gd name="T14" fmla="*/ 0 60000 65536"/>
                  <a:gd name="T15" fmla="*/ 0 w 12"/>
                  <a:gd name="T16" fmla="*/ 0 h 2"/>
                  <a:gd name="T17" fmla="*/ 12 w 12"/>
                  <a:gd name="T18" fmla="*/ 2 h 2"/>
                </a:gdLst>
                <a:ahLst/>
                <a:cxnLst>
                  <a:cxn ang="T10">
                    <a:pos x="T0" y="T1"/>
                  </a:cxn>
                  <a:cxn ang="T11">
                    <a:pos x="T2" y="T3"/>
                  </a:cxn>
                  <a:cxn ang="T12">
                    <a:pos x="T4" y="T5"/>
                  </a:cxn>
                  <a:cxn ang="T13">
                    <a:pos x="T6" y="T7"/>
                  </a:cxn>
                  <a:cxn ang="T14">
                    <a:pos x="T8" y="T9"/>
                  </a:cxn>
                </a:cxnLst>
                <a:rect l="T15" t="T16" r="T17" b="T18"/>
                <a:pathLst>
                  <a:path w="12" h="2">
                    <a:moveTo>
                      <a:pt x="12" y="2"/>
                    </a:moveTo>
                    <a:lnTo>
                      <a:pt x="10" y="2"/>
                    </a:lnTo>
                    <a:lnTo>
                      <a:pt x="0" y="2"/>
                    </a:lnTo>
                    <a:lnTo>
                      <a:pt x="0" y="0"/>
                    </a:lnTo>
                    <a:lnTo>
                      <a:pt x="12"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0" name="Freeform 501"/>
              <p:cNvSpPr>
                <a:spLocks noChangeArrowheads="1"/>
              </p:cNvSpPr>
              <p:nvPr/>
            </p:nvSpPr>
            <p:spPr bwMode="auto">
              <a:xfrm>
                <a:off x="1912" y="1261"/>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1" name="Freeform 502"/>
              <p:cNvSpPr>
                <a:spLocks noChangeArrowheads="1"/>
              </p:cNvSpPr>
              <p:nvPr/>
            </p:nvSpPr>
            <p:spPr bwMode="auto">
              <a:xfrm>
                <a:off x="1951" y="1261"/>
                <a:ext cx="3" cy="20"/>
              </a:xfrm>
              <a:custGeom>
                <a:avLst/>
                <a:gdLst>
                  <a:gd name="T0" fmla="*/ 1 w 3"/>
                  <a:gd name="T1" fmla="*/ 20 h 20"/>
                  <a:gd name="T2" fmla="*/ 0 w 3"/>
                  <a:gd name="T3" fmla="*/ 20 h 20"/>
                  <a:gd name="T4" fmla="*/ 1 w 3"/>
                  <a:gd name="T5" fmla="*/ 0 h 20"/>
                  <a:gd name="T6" fmla="*/ 3 w 3"/>
                  <a:gd name="T7" fmla="*/ 0 h 20"/>
                  <a:gd name="T8" fmla="*/ 1 w 3"/>
                  <a:gd name="T9" fmla="*/ 2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1" y="20"/>
                    </a:moveTo>
                    <a:lnTo>
                      <a:pt x="0" y="20"/>
                    </a:lnTo>
                    <a:lnTo>
                      <a:pt x="1" y="0"/>
                    </a:lnTo>
                    <a:lnTo>
                      <a:pt x="3" y="0"/>
                    </a:lnTo>
                    <a:lnTo>
                      <a:pt x="1"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2" name="Freeform 503"/>
              <p:cNvSpPr>
                <a:spLocks noChangeArrowheads="1"/>
              </p:cNvSpPr>
              <p:nvPr/>
            </p:nvSpPr>
            <p:spPr bwMode="auto">
              <a:xfrm>
                <a:off x="1961" y="1261"/>
                <a:ext cx="3" cy="11"/>
              </a:xfrm>
              <a:custGeom>
                <a:avLst/>
                <a:gdLst>
                  <a:gd name="T0" fmla="*/ 1 w 3"/>
                  <a:gd name="T1" fmla="*/ 11 h 11"/>
                  <a:gd name="T2" fmla="*/ 0 w 3"/>
                  <a:gd name="T3" fmla="*/ 11 h 11"/>
                  <a:gd name="T4" fmla="*/ 1 w 3"/>
                  <a:gd name="T5" fmla="*/ 0 h 11"/>
                  <a:gd name="T6" fmla="*/ 3 w 3"/>
                  <a:gd name="T7" fmla="*/ 0 h 11"/>
                  <a:gd name="T8" fmla="*/ 1 w 3"/>
                  <a:gd name="T9" fmla="*/ 1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11"/>
                    </a:lnTo>
                    <a:lnTo>
                      <a:pt x="1" y="0"/>
                    </a:lnTo>
                    <a:lnTo>
                      <a:pt x="3" y="0"/>
                    </a:lnTo>
                    <a:lnTo>
                      <a:pt x="1" y="1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3" name="Freeform 504"/>
              <p:cNvSpPr>
                <a:spLocks noChangeArrowheads="1"/>
              </p:cNvSpPr>
              <p:nvPr/>
            </p:nvSpPr>
            <p:spPr bwMode="auto">
              <a:xfrm>
                <a:off x="1971" y="1263"/>
                <a:ext cx="3" cy="20"/>
              </a:xfrm>
              <a:custGeom>
                <a:avLst/>
                <a:gdLst>
                  <a:gd name="T0" fmla="*/ 1 w 3"/>
                  <a:gd name="T1" fmla="*/ 20 h 20"/>
                  <a:gd name="T2" fmla="*/ 0 w 3"/>
                  <a:gd name="T3" fmla="*/ 20 h 20"/>
                  <a:gd name="T4" fmla="*/ 1 w 3"/>
                  <a:gd name="T5" fmla="*/ 0 h 20"/>
                  <a:gd name="T6" fmla="*/ 3 w 3"/>
                  <a:gd name="T7" fmla="*/ 0 h 20"/>
                  <a:gd name="T8" fmla="*/ 1 w 3"/>
                  <a:gd name="T9" fmla="*/ 2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1" y="20"/>
                    </a:moveTo>
                    <a:lnTo>
                      <a:pt x="0" y="20"/>
                    </a:lnTo>
                    <a:lnTo>
                      <a:pt x="1" y="0"/>
                    </a:lnTo>
                    <a:lnTo>
                      <a:pt x="3" y="0"/>
                    </a:lnTo>
                    <a:lnTo>
                      <a:pt x="1"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4" name="Rectangle 505"/>
              <p:cNvSpPr>
                <a:spLocks noChangeArrowheads="1"/>
              </p:cNvSpPr>
              <p:nvPr/>
            </p:nvSpPr>
            <p:spPr bwMode="auto">
              <a:xfrm>
                <a:off x="1982" y="1263"/>
                <a:ext cx="2" cy="1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405" name="Freeform 506"/>
              <p:cNvSpPr>
                <a:spLocks noChangeArrowheads="1"/>
              </p:cNvSpPr>
              <p:nvPr/>
            </p:nvSpPr>
            <p:spPr bwMode="auto">
              <a:xfrm>
                <a:off x="1991" y="1265"/>
                <a:ext cx="3" cy="18"/>
              </a:xfrm>
              <a:custGeom>
                <a:avLst/>
                <a:gdLst>
                  <a:gd name="T0" fmla="*/ 2 w 3"/>
                  <a:gd name="T1" fmla="*/ 18 h 18"/>
                  <a:gd name="T2" fmla="*/ 0 w 3"/>
                  <a:gd name="T3" fmla="*/ 18 h 18"/>
                  <a:gd name="T4" fmla="*/ 2 w 3"/>
                  <a:gd name="T5" fmla="*/ 0 h 18"/>
                  <a:gd name="T6" fmla="*/ 3 w 3"/>
                  <a:gd name="T7" fmla="*/ 0 h 18"/>
                  <a:gd name="T8" fmla="*/ 2 w 3"/>
                  <a:gd name="T9" fmla="*/ 18 h 18"/>
                  <a:gd name="T10" fmla="*/ 0 60000 65536"/>
                  <a:gd name="T11" fmla="*/ 0 60000 65536"/>
                  <a:gd name="T12" fmla="*/ 0 60000 65536"/>
                  <a:gd name="T13" fmla="*/ 0 60000 65536"/>
                  <a:gd name="T14" fmla="*/ 0 60000 65536"/>
                  <a:gd name="T15" fmla="*/ 0 w 3"/>
                  <a:gd name="T16" fmla="*/ 0 h 18"/>
                  <a:gd name="T17" fmla="*/ 3 w 3"/>
                  <a:gd name="T18" fmla="*/ 18 h 18"/>
                </a:gdLst>
                <a:ahLst/>
                <a:cxnLst>
                  <a:cxn ang="T10">
                    <a:pos x="T0" y="T1"/>
                  </a:cxn>
                  <a:cxn ang="T11">
                    <a:pos x="T2" y="T3"/>
                  </a:cxn>
                  <a:cxn ang="T12">
                    <a:pos x="T4" y="T5"/>
                  </a:cxn>
                  <a:cxn ang="T13">
                    <a:pos x="T6" y="T7"/>
                  </a:cxn>
                  <a:cxn ang="T14">
                    <a:pos x="T8" y="T9"/>
                  </a:cxn>
                </a:cxnLst>
                <a:rect l="T15" t="T16" r="T17" b="T18"/>
                <a:pathLst>
                  <a:path w="3" h="18">
                    <a:moveTo>
                      <a:pt x="2" y="18"/>
                    </a:moveTo>
                    <a:lnTo>
                      <a:pt x="0" y="18"/>
                    </a:lnTo>
                    <a:lnTo>
                      <a:pt x="2" y="0"/>
                    </a:lnTo>
                    <a:lnTo>
                      <a:pt x="3" y="0"/>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6" name="Rectangle 507"/>
              <p:cNvSpPr>
                <a:spLocks noChangeArrowheads="1"/>
              </p:cNvSpPr>
              <p:nvPr/>
            </p:nvSpPr>
            <p:spPr bwMode="auto">
              <a:xfrm>
                <a:off x="2003" y="1265"/>
                <a:ext cx="1" cy="1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407" name="Freeform 508"/>
              <p:cNvSpPr>
                <a:spLocks noChangeArrowheads="1"/>
              </p:cNvSpPr>
              <p:nvPr/>
            </p:nvSpPr>
            <p:spPr bwMode="auto">
              <a:xfrm>
                <a:off x="2011" y="1265"/>
                <a:ext cx="3" cy="19"/>
              </a:xfrm>
              <a:custGeom>
                <a:avLst/>
                <a:gdLst>
                  <a:gd name="T0" fmla="*/ 2 w 3"/>
                  <a:gd name="T1" fmla="*/ 19 h 19"/>
                  <a:gd name="T2" fmla="*/ 0 w 3"/>
                  <a:gd name="T3" fmla="*/ 19 h 19"/>
                  <a:gd name="T4" fmla="*/ 2 w 3"/>
                  <a:gd name="T5" fmla="*/ 0 h 19"/>
                  <a:gd name="T6" fmla="*/ 3 w 3"/>
                  <a:gd name="T7" fmla="*/ 2 h 19"/>
                  <a:gd name="T8" fmla="*/ 2 w 3"/>
                  <a:gd name="T9" fmla="*/ 19 h 19"/>
                  <a:gd name="T10" fmla="*/ 0 60000 65536"/>
                  <a:gd name="T11" fmla="*/ 0 60000 65536"/>
                  <a:gd name="T12" fmla="*/ 0 60000 65536"/>
                  <a:gd name="T13" fmla="*/ 0 60000 65536"/>
                  <a:gd name="T14" fmla="*/ 0 60000 65536"/>
                  <a:gd name="T15" fmla="*/ 0 w 3"/>
                  <a:gd name="T16" fmla="*/ 0 h 19"/>
                  <a:gd name="T17" fmla="*/ 3 w 3"/>
                  <a:gd name="T18" fmla="*/ 19 h 19"/>
                </a:gdLst>
                <a:ahLst/>
                <a:cxnLst>
                  <a:cxn ang="T10">
                    <a:pos x="T0" y="T1"/>
                  </a:cxn>
                  <a:cxn ang="T11">
                    <a:pos x="T2" y="T3"/>
                  </a:cxn>
                  <a:cxn ang="T12">
                    <a:pos x="T4" y="T5"/>
                  </a:cxn>
                  <a:cxn ang="T13">
                    <a:pos x="T6" y="T7"/>
                  </a:cxn>
                  <a:cxn ang="T14">
                    <a:pos x="T8" y="T9"/>
                  </a:cxn>
                </a:cxnLst>
                <a:rect l="T15" t="T16" r="T17" b="T18"/>
                <a:pathLst>
                  <a:path w="3" h="19">
                    <a:moveTo>
                      <a:pt x="2" y="19"/>
                    </a:moveTo>
                    <a:lnTo>
                      <a:pt x="0" y="19"/>
                    </a:lnTo>
                    <a:lnTo>
                      <a:pt x="2" y="0"/>
                    </a:lnTo>
                    <a:lnTo>
                      <a:pt x="3" y="2"/>
                    </a:lnTo>
                    <a:lnTo>
                      <a:pt x="2" y="1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8" name="Rectangle 509"/>
              <p:cNvSpPr>
                <a:spLocks noChangeArrowheads="1"/>
              </p:cNvSpPr>
              <p:nvPr/>
            </p:nvSpPr>
            <p:spPr bwMode="auto">
              <a:xfrm>
                <a:off x="2023" y="1267"/>
                <a:ext cx="1" cy="10"/>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409" name="Rectangle 510"/>
              <p:cNvSpPr>
                <a:spLocks noChangeArrowheads="1"/>
              </p:cNvSpPr>
              <p:nvPr/>
            </p:nvSpPr>
            <p:spPr bwMode="auto">
              <a:xfrm>
                <a:off x="2033" y="1267"/>
                <a:ext cx="2" cy="19"/>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410" name="Rectangle 511"/>
              <p:cNvSpPr>
                <a:spLocks noChangeArrowheads="1"/>
              </p:cNvSpPr>
              <p:nvPr/>
            </p:nvSpPr>
            <p:spPr bwMode="auto">
              <a:xfrm>
                <a:off x="2043" y="1268"/>
                <a:ext cx="2" cy="1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ea typeface="思源黑体 CN Light" panose="020B0300000000000000" pitchFamily="34" charset="-122"/>
                  <a:sym typeface="Calibri" panose="020F0502020204030204" pitchFamily="34" charset="0"/>
                </a:endParaRPr>
              </a:p>
            </p:txBody>
          </p:sp>
          <p:sp>
            <p:nvSpPr>
              <p:cNvPr id="411" name="Freeform 512"/>
              <p:cNvSpPr>
                <a:spLocks noChangeArrowheads="1"/>
              </p:cNvSpPr>
              <p:nvPr/>
            </p:nvSpPr>
            <p:spPr bwMode="auto">
              <a:xfrm>
                <a:off x="2053" y="1268"/>
                <a:ext cx="2" cy="20"/>
              </a:xfrm>
              <a:custGeom>
                <a:avLst/>
                <a:gdLst>
                  <a:gd name="T0" fmla="*/ 2 w 2"/>
                  <a:gd name="T1" fmla="*/ 20 h 20"/>
                  <a:gd name="T2" fmla="*/ 0 w 2"/>
                  <a:gd name="T3" fmla="*/ 20 h 20"/>
                  <a:gd name="T4" fmla="*/ 2 w 2"/>
                  <a:gd name="T5" fmla="*/ 0 h 20"/>
                  <a:gd name="T6" fmla="*/ 2 w 2"/>
                  <a:gd name="T7" fmla="*/ 0 h 20"/>
                  <a:gd name="T8" fmla="*/ 2 w 2"/>
                  <a:gd name="T9" fmla="*/ 20 h 20"/>
                  <a:gd name="T10" fmla="*/ 0 60000 65536"/>
                  <a:gd name="T11" fmla="*/ 0 60000 65536"/>
                  <a:gd name="T12" fmla="*/ 0 60000 65536"/>
                  <a:gd name="T13" fmla="*/ 0 60000 65536"/>
                  <a:gd name="T14" fmla="*/ 0 60000 65536"/>
                  <a:gd name="T15" fmla="*/ 0 w 2"/>
                  <a:gd name="T16" fmla="*/ 0 h 20"/>
                  <a:gd name="T17" fmla="*/ 2 w 2"/>
                  <a:gd name="T18" fmla="*/ 20 h 20"/>
                </a:gdLst>
                <a:ahLst/>
                <a:cxnLst>
                  <a:cxn ang="T10">
                    <a:pos x="T0" y="T1"/>
                  </a:cxn>
                  <a:cxn ang="T11">
                    <a:pos x="T2" y="T3"/>
                  </a:cxn>
                  <a:cxn ang="T12">
                    <a:pos x="T4" y="T5"/>
                  </a:cxn>
                  <a:cxn ang="T13">
                    <a:pos x="T6" y="T7"/>
                  </a:cxn>
                  <a:cxn ang="T14">
                    <a:pos x="T8" y="T9"/>
                  </a:cxn>
                </a:cxnLst>
                <a:rect l="T15" t="T16" r="T17" b="T18"/>
                <a:pathLst>
                  <a:path w="2" h="20">
                    <a:moveTo>
                      <a:pt x="2" y="20"/>
                    </a:moveTo>
                    <a:lnTo>
                      <a:pt x="0" y="20"/>
                    </a:lnTo>
                    <a:lnTo>
                      <a:pt x="2" y="0"/>
                    </a:lnTo>
                    <a:lnTo>
                      <a:pt x="2"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2" name="Freeform 513"/>
              <p:cNvSpPr>
                <a:spLocks noChangeArrowheads="1"/>
              </p:cNvSpPr>
              <p:nvPr/>
            </p:nvSpPr>
            <p:spPr bwMode="auto">
              <a:xfrm>
                <a:off x="2063" y="1270"/>
                <a:ext cx="3" cy="11"/>
              </a:xfrm>
              <a:custGeom>
                <a:avLst/>
                <a:gdLst>
                  <a:gd name="T0" fmla="*/ 2 w 3"/>
                  <a:gd name="T1" fmla="*/ 11 h 11"/>
                  <a:gd name="T2" fmla="*/ 0 w 3"/>
                  <a:gd name="T3" fmla="*/ 11 h 11"/>
                  <a:gd name="T4" fmla="*/ 2 w 3"/>
                  <a:gd name="T5" fmla="*/ 0 h 11"/>
                  <a:gd name="T6" fmla="*/ 3 w 3"/>
                  <a:gd name="T7" fmla="*/ 0 h 11"/>
                  <a:gd name="T8" fmla="*/ 2 w 3"/>
                  <a:gd name="T9" fmla="*/ 1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11"/>
                    </a:lnTo>
                    <a:lnTo>
                      <a:pt x="2" y="0"/>
                    </a:lnTo>
                    <a:lnTo>
                      <a:pt x="3" y="0"/>
                    </a:lnTo>
                    <a:lnTo>
                      <a:pt x="2" y="1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3" name="Freeform 514"/>
              <p:cNvSpPr>
                <a:spLocks noChangeArrowheads="1"/>
              </p:cNvSpPr>
              <p:nvPr/>
            </p:nvSpPr>
            <p:spPr bwMode="auto">
              <a:xfrm>
                <a:off x="2073" y="1270"/>
                <a:ext cx="4" cy="20"/>
              </a:xfrm>
              <a:custGeom>
                <a:avLst/>
                <a:gdLst>
                  <a:gd name="T0" fmla="*/ 2 w 4"/>
                  <a:gd name="T1" fmla="*/ 20 h 20"/>
                  <a:gd name="T2" fmla="*/ 0 w 4"/>
                  <a:gd name="T3" fmla="*/ 20 h 20"/>
                  <a:gd name="T4" fmla="*/ 2 w 4"/>
                  <a:gd name="T5" fmla="*/ 0 h 20"/>
                  <a:gd name="T6" fmla="*/ 4 w 4"/>
                  <a:gd name="T7" fmla="*/ 0 h 20"/>
                  <a:gd name="T8" fmla="*/ 2 w 4"/>
                  <a:gd name="T9" fmla="*/ 20 h 20"/>
                  <a:gd name="T10" fmla="*/ 0 60000 65536"/>
                  <a:gd name="T11" fmla="*/ 0 60000 65536"/>
                  <a:gd name="T12" fmla="*/ 0 60000 65536"/>
                  <a:gd name="T13" fmla="*/ 0 60000 65536"/>
                  <a:gd name="T14" fmla="*/ 0 60000 65536"/>
                  <a:gd name="T15" fmla="*/ 0 w 4"/>
                  <a:gd name="T16" fmla="*/ 0 h 20"/>
                  <a:gd name="T17" fmla="*/ 4 w 4"/>
                  <a:gd name="T18" fmla="*/ 20 h 20"/>
                </a:gdLst>
                <a:ahLst/>
                <a:cxnLst>
                  <a:cxn ang="T10">
                    <a:pos x="T0" y="T1"/>
                  </a:cxn>
                  <a:cxn ang="T11">
                    <a:pos x="T2" y="T3"/>
                  </a:cxn>
                  <a:cxn ang="T12">
                    <a:pos x="T4" y="T5"/>
                  </a:cxn>
                  <a:cxn ang="T13">
                    <a:pos x="T6" y="T7"/>
                  </a:cxn>
                  <a:cxn ang="T14">
                    <a:pos x="T8" y="T9"/>
                  </a:cxn>
                </a:cxnLst>
                <a:rect l="T15" t="T16" r="T17" b="T18"/>
                <a:pathLst>
                  <a:path w="4" h="20">
                    <a:moveTo>
                      <a:pt x="2" y="20"/>
                    </a:moveTo>
                    <a:lnTo>
                      <a:pt x="0" y="20"/>
                    </a:lnTo>
                    <a:lnTo>
                      <a:pt x="2" y="0"/>
                    </a:lnTo>
                    <a:lnTo>
                      <a:pt x="4" y="0"/>
                    </a:lnTo>
                    <a:lnTo>
                      <a:pt x="2"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4" name="Freeform 515"/>
              <p:cNvSpPr>
                <a:spLocks noChangeArrowheads="1"/>
              </p:cNvSpPr>
              <p:nvPr/>
            </p:nvSpPr>
            <p:spPr bwMode="auto">
              <a:xfrm>
                <a:off x="2083" y="1270"/>
                <a:ext cx="4" cy="13"/>
              </a:xfrm>
              <a:custGeom>
                <a:avLst/>
                <a:gdLst>
                  <a:gd name="T0" fmla="*/ 2 w 4"/>
                  <a:gd name="T1" fmla="*/ 13 h 13"/>
                  <a:gd name="T2" fmla="*/ 0 w 4"/>
                  <a:gd name="T3" fmla="*/ 13 h 13"/>
                  <a:gd name="T4" fmla="*/ 2 w 4"/>
                  <a:gd name="T5" fmla="*/ 0 h 13"/>
                  <a:gd name="T6" fmla="*/ 4 w 4"/>
                  <a:gd name="T7" fmla="*/ 2 h 13"/>
                  <a:gd name="T8" fmla="*/ 2 w 4"/>
                  <a:gd name="T9" fmla="*/ 13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2" y="13"/>
                    </a:moveTo>
                    <a:lnTo>
                      <a:pt x="0" y="13"/>
                    </a:lnTo>
                    <a:lnTo>
                      <a:pt x="2" y="0"/>
                    </a:lnTo>
                    <a:lnTo>
                      <a:pt x="4" y="2"/>
                    </a:lnTo>
                    <a:lnTo>
                      <a:pt x="2" y="1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5" name="Freeform 516"/>
              <p:cNvSpPr>
                <a:spLocks noChangeArrowheads="1"/>
              </p:cNvSpPr>
              <p:nvPr/>
            </p:nvSpPr>
            <p:spPr bwMode="auto">
              <a:xfrm>
                <a:off x="2093" y="1272"/>
                <a:ext cx="4" cy="20"/>
              </a:xfrm>
              <a:custGeom>
                <a:avLst/>
                <a:gdLst>
                  <a:gd name="T0" fmla="*/ 2 w 4"/>
                  <a:gd name="T1" fmla="*/ 20 h 20"/>
                  <a:gd name="T2" fmla="*/ 0 w 4"/>
                  <a:gd name="T3" fmla="*/ 20 h 20"/>
                  <a:gd name="T4" fmla="*/ 2 w 4"/>
                  <a:gd name="T5" fmla="*/ 0 h 20"/>
                  <a:gd name="T6" fmla="*/ 4 w 4"/>
                  <a:gd name="T7" fmla="*/ 0 h 20"/>
                  <a:gd name="T8" fmla="*/ 2 w 4"/>
                  <a:gd name="T9" fmla="*/ 20 h 20"/>
                  <a:gd name="T10" fmla="*/ 0 60000 65536"/>
                  <a:gd name="T11" fmla="*/ 0 60000 65536"/>
                  <a:gd name="T12" fmla="*/ 0 60000 65536"/>
                  <a:gd name="T13" fmla="*/ 0 60000 65536"/>
                  <a:gd name="T14" fmla="*/ 0 60000 65536"/>
                  <a:gd name="T15" fmla="*/ 0 w 4"/>
                  <a:gd name="T16" fmla="*/ 0 h 20"/>
                  <a:gd name="T17" fmla="*/ 4 w 4"/>
                  <a:gd name="T18" fmla="*/ 20 h 20"/>
                </a:gdLst>
                <a:ahLst/>
                <a:cxnLst>
                  <a:cxn ang="T10">
                    <a:pos x="T0" y="T1"/>
                  </a:cxn>
                  <a:cxn ang="T11">
                    <a:pos x="T2" y="T3"/>
                  </a:cxn>
                  <a:cxn ang="T12">
                    <a:pos x="T4" y="T5"/>
                  </a:cxn>
                  <a:cxn ang="T13">
                    <a:pos x="T6" y="T7"/>
                  </a:cxn>
                  <a:cxn ang="T14">
                    <a:pos x="T8" y="T9"/>
                  </a:cxn>
                </a:cxnLst>
                <a:rect l="T15" t="T16" r="T17" b="T18"/>
                <a:pathLst>
                  <a:path w="4" h="20">
                    <a:moveTo>
                      <a:pt x="2" y="20"/>
                    </a:moveTo>
                    <a:lnTo>
                      <a:pt x="0" y="20"/>
                    </a:lnTo>
                    <a:lnTo>
                      <a:pt x="2" y="0"/>
                    </a:lnTo>
                    <a:lnTo>
                      <a:pt x="4" y="0"/>
                    </a:lnTo>
                    <a:lnTo>
                      <a:pt x="2"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6" name="Freeform 517"/>
              <p:cNvSpPr>
                <a:spLocks noChangeArrowheads="1"/>
              </p:cNvSpPr>
              <p:nvPr/>
            </p:nvSpPr>
            <p:spPr bwMode="auto">
              <a:xfrm>
                <a:off x="123" y="8"/>
                <a:ext cx="239" cy="255"/>
              </a:xfrm>
              <a:custGeom>
                <a:avLst/>
                <a:gdLst>
                  <a:gd name="T0" fmla="*/ 34 w 142"/>
                  <a:gd name="T1" fmla="*/ 292 h 144"/>
                  <a:gd name="T2" fmla="*/ 141 w 142"/>
                  <a:gd name="T3" fmla="*/ 37 h 144"/>
                  <a:gd name="T4" fmla="*/ 369 w 142"/>
                  <a:gd name="T5" fmla="*/ 159 h 144"/>
                  <a:gd name="T6" fmla="*/ 264 w 142"/>
                  <a:gd name="T7" fmla="*/ 414 h 144"/>
                  <a:gd name="T8" fmla="*/ 34 w 142"/>
                  <a:gd name="T9" fmla="*/ 292 h 144"/>
                  <a:gd name="T10" fmla="*/ 0 60000 65536"/>
                  <a:gd name="T11" fmla="*/ 0 60000 65536"/>
                  <a:gd name="T12" fmla="*/ 0 60000 65536"/>
                  <a:gd name="T13" fmla="*/ 0 60000 65536"/>
                  <a:gd name="T14" fmla="*/ 0 60000 65536"/>
                  <a:gd name="T15" fmla="*/ 0 w 142"/>
                  <a:gd name="T16" fmla="*/ 0 h 144"/>
                  <a:gd name="T17" fmla="*/ 142 w 142"/>
                  <a:gd name="T18" fmla="*/ 144 h 144"/>
                </a:gdLst>
                <a:ahLst/>
                <a:cxnLst>
                  <a:cxn ang="T10">
                    <a:pos x="T0" y="T1"/>
                  </a:cxn>
                  <a:cxn ang="T11">
                    <a:pos x="T2" y="T3"/>
                  </a:cxn>
                  <a:cxn ang="T12">
                    <a:pos x="T4" y="T5"/>
                  </a:cxn>
                  <a:cxn ang="T13">
                    <a:pos x="T6" y="T7"/>
                  </a:cxn>
                  <a:cxn ang="T14">
                    <a:pos x="T8" y="T9"/>
                  </a:cxn>
                </a:cxnLst>
                <a:rect l="T15" t="T16" r="T17" b="T18"/>
                <a:pathLst>
                  <a:path w="142" h="144">
                    <a:moveTo>
                      <a:pt x="12" y="93"/>
                    </a:moveTo>
                    <a:cubicBezTo>
                      <a:pt x="0" y="60"/>
                      <a:pt x="17" y="24"/>
                      <a:pt x="50" y="12"/>
                    </a:cubicBezTo>
                    <a:cubicBezTo>
                      <a:pt x="82" y="0"/>
                      <a:pt x="118" y="17"/>
                      <a:pt x="130" y="51"/>
                    </a:cubicBezTo>
                    <a:cubicBezTo>
                      <a:pt x="142" y="84"/>
                      <a:pt x="125" y="120"/>
                      <a:pt x="93" y="132"/>
                    </a:cubicBezTo>
                    <a:cubicBezTo>
                      <a:pt x="60" y="144"/>
                      <a:pt x="24" y="126"/>
                      <a:pt x="12" y="93"/>
                    </a:cubicBez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7" name="Freeform 518"/>
              <p:cNvSpPr>
                <a:spLocks noChangeArrowheads="1"/>
              </p:cNvSpPr>
              <p:nvPr/>
            </p:nvSpPr>
            <p:spPr bwMode="auto">
              <a:xfrm>
                <a:off x="141" y="22"/>
                <a:ext cx="217" cy="236"/>
              </a:xfrm>
              <a:custGeom>
                <a:avLst/>
                <a:gdLst>
                  <a:gd name="T0" fmla="*/ 274 w 129"/>
                  <a:gd name="T1" fmla="*/ 119 h 133"/>
                  <a:gd name="T2" fmla="*/ 187 w 129"/>
                  <a:gd name="T3" fmla="*/ 328 h 133"/>
                  <a:gd name="T4" fmla="*/ 3 w 129"/>
                  <a:gd name="T5" fmla="*/ 231 h 133"/>
                  <a:gd name="T6" fmla="*/ 0 w 129"/>
                  <a:gd name="T7" fmla="*/ 220 h 133"/>
                  <a:gd name="T8" fmla="*/ 12 w 129"/>
                  <a:gd name="T9" fmla="*/ 268 h 133"/>
                  <a:gd name="T10" fmla="*/ 229 w 129"/>
                  <a:gd name="T11" fmla="*/ 383 h 133"/>
                  <a:gd name="T12" fmla="*/ 331 w 129"/>
                  <a:gd name="T13" fmla="*/ 138 h 133"/>
                  <a:gd name="T14" fmla="*/ 145 w 129"/>
                  <a:gd name="T15" fmla="*/ 12 h 133"/>
                  <a:gd name="T16" fmla="*/ 274 w 129"/>
                  <a:gd name="T17" fmla="*/ 119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3"/>
                  <a:gd name="T29" fmla="*/ 129 w 129"/>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3">
                    <a:moveTo>
                      <a:pt x="97" y="38"/>
                    </a:moveTo>
                    <a:cubicBezTo>
                      <a:pt x="106" y="65"/>
                      <a:pt x="93" y="94"/>
                      <a:pt x="66" y="104"/>
                    </a:cubicBezTo>
                    <a:cubicBezTo>
                      <a:pt x="40" y="113"/>
                      <a:pt x="11" y="100"/>
                      <a:pt x="1" y="73"/>
                    </a:cubicBezTo>
                    <a:cubicBezTo>
                      <a:pt x="1" y="72"/>
                      <a:pt x="0" y="71"/>
                      <a:pt x="0" y="70"/>
                    </a:cubicBezTo>
                    <a:cubicBezTo>
                      <a:pt x="1" y="75"/>
                      <a:pt x="2" y="80"/>
                      <a:pt x="4" y="85"/>
                    </a:cubicBezTo>
                    <a:cubicBezTo>
                      <a:pt x="15" y="117"/>
                      <a:pt x="50" y="133"/>
                      <a:pt x="81" y="122"/>
                    </a:cubicBezTo>
                    <a:cubicBezTo>
                      <a:pt x="113" y="111"/>
                      <a:pt x="129" y="76"/>
                      <a:pt x="117" y="44"/>
                    </a:cubicBezTo>
                    <a:cubicBezTo>
                      <a:pt x="107" y="16"/>
                      <a:pt x="79" y="0"/>
                      <a:pt x="51" y="4"/>
                    </a:cubicBezTo>
                    <a:cubicBezTo>
                      <a:pt x="71" y="5"/>
                      <a:pt x="89" y="18"/>
                      <a:pt x="97" y="38"/>
                    </a:cubicBez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8" name="Freeform 519"/>
              <p:cNvSpPr>
                <a:spLocks noChangeArrowheads="1"/>
              </p:cNvSpPr>
              <p:nvPr/>
            </p:nvSpPr>
            <p:spPr bwMode="auto">
              <a:xfrm>
                <a:off x="170" y="189"/>
                <a:ext cx="47" cy="76"/>
              </a:xfrm>
              <a:custGeom>
                <a:avLst/>
                <a:gdLst>
                  <a:gd name="T0" fmla="*/ 40 w 28"/>
                  <a:gd name="T1" fmla="*/ 122 h 43"/>
                  <a:gd name="T2" fmla="*/ 17 w 28"/>
                  <a:gd name="T3" fmla="*/ 127 h 43"/>
                  <a:gd name="T4" fmla="*/ 12 w 28"/>
                  <a:gd name="T5" fmla="*/ 125 h 43"/>
                  <a:gd name="T6" fmla="*/ 3 w 28"/>
                  <a:gd name="T7" fmla="*/ 103 h 43"/>
                  <a:gd name="T8" fmla="*/ 42 w 28"/>
                  <a:gd name="T9" fmla="*/ 12 h 43"/>
                  <a:gd name="T10" fmla="*/ 62 w 28"/>
                  <a:gd name="T11" fmla="*/ 4 h 43"/>
                  <a:gd name="T12" fmla="*/ 67 w 28"/>
                  <a:gd name="T13" fmla="*/ 7 h 43"/>
                  <a:gd name="T14" fmla="*/ 76 w 28"/>
                  <a:gd name="T15" fmla="*/ 32 h 43"/>
                  <a:gd name="T16" fmla="*/ 40 w 28"/>
                  <a:gd name="T17" fmla="*/ 12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3"/>
                  <a:gd name="T29" fmla="*/ 28 w 2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3">
                    <a:moveTo>
                      <a:pt x="14" y="39"/>
                    </a:moveTo>
                    <a:cubicBezTo>
                      <a:pt x="12" y="41"/>
                      <a:pt x="9" y="43"/>
                      <a:pt x="6" y="41"/>
                    </a:cubicBezTo>
                    <a:cubicBezTo>
                      <a:pt x="4" y="40"/>
                      <a:pt x="4" y="40"/>
                      <a:pt x="4" y="40"/>
                    </a:cubicBezTo>
                    <a:cubicBezTo>
                      <a:pt x="1" y="39"/>
                      <a:pt x="0" y="36"/>
                      <a:pt x="1" y="33"/>
                    </a:cubicBezTo>
                    <a:cubicBezTo>
                      <a:pt x="15" y="4"/>
                      <a:pt x="15" y="4"/>
                      <a:pt x="15" y="4"/>
                    </a:cubicBezTo>
                    <a:cubicBezTo>
                      <a:pt x="16" y="1"/>
                      <a:pt x="19" y="0"/>
                      <a:pt x="22" y="1"/>
                    </a:cubicBezTo>
                    <a:cubicBezTo>
                      <a:pt x="24" y="2"/>
                      <a:pt x="24" y="2"/>
                      <a:pt x="24" y="2"/>
                    </a:cubicBezTo>
                    <a:cubicBezTo>
                      <a:pt x="27" y="3"/>
                      <a:pt x="28" y="7"/>
                      <a:pt x="27" y="10"/>
                    </a:cubicBezTo>
                    <a:lnTo>
                      <a:pt x="14" y="3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9" name="Freeform 520"/>
              <p:cNvSpPr>
                <a:spLocks noChangeArrowheads="1"/>
              </p:cNvSpPr>
              <p:nvPr/>
            </p:nvSpPr>
            <p:spPr bwMode="auto">
              <a:xfrm>
                <a:off x="170" y="189"/>
                <a:ext cx="40" cy="72"/>
              </a:xfrm>
              <a:custGeom>
                <a:avLst/>
                <a:gdLst>
                  <a:gd name="T0" fmla="*/ 17 w 24"/>
                  <a:gd name="T1" fmla="*/ 126 h 41"/>
                  <a:gd name="T2" fmla="*/ 12 w 24"/>
                  <a:gd name="T3" fmla="*/ 123 h 41"/>
                  <a:gd name="T4" fmla="*/ 3 w 24"/>
                  <a:gd name="T5" fmla="*/ 102 h 41"/>
                  <a:gd name="T6" fmla="*/ 42 w 24"/>
                  <a:gd name="T7" fmla="*/ 12 h 41"/>
                  <a:gd name="T8" fmla="*/ 62 w 24"/>
                  <a:gd name="T9" fmla="*/ 4 h 41"/>
                  <a:gd name="T10" fmla="*/ 67 w 24"/>
                  <a:gd name="T11" fmla="*/ 7 h 41"/>
                  <a:gd name="T12" fmla="*/ 17 w 24"/>
                  <a:gd name="T13" fmla="*/ 126 h 41"/>
                  <a:gd name="T14" fmla="*/ 0 60000 65536"/>
                  <a:gd name="T15" fmla="*/ 0 60000 65536"/>
                  <a:gd name="T16" fmla="*/ 0 60000 65536"/>
                  <a:gd name="T17" fmla="*/ 0 60000 65536"/>
                  <a:gd name="T18" fmla="*/ 0 60000 65536"/>
                  <a:gd name="T19" fmla="*/ 0 60000 65536"/>
                  <a:gd name="T20" fmla="*/ 0 60000 65536"/>
                  <a:gd name="T21" fmla="*/ 0 w 24"/>
                  <a:gd name="T22" fmla="*/ 0 h 41"/>
                  <a:gd name="T23" fmla="*/ 24 w 2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1">
                    <a:moveTo>
                      <a:pt x="6" y="41"/>
                    </a:moveTo>
                    <a:cubicBezTo>
                      <a:pt x="4" y="40"/>
                      <a:pt x="4" y="40"/>
                      <a:pt x="4" y="40"/>
                    </a:cubicBezTo>
                    <a:cubicBezTo>
                      <a:pt x="1" y="39"/>
                      <a:pt x="0" y="36"/>
                      <a:pt x="1" y="33"/>
                    </a:cubicBezTo>
                    <a:cubicBezTo>
                      <a:pt x="15" y="4"/>
                      <a:pt x="15" y="4"/>
                      <a:pt x="15" y="4"/>
                    </a:cubicBezTo>
                    <a:cubicBezTo>
                      <a:pt x="16" y="1"/>
                      <a:pt x="19" y="0"/>
                      <a:pt x="22" y="1"/>
                    </a:cubicBezTo>
                    <a:cubicBezTo>
                      <a:pt x="24" y="2"/>
                      <a:pt x="24" y="2"/>
                      <a:pt x="24" y="2"/>
                    </a:cubicBezTo>
                    <a:lnTo>
                      <a:pt x="6" y="41"/>
                    </a:lnTo>
                    <a:close/>
                  </a:path>
                </a:pathLst>
              </a:custGeom>
              <a:solidFill>
                <a:srgbClr val="D4CDC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0" name="Freeform 521"/>
              <p:cNvSpPr>
                <a:spLocks noChangeArrowheads="1"/>
              </p:cNvSpPr>
              <p:nvPr/>
            </p:nvSpPr>
            <p:spPr bwMode="auto">
              <a:xfrm>
                <a:off x="160" y="48"/>
                <a:ext cx="161" cy="173"/>
              </a:xfrm>
              <a:custGeom>
                <a:avLst/>
                <a:gdLst>
                  <a:gd name="T0" fmla="*/ 22 w 96"/>
                  <a:gd name="T1" fmla="*/ 200 h 97"/>
                  <a:gd name="T2" fmla="*/ 92 w 96"/>
                  <a:gd name="T3" fmla="*/ 25 h 97"/>
                  <a:gd name="T4" fmla="*/ 248 w 96"/>
                  <a:gd name="T5" fmla="*/ 109 h 97"/>
                  <a:gd name="T6" fmla="*/ 174 w 96"/>
                  <a:gd name="T7" fmla="*/ 284 h 97"/>
                  <a:gd name="T8" fmla="*/ 22 w 96"/>
                  <a:gd name="T9" fmla="*/ 200 h 97"/>
                  <a:gd name="T10" fmla="*/ 0 60000 65536"/>
                  <a:gd name="T11" fmla="*/ 0 60000 65536"/>
                  <a:gd name="T12" fmla="*/ 0 60000 65536"/>
                  <a:gd name="T13" fmla="*/ 0 60000 65536"/>
                  <a:gd name="T14" fmla="*/ 0 60000 65536"/>
                  <a:gd name="T15" fmla="*/ 0 w 96"/>
                  <a:gd name="T16" fmla="*/ 0 h 97"/>
                  <a:gd name="T17" fmla="*/ 96 w 96"/>
                  <a:gd name="T18" fmla="*/ 97 h 97"/>
                </a:gdLst>
                <a:ahLst/>
                <a:cxnLst>
                  <a:cxn ang="T10">
                    <a:pos x="T0" y="T1"/>
                  </a:cxn>
                  <a:cxn ang="T11">
                    <a:pos x="T2" y="T3"/>
                  </a:cxn>
                  <a:cxn ang="T12">
                    <a:pos x="T4" y="T5"/>
                  </a:cxn>
                  <a:cxn ang="T13">
                    <a:pos x="T6" y="T7"/>
                  </a:cxn>
                  <a:cxn ang="T14">
                    <a:pos x="T8" y="T9"/>
                  </a:cxn>
                </a:cxnLst>
                <a:rect l="T15" t="T16" r="T17" b="T18"/>
                <a:pathLst>
                  <a:path w="96" h="97">
                    <a:moveTo>
                      <a:pt x="8" y="63"/>
                    </a:moveTo>
                    <a:cubicBezTo>
                      <a:pt x="0" y="41"/>
                      <a:pt x="11" y="16"/>
                      <a:pt x="33" y="8"/>
                    </a:cubicBezTo>
                    <a:cubicBezTo>
                      <a:pt x="55" y="0"/>
                      <a:pt x="80" y="12"/>
                      <a:pt x="88" y="34"/>
                    </a:cubicBezTo>
                    <a:cubicBezTo>
                      <a:pt x="96" y="56"/>
                      <a:pt x="84" y="81"/>
                      <a:pt x="62" y="89"/>
                    </a:cubicBezTo>
                    <a:cubicBezTo>
                      <a:pt x="40" y="97"/>
                      <a:pt x="16" y="85"/>
                      <a:pt x="8" y="6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1" name="Freeform 522"/>
              <p:cNvSpPr>
                <a:spLocks noChangeArrowheads="1"/>
              </p:cNvSpPr>
              <p:nvPr/>
            </p:nvSpPr>
            <p:spPr bwMode="auto">
              <a:xfrm>
                <a:off x="194" y="61"/>
                <a:ext cx="124" cy="153"/>
              </a:xfrm>
              <a:custGeom>
                <a:avLst/>
                <a:gdLst>
                  <a:gd name="T0" fmla="*/ 57 w 74"/>
                  <a:gd name="T1" fmla="*/ 222 h 86"/>
                  <a:gd name="T2" fmla="*/ 0 w 74"/>
                  <a:gd name="T3" fmla="*/ 228 h 86"/>
                  <a:gd name="T4" fmla="*/ 116 w 74"/>
                  <a:gd name="T5" fmla="*/ 253 h 86"/>
                  <a:gd name="T6" fmla="*/ 186 w 74"/>
                  <a:gd name="T7" fmla="*/ 85 h 86"/>
                  <a:gd name="T8" fmla="*/ 92 w 74"/>
                  <a:gd name="T9" fmla="*/ 0 h 86"/>
                  <a:gd name="T10" fmla="*/ 126 w 74"/>
                  <a:gd name="T11" fmla="*/ 53 h 86"/>
                  <a:gd name="T12" fmla="*/ 57 w 74"/>
                  <a:gd name="T13" fmla="*/ 222 h 86"/>
                  <a:gd name="T14" fmla="*/ 0 60000 65536"/>
                  <a:gd name="T15" fmla="*/ 0 60000 65536"/>
                  <a:gd name="T16" fmla="*/ 0 60000 65536"/>
                  <a:gd name="T17" fmla="*/ 0 60000 65536"/>
                  <a:gd name="T18" fmla="*/ 0 60000 65536"/>
                  <a:gd name="T19" fmla="*/ 0 60000 65536"/>
                  <a:gd name="T20" fmla="*/ 0 60000 65536"/>
                  <a:gd name="T21" fmla="*/ 0 w 74"/>
                  <a:gd name="T22" fmla="*/ 0 h 86"/>
                  <a:gd name="T23" fmla="*/ 74 w 7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86">
                    <a:moveTo>
                      <a:pt x="20" y="70"/>
                    </a:moveTo>
                    <a:cubicBezTo>
                      <a:pt x="14" y="73"/>
                      <a:pt x="7" y="73"/>
                      <a:pt x="0" y="72"/>
                    </a:cubicBezTo>
                    <a:cubicBezTo>
                      <a:pt x="11" y="82"/>
                      <a:pt x="27" y="86"/>
                      <a:pt x="41" y="80"/>
                    </a:cubicBezTo>
                    <a:cubicBezTo>
                      <a:pt x="63" y="73"/>
                      <a:pt x="74" y="49"/>
                      <a:pt x="66" y="27"/>
                    </a:cubicBezTo>
                    <a:cubicBezTo>
                      <a:pt x="61" y="13"/>
                      <a:pt x="48" y="3"/>
                      <a:pt x="33" y="0"/>
                    </a:cubicBezTo>
                    <a:cubicBezTo>
                      <a:pt x="38" y="5"/>
                      <a:pt x="42" y="11"/>
                      <a:pt x="45" y="17"/>
                    </a:cubicBezTo>
                    <a:cubicBezTo>
                      <a:pt x="52" y="39"/>
                      <a:pt x="42" y="63"/>
                      <a:pt x="20" y="70"/>
                    </a:cubicBez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2" name="Freeform 523"/>
              <p:cNvSpPr>
                <a:spLocks noChangeArrowheads="1"/>
              </p:cNvSpPr>
              <p:nvPr/>
            </p:nvSpPr>
            <p:spPr bwMode="auto">
              <a:xfrm>
                <a:off x="172" y="61"/>
                <a:ext cx="136" cy="144"/>
              </a:xfrm>
              <a:custGeom>
                <a:avLst/>
                <a:gdLst>
                  <a:gd name="T0" fmla="*/ 20 w 81"/>
                  <a:gd name="T1" fmla="*/ 167 h 81"/>
                  <a:gd name="T2" fmla="*/ 79 w 81"/>
                  <a:gd name="T3" fmla="*/ 20 h 81"/>
                  <a:gd name="T4" fmla="*/ 208 w 81"/>
                  <a:gd name="T5" fmla="*/ 89 h 81"/>
                  <a:gd name="T6" fmla="*/ 149 w 81"/>
                  <a:gd name="T7" fmla="*/ 235 h 81"/>
                  <a:gd name="T8" fmla="*/ 20 w 81"/>
                  <a:gd name="T9" fmla="*/ 167 h 81"/>
                  <a:gd name="T10" fmla="*/ 0 60000 65536"/>
                  <a:gd name="T11" fmla="*/ 0 60000 65536"/>
                  <a:gd name="T12" fmla="*/ 0 60000 65536"/>
                  <a:gd name="T13" fmla="*/ 0 60000 65536"/>
                  <a:gd name="T14" fmla="*/ 0 60000 65536"/>
                  <a:gd name="T15" fmla="*/ 0 w 81"/>
                  <a:gd name="T16" fmla="*/ 0 h 81"/>
                  <a:gd name="T17" fmla="*/ 81 w 81"/>
                  <a:gd name="T18" fmla="*/ 81 h 81"/>
                </a:gdLst>
                <a:ahLst/>
                <a:cxnLst>
                  <a:cxn ang="T10">
                    <a:pos x="T0" y="T1"/>
                  </a:cxn>
                  <a:cxn ang="T11">
                    <a:pos x="T2" y="T3"/>
                  </a:cxn>
                  <a:cxn ang="T12">
                    <a:pos x="T4" y="T5"/>
                  </a:cxn>
                  <a:cxn ang="T13">
                    <a:pos x="T6" y="T7"/>
                  </a:cxn>
                  <a:cxn ang="T14">
                    <a:pos x="T8" y="T9"/>
                  </a:cxn>
                </a:cxnLst>
                <a:rect l="T15" t="T16" r="T17" b="T18"/>
                <a:pathLst>
                  <a:path w="81" h="81">
                    <a:moveTo>
                      <a:pt x="7" y="53"/>
                    </a:moveTo>
                    <a:cubicBezTo>
                      <a:pt x="0" y="34"/>
                      <a:pt x="10" y="13"/>
                      <a:pt x="28" y="6"/>
                    </a:cubicBezTo>
                    <a:cubicBezTo>
                      <a:pt x="47" y="0"/>
                      <a:pt x="67" y="10"/>
                      <a:pt x="74" y="28"/>
                    </a:cubicBezTo>
                    <a:cubicBezTo>
                      <a:pt x="81" y="47"/>
                      <a:pt x="71" y="68"/>
                      <a:pt x="53" y="74"/>
                    </a:cubicBezTo>
                    <a:cubicBezTo>
                      <a:pt x="34" y="81"/>
                      <a:pt x="14" y="71"/>
                      <a:pt x="7" y="53"/>
                    </a:cubicBez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3" name="Freeform 524"/>
              <p:cNvSpPr>
                <a:spLocks noChangeArrowheads="1"/>
              </p:cNvSpPr>
              <p:nvPr/>
            </p:nvSpPr>
            <p:spPr bwMode="auto">
              <a:xfrm>
                <a:off x="214" y="73"/>
                <a:ext cx="94" cy="126"/>
              </a:xfrm>
              <a:custGeom>
                <a:avLst/>
                <a:gdLst>
                  <a:gd name="T0" fmla="*/ 29 w 56"/>
                  <a:gd name="T1" fmla="*/ 202 h 71"/>
                  <a:gd name="T2" fmla="*/ 0 w 56"/>
                  <a:gd name="T3" fmla="*/ 208 h 71"/>
                  <a:gd name="T4" fmla="*/ 79 w 56"/>
                  <a:gd name="T5" fmla="*/ 211 h 71"/>
                  <a:gd name="T6" fmla="*/ 138 w 56"/>
                  <a:gd name="T7" fmla="*/ 66 h 71"/>
                  <a:gd name="T8" fmla="*/ 79 w 56"/>
                  <a:gd name="T9" fmla="*/ 0 h 71"/>
                  <a:gd name="T10" fmla="*/ 96 w 56"/>
                  <a:gd name="T11" fmla="*/ 35 h 71"/>
                  <a:gd name="T12" fmla="*/ 29 w 56"/>
                  <a:gd name="T13" fmla="*/ 202 h 71"/>
                  <a:gd name="T14" fmla="*/ 0 60000 65536"/>
                  <a:gd name="T15" fmla="*/ 0 60000 65536"/>
                  <a:gd name="T16" fmla="*/ 0 60000 65536"/>
                  <a:gd name="T17" fmla="*/ 0 60000 65536"/>
                  <a:gd name="T18" fmla="*/ 0 60000 65536"/>
                  <a:gd name="T19" fmla="*/ 0 60000 65536"/>
                  <a:gd name="T20" fmla="*/ 0 60000 65536"/>
                  <a:gd name="T21" fmla="*/ 0 w 56"/>
                  <a:gd name="T22" fmla="*/ 0 h 71"/>
                  <a:gd name="T23" fmla="*/ 56 w 56"/>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71">
                    <a:moveTo>
                      <a:pt x="10" y="64"/>
                    </a:moveTo>
                    <a:cubicBezTo>
                      <a:pt x="7" y="65"/>
                      <a:pt x="3" y="66"/>
                      <a:pt x="0" y="66"/>
                    </a:cubicBezTo>
                    <a:cubicBezTo>
                      <a:pt x="8" y="70"/>
                      <a:pt x="18" y="71"/>
                      <a:pt x="28" y="67"/>
                    </a:cubicBezTo>
                    <a:cubicBezTo>
                      <a:pt x="46" y="61"/>
                      <a:pt x="56" y="40"/>
                      <a:pt x="49" y="21"/>
                    </a:cubicBezTo>
                    <a:cubicBezTo>
                      <a:pt x="45" y="11"/>
                      <a:pt x="38" y="3"/>
                      <a:pt x="28" y="0"/>
                    </a:cubicBezTo>
                    <a:cubicBezTo>
                      <a:pt x="31" y="3"/>
                      <a:pt x="33" y="7"/>
                      <a:pt x="34" y="11"/>
                    </a:cubicBezTo>
                    <a:cubicBezTo>
                      <a:pt x="42" y="33"/>
                      <a:pt x="31" y="56"/>
                      <a:pt x="10" y="64"/>
                    </a:cubicBezTo>
                    <a:close/>
                  </a:path>
                </a:pathLst>
              </a:custGeom>
              <a:solidFill>
                <a:srgbClr val="3A1E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4" name="Freeform 525"/>
              <p:cNvSpPr>
                <a:spLocks noEditPoints="1" noChangeArrowheads="1"/>
              </p:cNvSpPr>
              <p:nvPr/>
            </p:nvSpPr>
            <p:spPr bwMode="auto">
              <a:xfrm>
                <a:off x="380" y="773"/>
                <a:ext cx="326" cy="346"/>
              </a:xfrm>
              <a:custGeom>
                <a:avLst/>
                <a:gdLst>
                  <a:gd name="T0" fmla="*/ 507 w 194"/>
                  <a:gd name="T1" fmla="*/ 513 h 195"/>
                  <a:gd name="T2" fmla="*/ 543 w 194"/>
                  <a:gd name="T3" fmla="*/ 163 h 195"/>
                  <a:gd name="T4" fmla="*/ 457 w 194"/>
                  <a:gd name="T5" fmla="*/ 44 h 195"/>
                  <a:gd name="T6" fmla="*/ 145 w 194"/>
                  <a:gd name="T7" fmla="*/ 7 h 195"/>
                  <a:gd name="T8" fmla="*/ 40 w 194"/>
                  <a:gd name="T9" fmla="*/ 101 h 195"/>
                  <a:gd name="T10" fmla="*/ 5 w 194"/>
                  <a:gd name="T11" fmla="*/ 454 h 195"/>
                  <a:gd name="T12" fmla="*/ 91 w 194"/>
                  <a:gd name="T13" fmla="*/ 570 h 195"/>
                  <a:gd name="T14" fmla="*/ 402 w 194"/>
                  <a:gd name="T15" fmla="*/ 607 h 195"/>
                  <a:gd name="T16" fmla="*/ 507 w 194"/>
                  <a:gd name="T17" fmla="*/ 513 h 195"/>
                  <a:gd name="T18" fmla="*/ 173 w 194"/>
                  <a:gd name="T19" fmla="*/ 497 h 195"/>
                  <a:gd name="T20" fmla="*/ 87 w 194"/>
                  <a:gd name="T21" fmla="*/ 381 h 195"/>
                  <a:gd name="T22" fmla="*/ 104 w 194"/>
                  <a:gd name="T23" fmla="*/ 192 h 195"/>
                  <a:gd name="T24" fmla="*/ 212 w 194"/>
                  <a:gd name="T25" fmla="*/ 98 h 195"/>
                  <a:gd name="T26" fmla="*/ 375 w 194"/>
                  <a:gd name="T27" fmla="*/ 119 h 195"/>
                  <a:gd name="T28" fmla="*/ 460 w 194"/>
                  <a:gd name="T29" fmla="*/ 236 h 195"/>
                  <a:gd name="T30" fmla="*/ 440 w 194"/>
                  <a:gd name="T31" fmla="*/ 422 h 195"/>
                  <a:gd name="T32" fmla="*/ 336 w 194"/>
                  <a:gd name="T33" fmla="*/ 516 h 195"/>
                  <a:gd name="T34" fmla="*/ 173 w 194"/>
                  <a:gd name="T35" fmla="*/ 497 h 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195"/>
                  <a:gd name="T56" fmla="*/ 194 w 194"/>
                  <a:gd name="T57" fmla="*/ 195 h 1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195">
                    <a:moveTo>
                      <a:pt x="180" y="163"/>
                    </a:moveTo>
                    <a:cubicBezTo>
                      <a:pt x="192" y="52"/>
                      <a:pt x="192" y="52"/>
                      <a:pt x="192" y="52"/>
                    </a:cubicBezTo>
                    <a:cubicBezTo>
                      <a:pt x="194" y="33"/>
                      <a:pt x="180" y="16"/>
                      <a:pt x="162" y="14"/>
                    </a:cubicBezTo>
                    <a:cubicBezTo>
                      <a:pt x="51" y="2"/>
                      <a:pt x="51" y="2"/>
                      <a:pt x="51" y="2"/>
                    </a:cubicBezTo>
                    <a:cubicBezTo>
                      <a:pt x="32" y="0"/>
                      <a:pt x="16" y="14"/>
                      <a:pt x="14" y="32"/>
                    </a:cubicBezTo>
                    <a:cubicBezTo>
                      <a:pt x="2" y="144"/>
                      <a:pt x="2" y="144"/>
                      <a:pt x="2" y="144"/>
                    </a:cubicBezTo>
                    <a:cubicBezTo>
                      <a:pt x="0" y="162"/>
                      <a:pt x="13" y="179"/>
                      <a:pt x="32" y="181"/>
                    </a:cubicBezTo>
                    <a:cubicBezTo>
                      <a:pt x="142" y="193"/>
                      <a:pt x="142" y="193"/>
                      <a:pt x="142" y="193"/>
                    </a:cubicBezTo>
                    <a:cubicBezTo>
                      <a:pt x="161" y="195"/>
                      <a:pt x="178" y="182"/>
                      <a:pt x="180" y="163"/>
                    </a:cubicBezTo>
                    <a:close/>
                    <a:moveTo>
                      <a:pt x="61" y="158"/>
                    </a:moveTo>
                    <a:cubicBezTo>
                      <a:pt x="42" y="156"/>
                      <a:pt x="29" y="139"/>
                      <a:pt x="31" y="121"/>
                    </a:cubicBezTo>
                    <a:cubicBezTo>
                      <a:pt x="37" y="61"/>
                      <a:pt x="37" y="61"/>
                      <a:pt x="37" y="61"/>
                    </a:cubicBezTo>
                    <a:cubicBezTo>
                      <a:pt x="39" y="43"/>
                      <a:pt x="56" y="29"/>
                      <a:pt x="75" y="31"/>
                    </a:cubicBezTo>
                    <a:cubicBezTo>
                      <a:pt x="133" y="38"/>
                      <a:pt x="133" y="38"/>
                      <a:pt x="133" y="38"/>
                    </a:cubicBezTo>
                    <a:cubicBezTo>
                      <a:pt x="151" y="40"/>
                      <a:pt x="165" y="56"/>
                      <a:pt x="163" y="75"/>
                    </a:cubicBezTo>
                    <a:cubicBezTo>
                      <a:pt x="156" y="134"/>
                      <a:pt x="156" y="134"/>
                      <a:pt x="156" y="134"/>
                    </a:cubicBezTo>
                    <a:cubicBezTo>
                      <a:pt x="154" y="153"/>
                      <a:pt x="137" y="166"/>
                      <a:pt x="119" y="164"/>
                    </a:cubicBezTo>
                    <a:lnTo>
                      <a:pt x="61" y="158"/>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5" name="Freeform 526"/>
              <p:cNvSpPr>
                <a:spLocks noChangeArrowheads="1"/>
              </p:cNvSpPr>
              <p:nvPr/>
            </p:nvSpPr>
            <p:spPr bwMode="auto">
              <a:xfrm>
                <a:off x="301" y="178"/>
                <a:ext cx="292" cy="1513"/>
              </a:xfrm>
              <a:custGeom>
                <a:avLst/>
                <a:gdLst>
                  <a:gd name="T0" fmla="*/ 257 w 174"/>
                  <a:gd name="T1" fmla="*/ 37 h 852"/>
                  <a:gd name="T2" fmla="*/ 3 w 174"/>
                  <a:gd name="T3" fmla="*/ 2646 h 852"/>
                  <a:gd name="T4" fmla="*/ 22 w 174"/>
                  <a:gd name="T5" fmla="*/ 2687 h 852"/>
                  <a:gd name="T6" fmla="*/ 279 w 174"/>
                  <a:gd name="T7" fmla="*/ 2428 h 852"/>
                  <a:gd name="T8" fmla="*/ 349 w 174"/>
                  <a:gd name="T9" fmla="*/ 1719 h 852"/>
                  <a:gd name="T10" fmla="*/ 349 w 174"/>
                  <a:gd name="T11" fmla="*/ 1719 h 852"/>
                  <a:gd name="T12" fmla="*/ 383 w 174"/>
                  <a:gd name="T13" fmla="*/ 1371 h 852"/>
                  <a:gd name="T14" fmla="*/ 416 w 174"/>
                  <a:gd name="T15" fmla="*/ 1028 h 852"/>
                  <a:gd name="T16" fmla="*/ 416 w 174"/>
                  <a:gd name="T17" fmla="*/ 1028 h 852"/>
                  <a:gd name="T18" fmla="*/ 487 w 174"/>
                  <a:gd name="T19" fmla="*/ 318 h 852"/>
                  <a:gd name="T20" fmla="*/ 287 w 174"/>
                  <a:gd name="T21" fmla="*/ 0 h 852"/>
                  <a:gd name="T22" fmla="*/ 257 w 174"/>
                  <a:gd name="T23" fmla="*/ 37 h 8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852"/>
                  <a:gd name="T38" fmla="*/ 174 w 174"/>
                  <a:gd name="T39" fmla="*/ 852 h 8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852">
                    <a:moveTo>
                      <a:pt x="91" y="12"/>
                    </a:moveTo>
                    <a:cubicBezTo>
                      <a:pt x="91" y="15"/>
                      <a:pt x="1" y="836"/>
                      <a:pt x="1" y="839"/>
                    </a:cubicBezTo>
                    <a:cubicBezTo>
                      <a:pt x="0" y="847"/>
                      <a:pt x="2" y="852"/>
                      <a:pt x="8" y="852"/>
                    </a:cubicBezTo>
                    <a:cubicBezTo>
                      <a:pt x="8" y="852"/>
                      <a:pt x="98" y="782"/>
                      <a:pt x="99" y="770"/>
                    </a:cubicBezTo>
                    <a:cubicBezTo>
                      <a:pt x="100" y="764"/>
                      <a:pt x="112" y="654"/>
                      <a:pt x="124" y="545"/>
                    </a:cubicBezTo>
                    <a:cubicBezTo>
                      <a:pt x="124" y="545"/>
                      <a:pt x="124" y="545"/>
                      <a:pt x="124" y="545"/>
                    </a:cubicBezTo>
                    <a:cubicBezTo>
                      <a:pt x="124" y="545"/>
                      <a:pt x="129" y="498"/>
                      <a:pt x="136" y="435"/>
                    </a:cubicBezTo>
                    <a:cubicBezTo>
                      <a:pt x="143" y="372"/>
                      <a:pt x="148" y="326"/>
                      <a:pt x="148" y="326"/>
                    </a:cubicBezTo>
                    <a:cubicBezTo>
                      <a:pt x="148" y="326"/>
                      <a:pt x="148" y="326"/>
                      <a:pt x="148" y="326"/>
                    </a:cubicBezTo>
                    <a:cubicBezTo>
                      <a:pt x="160" y="217"/>
                      <a:pt x="172" y="107"/>
                      <a:pt x="173" y="101"/>
                    </a:cubicBezTo>
                    <a:cubicBezTo>
                      <a:pt x="174" y="88"/>
                      <a:pt x="102" y="0"/>
                      <a:pt x="102" y="0"/>
                    </a:cubicBezTo>
                    <a:cubicBezTo>
                      <a:pt x="96" y="0"/>
                      <a:pt x="92" y="4"/>
                      <a:pt x="91" y="12"/>
                    </a:cubicBezTo>
                    <a:close/>
                  </a:path>
                </a:pathLst>
              </a:custGeom>
              <a:solidFill>
                <a:srgbClr val="C2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6" name="Freeform 527"/>
              <p:cNvSpPr>
                <a:spLocks noChangeArrowheads="1"/>
              </p:cNvSpPr>
              <p:nvPr/>
            </p:nvSpPr>
            <p:spPr bwMode="auto">
              <a:xfrm>
                <a:off x="314" y="178"/>
                <a:ext cx="305" cy="1515"/>
              </a:xfrm>
              <a:custGeom>
                <a:avLst/>
                <a:gdLst>
                  <a:gd name="T0" fmla="*/ 266 w 181"/>
                  <a:gd name="T1" fmla="*/ 0 h 853"/>
                  <a:gd name="T2" fmla="*/ 133 w 181"/>
                  <a:gd name="T3" fmla="*/ 1341 h 853"/>
                  <a:gd name="T4" fmla="*/ 133 w 181"/>
                  <a:gd name="T5" fmla="*/ 1346 h 853"/>
                  <a:gd name="T6" fmla="*/ 0 w 181"/>
                  <a:gd name="T7" fmla="*/ 2691 h 853"/>
                  <a:gd name="T8" fmla="*/ 227 w 181"/>
                  <a:gd name="T9" fmla="*/ 2487 h 853"/>
                  <a:gd name="T10" fmla="*/ 455 w 181"/>
                  <a:gd name="T11" fmla="*/ 1385 h 853"/>
                  <a:gd name="T12" fmla="*/ 455 w 181"/>
                  <a:gd name="T13" fmla="*/ 1385 h 853"/>
                  <a:gd name="T14" fmla="*/ 455 w 181"/>
                  <a:gd name="T15" fmla="*/ 1385 h 853"/>
                  <a:gd name="T16" fmla="*/ 448 w 181"/>
                  <a:gd name="T17" fmla="*/ 256 h 853"/>
                  <a:gd name="T18" fmla="*/ 266 w 181"/>
                  <a:gd name="T19" fmla="*/ 0 h 8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853"/>
                  <a:gd name="T32" fmla="*/ 181 w 181"/>
                  <a:gd name="T33" fmla="*/ 853 h 8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853">
                    <a:moveTo>
                      <a:pt x="94" y="0"/>
                    </a:moveTo>
                    <a:cubicBezTo>
                      <a:pt x="47" y="425"/>
                      <a:pt x="47" y="425"/>
                      <a:pt x="47" y="425"/>
                    </a:cubicBezTo>
                    <a:cubicBezTo>
                      <a:pt x="47" y="427"/>
                      <a:pt x="47" y="427"/>
                      <a:pt x="47" y="427"/>
                    </a:cubicBezTo>
                    <a:cubicBezTo>
                      <a:pt x="0" y="853"/>
                      <a:pt x="0" y="853"/>
                      <a:pt x="0" y="853"/>
                    </a:cubicBezTo>
                    <a:cubicBezTo>
                      <a:pt x="80" y="788"/>
                      <a:pt x="80" y="788"/>
                      <a:pt x="80" y="788"/>
                    </a:cubicBezTo>
                    <a:cubicBezTo>
                      <a:pt x="109" y="757"/>
                      <a:pt x="138" y="636"/>
                      <a:pt x="160" y="439"/>
                    </a:cubicBezTo>
                    <a:cubicBezTo>
                      <a:pt x="160" y="439"/>
                      <a:pt x="160" y="439"/>
                      <a:pt x="160" y="439"/>
                    </a:cubicBezTo>
                    <a:cubicBezTo>
                      <a:pt x="160" y="439"/>
                      <a:pt x="160" y="439"/>
                      <a:pt x="160" y="439"/>
                    </a:cubicBezTo>
                    <a:cubicBezTo>
                      <a:pt x="181" y="242"/>
                      <a:pt x="179" y="117"/>
                      <a:pt x="158" y="81"/>
                    </a:cubicBezTo>
                    <a:lnTo>
                      <a:pt x="94" y="0"/>
                    </a:lnTo>
                    <a:close/>
                  </a:path>
                </a:pathLst>
              </a:custGeom>
              <a:solidFill>
                <a:srgbClr val="EBEE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7" name="Freeform 528"/>
              <p:cNvSpPr>
                <a:spLocks noChangeArrowheads="1"/>
              </p:cNvSpPr>
              <p:nvPr/>
            </p:nvSpPr>
            <p:spPr bwMode="auto">
              <a:xfrm>
                <a:off x="314" y="354"/>
                <a:ext cx="294" cy="1339"/>
              </a:xfrm>
              <a:custGeom>
                <a:avLst/>
                <a:gdLst>
                  <a:gd name="T0" fmla="*/ 0 w 175"/>
                  <a:gd name="T1" fmla="*/ 2378 h 754"/>
                  <a:gd name="T2" fmla="*/ 225 w 175"/>
                  <a:gd name="T3" fmla="*/ 2174 h 754"/>
                  <a:gd name="T4" fmla="*/ 452 w 175"/>
                  <a:gd name="T5" fmla="*/ 1073 h 754"/>
                  <a:gd name="T6" fmla="*/ 452 w 175"/>
                  <a:gd name="T7" fmla="*/ 1073 h 754"/>
                  <a:gd name="T8" fmla="*/ 452 w 175"/>
                  <a:gd name="T9" fmla="*/ 1073 h 754"/>
                  <a:gd name="T10" fmla="*/ 491 w 175"/>
                  <a:gd name="T11" fmla="*/ 586 h 754"/>
                  <a:gd name="T12" fmla="*/ 494 w 175"/>
                  <a:gd name="T13" fmla="*/ 435 h 754"/>
                  <a:gd name="T14" fmla="*/ 302 w 175"/>
                  <a:gd name="T15" fmla="*/ 0 h 754"/>
                  <a:gd name="T16" fmla="*/ 0 w 175"/>
                  <a:gd name="T17" fmla="*/ 2378 h 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754"/>
                  <a:gd name="T29" fmla="*/ 175 w 175"/>
                  <a:gd name="T30" fmla="*/ 754 h 7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754">
                    <a:moveTo>
                      <a:pt x="0" y="754"/>
                    </a:moveTo>
                    <a:cubicBezTo>
                      <a:pt x="80" y="689"/>
                      <a:pt x="80" y="689"/>
                      <a:pt x="80" y="689"/>
                    </a:cubicBezTo>
                    <a:cubicBezTo>
                      <a:pt x="109" y="658"/>
                      <a:pt x="138" y="537"/>
                      <a:pt x="160" y="340"/>
                    </a:cubicBezTo>
                    <a:cubicBezTo>
                      <a:pt x="160" y="340"/>
                      <a:pt x="160" y="340"/>
                      <a:pt x="160" y="340"/>
                    </a:cubicBezTo>
                    <a:cubicBezTo>
                      <a:pt x="160" y="340"/>
                      <a:pt x="160" y="340"/>
                      <a:pt x="160" y="340"/>
                    </a:cubicBezTo>
                    <a:cubicBezTo>
                      <a:pt x="169" y="258"/>
                      <a:pt x="172" y="239"/>
                      <a:pt x="174" y="186"/>
                    </a:cubicBezTo>
                    <a:cubicBezTo>
                      <a:pt x="174" y="176"/>
                      <a:pt x="175" y="138"/>
                      <a:pt x="175" y="138"/>
                    </a:cubicBezTo>
                    <a:cubicBezTo>
                      <a:pt x="175" y="89"/>
                      <a:pt x="129" y="21"/>
                      <a:pt x="107" y="0"/>
                    </a:cubicBezTo>
                    <a:cubicBezTo>
                      <a:pt x="110" y="172"/>
                      <a:pt x="103" y="436"/>
                      <a:pt x="0" y="754"/>
                    </a:cubicBezTo>
                    <a:close/>
                  </a:path>
                </a:pathLst>
              </a:custGeom>
              <a:solidFill>
                <a:srgbClr val="D9D2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8" name="Freeform 529"/>
              <p:cNvSpPr>
                <a:spLocks noChangeArrowheads="1"/>
              </p:cNvSpPr>
              <p:nvPr/>
            </p:nvSpPr>
            <p:spPr bwMode="auto">
              <a:xfrm>
                <a:off x="466" y="824"/>
                <a:ext cx="38" cy="226"/>
              </a:xfrm>
              <a:custGeom>
                <a:avLst/>
                <a:gdLst>
                  <a:gd name="T0" fmla="*/ 50 w 23"/>
                  <a:gd name="T1" fmla="*/ 4 h 127"/>
                  <a:gd name="T2" fmla="*/ 63 w 23"/>
                  <a:gd name="T3" fmla="*/ 16 h 127"/>
                  <a:gd name="T4" fmla="*/ 28 w 23"/>
                  <a:gd name="T5" fmla="*/ 393 h 127"/>
                  <a:gd name="T6" fmla="*/ 12 w 23"/>
                  <a:gd name="T7" fmla="*/ 402 h 127"/>
                  <a:gd name="T8" fmla="*/ 0 w 23"/>
                  <a:gd name="T9" fmla="*/ 390 h 127"/>
                  <a:gd name="T10" fmla="*/ 35 w 23"/>
                  <a:gd name="T11" fmla="*/ 12 h 127"/>
                  <a:gd name="T12" fmla="*/ 50 w 23"/>
                  <a:gd name="T13" fmla="*/ 4 h 127"/>
                  <a:gd name="T14" fmla="*/ 0 60000 65536"/>
                  <a:gd name="T15" fmla="*/ 0 60000 65536"/>
                  <a:gd name="T16" fmla="*/ 0 60000 65536"/>
                  <a:gd name="T17" fmla="*/ 0 60000 65536"/>
                  <a:gd name="T18" fmla="*/ 0 60000 65536"/>
                  <a:gd name="T19" fmla="*/ 0 60000 65536"/>
                  <a:gd name="T20" fmla="*/ 0 60000 65536"/>
                  <a:gd name="T21" fmla="*/ 0 w 23"/>
                  <a:gd name="T22" fmla="*/ 0 h 127"/>
                  <a:gd name="T23" fmla="*/ 23 w 23"/>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27">
                    <a:moveTo>
                      <a:pt x="18" y="1"/>
                    </a:moveTo>
                    <a:cubicBezTo>
                      <a:pt x="21" y="1"/>
                      <a:pt x="23" y="3"/>
                      <a:pt x="23" y="5"/>
                    </a:cubicBezTo>
                    <a:cubicBezTo>
                      <a:pt x="10" y="124"/>
                      <a:pt x="10" y="124"/>
                      <a:pt x="10" y="124"/>
                    </a:cubicBezTo>
                    <a:cubicBezTo>
                      <a:pt x="9" y="126"/>
                      <a:pt x="7" y="127"/>
                      <a:pt x="4" y="127"/>
                    </a:cubicBezTo>
                    <a:cubicBezTo>
                      <a:pt x="2" y="126"/>
                      <a:pt x="0" y="125"/>
                      <a:pt x="0" y="123"/>
                    </a:cubicBezTo>
                    <a:cubicBezTo>
                      <a:pt x="13" y="4"/>
                      <a:pt x="13" y="4"/>
                      <a:pt x="13" y="4"/>
                    </a:cubicBezTo>
                    <a:cubicBezTo>
                      <a:pt x="13" y="2"/>
                      <a:pt x="16" y="0"/>
                      <a:pt x="18" y="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9" name="Freeform 530"/>
              <p:cNvSpPr>
                <a:spLocks noChangeArrowheads="1"/>
              </p:cNvSpPr>
              <p:nvPr/>
            </p:nvSpPr>
            <p:spPr bwMode="auto">
              <a:xfrm>
                <a:off x="476" y="800"/>
                <a:ext cx="225" cy="241"/>
              </a:xfrm>
              <a:custGeom>
                <a:avLst/>
                <a:gdLst>
                  <a:gd name="T0" fmla="*/ 307 w 134"/>
                  <a:gd name="T1" fmla="*/ 0 h 136"/>
                  <a:gd name="T2" fmla="*/ 369 w 134"/>
                  <a:gd name="T3" fmla="*/ 101 h 136"/>
                  <a:gd name="T4" fmla="*/ 338 w 134"/>
                  <a:gd name="T5" fmla="*/ 427 h 136"/>
                  <a:gd name="T6" fmla="*/ 0 w 134"/>
                  <a:gd name="T7" fmla="*/ 383 h 136"/>
                  <a:gd name="T8" fmla="*/ 30 w 134"/>
                  <a:gd name="T9" fmla="*/ 62 h 136"/>
                  <a:gd name="T10" fmla="*/ 279 w 134"/>
                  <a:gd name="T11" fmla="*/ 28 h 136"/>
                  <a:gd name="T12" fmla="*/ 307 w 134"/>
                  <a:gd name="T13" fmla="*/ 0 h 136"/>
                  <a:gd name="T14" fmla="*/ 0 60000 65536"/>
                  <a:gd name="T15" fmla="*/ 0 60000 65536"/>
                  <a:gd name="T16" fmla="*/ 0 60000 65536"/>
                  <a:gd name="T17" fmla="*/ 0 60000 65536"/>
                  <a:gd name="T18" fmla="*/ 0 60000 65536"/>
                  <a:gd name="T19" fmla="*/ 0 60000 65536"/>
                  <a:gd name="T20" fmla="*/ 0 60000 65536"/>
                  <a:gd name="T21" fmla="*/ 0 w 134"/>
                  <a:gd name="T22" fmla="*/ 0 h 136"/>
                  <a:gd name="T23" fmla="*/ 134 w 134"/>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136">
                    <a:moveTo>
                      <a:pt x="109" y="0"/>
                    </a:moveTo>
                    <a:cubicBezTo>
                      <a:pt x="109" y="0"/>
                      <a:pt x="134" y="6"/>
                      <a:pt x="131" y="32"/>
                    </a:cubicBezTo>
                    <a:cubicBezTo>
                      <a:pt x="130" y="46"/>
                      <a:pt x="120" y="136"/>
                      <a:pt x="120" y="136"/>
                    </a:cubicBezTo>
                    <a:cubicBezTo>
                      <a:pt x="0" y="122"/>
                      <a:pt x="0" y="122"/>
                      <a:pt x="0" y="122"/>
                    </a:cubicBezTo>
                    <a:cubicBezTo>
                      <a:pt x="11" y="20"/>
                      <a:pt x="11" y="20"/>
                      <a:pt x="11" y="20"/>
                    </a:cubicBezTo>
                    <a:cubicBezTo>
                      <a:pt x="11" y="20"/>
                      <a:pt x="81" y="11"/>
                      <a:pt x="99" y="9"/>
                    </a:cubicBezTo>
                    <a:cubicBezTo>
                      <a:pt x="123" y="6"/>
                      <a:pt x="109"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0" name="Freeform 531"/>
              <p:cNvSpPr>
                <a:spLocks noChangeArrowheads="1"/>
              </p:cNvSpPr>
              <p:nvPr/>
            </p:nvSpPr>
            <p:spPr bwMode="auto">
              <a:xfrm>
                <a:off x="474" y="864"/>
                <a:ext cx="220" cy="252"/>
              </a:xfrm>
              <a:custGeom>
                <a:avLst/>
                <a:gdLst>
                  <a:gd name="T0" fmla="*/ 257 w 131"/>
                  <a:gd name="T1" fmla="*/ 447 h 142"/>
                  <a:gd name="T2" fmla="*/ 336 w 131"/>
                  <a:gd name="T3" fmla="*/ 366 h 142"/>
                  <a:gd name="T4" fmla="*/ 369 w 131"/>
                  <a:gd name="T5" fmla="*/ 37 h 142"/>
                  <a:gd name="T6" fmla="*/ 30 w 131"/>
                  <a:gd name="T7" fmla="*/ 0 h 142"/>
                  <a:gd name="T8" fmla="*/ 0 w 131"/>
                  <a:gd name="T9" fmla="*/ 318 h 142"/>
                  <a:gd name="T10" fmla="*/ 233 w 131"/>
                  <a:gd name="T11" fmla="*/ 415 h 142"/>
                  <a:gd name="T12" fmla="*/ 257 w 131"/>
                  <a:gd name="T13" fmla="*/ 447 h 142"/>
                  <a:gd name="T14" fmla="*/ 0 60000 65536"/>
                  <a:gd name="T15" fmla="*/ 0 60000 65536"/>
                  <a:gd name="T16" fmla="*/ 0 60000 65536"/>
                  <a:gd name="T17" fmla="*/ 0 60000 65536"/>
                  <a:gd name="T18" fmla="*/ 0 60000 65536"/>
                  <a:gd name="T19" fmla="*/ 0 60000 65536"/>
                  <a:gd name="T20" fmla="*/ 0 60000 65536"/>
                  <a:gd name="T21" fmla="*/ 0 w 131"/>
                  <a:gd name="T22" fmla="*/ 0 h 142"/>
                  <a:gd name="T23" fmla="*/ 131 w 131"/>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142">
                    <a:moveTo>
                      <a:pt x="91" y="142"/>
                    </a:moveTo>
                    <a:cubicBezTo>
                      <a:pt x="91" y="142"/>
                      <a:pt x="116" y="142"/>
                      <a:pt x="119" y="116"/>
                    </a:cubicBezTo>
                    <a:cubicBezTo>
                      <a:pt x="121" y="102"/>
                      <a:pt x="131" y="12"/>
                      <a:pt x="131" y="12"/>
                    </a:cubicBezTo>
                    <a:cubicBezTo>
                      <a:pt x="11" y="0"/>
                      <a:pt x="11" y="0"/>
                      <a:pt x="11" y="0"/>
                    </a:cubicBezTo>
                    <a:cubicBezTo>
                      <a:pt x="0" y="101"/>
                      <a:pt x="0" y="101"/>
                      <a:pt x="0" y="101"/>
                    </a:cubicBezTo>
                    <a:cubicBezTo>
                      <a:pt x="0" y="101"/>
                      <a:pt x="66" y="126"/>
                      <a:pt x="83" y="132"/>
                    </a:cubicBezTo>
                    <a:cubicBezTo>
                      <a:pt x="105" y="140"/>
                      <a:pt x="91" y="142"/>
                      <a:pt x="91" y="142"/>
                    </a:cubicBezTo>
                    <a:close/>
                  </a:path>
                </a:pathLst>
              </a:custGeom>
              <a:solidFill>
                <a:srgbClr val="6D27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1" name="Freeform 532"/>
              <p:cNvSpPr>
                <a:spLocks noChangeArrowheads="1"/>
              </p:cNvSpPr>
              <p:nvPr/>
            </p:nvSpPr>
            <p:spPr bwMode="auto">
              <a:xfrm>
                <a:off x="474" y="803"/>
                <a:ext cx="234" cy="313"/>
              </a:xfrm>
              <a:custGeom>
                <a:avLst/>
                <a:gdLst>
                  <a:gd name="T0" fmla="*/ 295 w 139"/>
                  <a:gd name="T1" fmla="*/ 28 h 176"/>
                  <a:gd name="T2" fmla="*/ 34 w 139"/>
                  <a:gd name="T3" fmla="*/ 69 h 176"/>
                  <a:gd name="T4" fmla="*/ 32 w 139"/>
                  <a:gd name="T5" fmla="*/ 105 h 176"/>
                  <a:gd name="T6" fmla="*/ 3 w 139"/>
                  <a:gd name="T7" fmla="*/ 382 h 176"/>
                  <a:gd name="T8" fmla="*/ 0 w 139"/>
                  <a:gd name="T9" fmla="*/ 418 h 176"/>
                  <a:gd name="T10" fmla="*/ 246 w 139"/>
                  <a:gd name="T11" fmla="*/ 519 h 176"/>
                  <a:gd name="T12" fmla="*/ 269 w 139"/>
                  <a:gd name="T13" fmla="*/ 557 h 176"/>
                  <a:gd name="T14" fmla="*/ 348 w 139"/>
                  <a:gd name="T15" fmla="*/ 475 h 176"/>
                  <a:gd name="T16" fmla="*/ 354 w 139"/>
                  <a:gd name="T17" fmla="*/ 427 h 176"/>
                  <a:gd name="T18" fmla="*/ 382 w 139"/>
                  <a:gd name="T19" fmla="*/ 146 h 176"/>
                  <a:gd name="T20" fmla="*/ 386 w 139"/>
                  <a:gd name="T21" fmla="*/ 98 h 176"/>
                  <a:gd name="T22" fmla="*/ 323 w 139"/>
                  <a:gd name="T23" fmla="*/ 0 h 176"/>
                  <a:gd name="T24" fmla="*/ 295 w 139"/>
                  <a:gd name="T25" fmla="*/ 2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176"/>
                  <a:gd name="T41" fmla="*/ 139 w 139"/>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176">
                    <a:moveTo>
                      <a:pt x="104" y="9"/>
                    </a:moveTo>
                    <a:cubicBezTo>
                      <a:pt x="86" y="12"/>
                      <a:pt x="12" y="22"/>
                      <a:pt x="12" y="22"/>
                    </a:cubicBezTo>
                    <a:cubicBezTo>
                      <a:pt x="11" y="33"/>
                      <a:pt x="11" y="33"/>
                      <a:pt x="11" y="33"/>
                    </a:cubicBezTo>
                    <a:cubicBezTo>
                      <a:pt x="1" y="121"/>
                      <a:pt x="1" y="121"/>
                      <a:pt x="1" y="121"/>
                    </a:cubicBezTo>
                    <a:cubicBezTo>
                      <a:pt x="0" y="132"/>
                      <a:pt x="0" y="132"/>
                      <a:pt x="0" y="132"/>
                    </a:cubicBezTo>
                    <a:cubicBezTo>
                      <a:pt x="0" y="132"/>
                      <a:pt x="70" y="158"/>
                      <a:pt x="87" y="164"/>
                    </a:cubicBezTo>
                    <a:cubicBezTo>
                      <a:pt x="110" y="172"/>
                      <a:pt x="95" y="176"/>
                      <a:pt x="95" y="176"/>
                    </a:cubicBezTo>
                    <a:cubicBezTo>
                      <a:pt x="95" y="176"/>
                      <a:pt x="120" y="176"/>
                      <a:pt x="123" y="150"/>
                    </a:cubicBezTo>
                    <a:cubicBezTo>
                      <a:pt x="124" y="148"/>
                      <a:pt x="124" y="142"/>
                      <a:pt x="125" y="135"/>
                    </a:cubicBezTo>
                    <a:cubicBezTo>
                      <a:pt x="125" y="135"/>
                      <a:pt x="131" y="76"/>
                      <a:pt x="135" y="46"/>
                    </a:cubicBezTo>
                    <a:cubicBezTo>
                      <a:pt x="136" y="39"/>
                      <a:pt x="136" y="34"/>
                      <a:pt x="136" y="31"/>
                    </a:cubicBezTo>
                    <a:cubicBezTo>
                      <a:pt x="139" y="5"/>
                      <a:pt x="114" y="0"/>
                      <a:pt x="114" y="0"/>
                    </a:cubicBezTo>
                    <a:cubicBezTo>
                      <a:pt x="114" y="0"/>
                      <a:pt x="128" y="7"/>
                      <a:pt x="104" y="9"/>
                    </a:cubicBezTo>
                    <a:close/>
                  </a:path>
                </a:pathLst>
              </a:custGeom>
              <a:solidFill>
                <a:srgbClr val="FB5B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2" name="Freeform 533"/>
              <p:cNvSpPr>
                <a:spLocks noChangeArrowheads="1"/>
              </p:cNvSpPr>
              <p:nvPr/>
            </p:nvSpPr>
            <p:spPr bwMode="auto">
              <a:xfrm>
                <a:off x="474" y="867"/>
                <a:ext cx="229" cy="249"/>
              </a:xfrm>
              <a:custGeom>
                <a:avLst/>
                <a:gdLst>
                  <a:gd name="T0" fmla="*/ 17 w 136"/>
                  <a:gd name="T1" fmla="*/ 126 h 140"/>
                  <a:gd name="T2" fmla="*/ 0 w 136"/>
                  <a:gd name="T3" fmla="*/ 304 h 140"/>
                  <a:gd name="T4" fmla="*/ 246 w 136"/>
                  <a:gd name="T5" fmla="*/ 406 h 140"/>
                  <a:gd name="T6" fmla="*/ 269 w 136"/>
                  <a:gd name="T7" fmla="*/ 443 h 140"/>
                  <a:gd name="T8" fmla="*/ 349 w 136"/>
                  <a:gd name="T9" fmla="*/ 361 h 140"/>
                  <a:gd name="T10" fmla="*/ 386 w 136"/>
                  <a:gd name="T11" fmla="*/ 0 h 140"/>
                  <a:gd name="T12" fmla="*/ 17 w 136"/>
                  <a:gd name="T13" fmla="*/ 126 h 140"/>
                  <a:gd name="T14" fmla="*/ 0 60000 65536"/>
                  <a:gd name="T15" fmla="*/ 0 60000 65536"/>
                  <a:gd name="T16" fmla="*/ 0 60000 65536"/>
                  <a:gd name="T17" fmla="*/ 0 60000 65536"/>
                  <a:gd name="T18" fmla="*/ 0 60000 65536"/>
                  <a:gd name="T19" fmla="*/ 0 60000 65536"/>
                  <a:gd name="T20" fmla="*/ 0 60000 65536"/>
                  <a:gd name="T21" fmla="*/ 0 w 136"/>
                  <a:gd name="T22" fmla="*/ 0 h 140"/>
                  <a:gd name="T23" fmla="*/ 136 w 136"/>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40">
                    <a:moveTo>
                      <a:pt x="6" y="40"/>
                    </a:moveTo>
                    <a:cubicBezTo>
                      <a:pt x="0" y="96"/>
                      <a:pt x="0" y="96"/>
                      <a:pt x="0" y="96"/>
                    </a:cubicBezTo>
                    <a:cubicBezTo>
                      <a:pt x="0" y="96"/>
                      <a:pt x="70" y="122"/>
                      <a:pt x="87" y="128"/>
                    </a:cubicBezTo>
                    <a:cubicBezTo>
                      <a:pt x="110" y="136"/>
                      <a:pt x="95" y="140"/>
                      <a:pt x="95" y="140"/>
                    </a:cubicBezTo>
                    <a:cubicBezTo>
                      <a:pt x="95" y="140"/>
                      <a:pt x="120" y="140"/>
                      <a:pt x="123" y="114"/>
                    </a:cubicBezTo>
                    <a:cubicBezTo>
                      <a:pt x="124" y="112"/>
                      <a:pt x="136" y="0"/>
                      <a:pt x="136" y="0"/>
                    </a:cubicBezTo>
                    <a:cubicBezTo>
                      <a:pt x="136" y="0"/>
                      <a:pt x="136" y="40"/>
                      <a:pt x="6" y="40"/>
                    </a:cubicBezTo>
                    <a:close/>
                  </a:path>
                </a:pathLst>
              </a:custGeom>
              <a:solidFill>
                <a:srgbClr val="CF3C2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3" name="Freeform 534"/>
              <p:cNvSpPr>
                <a:spLocks noChangeArrowheads="1"/>
              </p:cNvSpPr>
              <p:nvPr/>
            </p:nvSpPr>
            <p:spPr bwMode="auto">
              <a:xfrm>
                <a:off x="2357" y="1514"/>
                <a:ext cx="284" cy="536"/>
              </a:xfrm>
              <a:custGeom>
                <a:avLst/>
                <a:gdLst>
                  <a:gd name="T0" fmla="*/ 171 w 284"/>
                  <a:gd name="T1" fmla="*/ 536 h 536"/>
                  <a:gd name="T2" fmla="*/ 0 w 284"/>
                  <a:gd name="T3" fmla="*/ 492 h 536"/>
                  <a:gd name="T4" fmla="*/ 113 w 284"/>
                  <a:gd name="T5" fmla="*/ 0 h 536"/>
                  <a:gd name="T6" fmla="*/ 284 w 284"/>
                  <a:gd name="T7" fmla="*/ 53 h 536"/>
                  <a:gd name="T8" fmla="*/ 171 w 284"/>
                  <a:gd name="T9" fmla="*/ 536 h 536"/>
                  <a:gd name="T10" fmla="*/ 0 60000 65536"/>
                  <a:gd name="T11" fmla="*/ 0 60000 65536"/>
                  <a:gd name="T12" fmla="*/ 0 60000 65536"/>
                  <a:gd name="T13" fmla="*/ 0 60000 65536"/>
                  <a:gd name="T14" fmla="*/ 0 60000 65536"/>
                  <a:gd name="T15" fmla="*/ 0 w 284"/>
                  <a:gd name="T16" fmla="*/ 0 h 536"/>
                  <a:gd name="T17" fmla="*/ 284 w 284"/>
                  <a:gd name="T18" fmla="*/ 536 h 536"/>
                </a:gdLst>
                <a:ahLst/>
                <a:cxnLst>
                  <a:cxn ang="T10">
                    <a:pos x="T0" y="T1"/>
                  </a:cxn>
                  <a:cxn ang="T11">
                    <a:pos x="T2" y="T3"/>
                  </a:cxn>
                  <a:cxn ang="T12">
                    <a:pos x="T4" y="T5"/>
                  </a:cxn>
                  <a:cxn ang="T13">
                    <a:pos x="T6" y="T7"/>
                  </a:cxn>
                  <a:cxn ang="T14">
                    <a:pos x="T8" y="T9"/>
                  </a:cxn>
                </a:cxnLst>
                <a:rect l="T15" t="T16" r="T17" b="T18"/>
                <a:pathLst>
                  <a:path w="284" h="536">
                    <a:moveTo>
                      <a:pt x="171" y="536"/>
                    </a:moveTo>
                    <a:lnTo>
                      <a:pt x="0" y="492"/>
                    </a:lnTo>
                    <a:lnTo>
                      <a:pt x="113" y="0"/>
                    </a:lnTo>
                    <a:lnTo>
                      <a:pt x="284" y="53"/>
                    </a:lnTo>
                    <a:lnTo>
                      <a:pt x="171" y="536"/>
                    </a:lnTo>
                    <a:close/>
                  </a:path>
                </a:pathLst>
              </a:custGeom>
              <a:solidFill>
                <a:srgbClr val="C2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4" name="Freeform 535"/>
              <p:cNvSpPr>
                <a:spLocks noChangeArrowheads="1"/>
              </p:cNvSpPr>
              <p:nvPr/>
            </p:nvSpPr>
            <p:spPr bwMode="auto">
              <a:xfrm>
                <a:off x="2527" y="1563"/>
                <a:ext cx="114" cy="490"/>
              </a:xfrm>
              <a:custGeom>
                <a:avLst/>
                <a:gdLst>
                  <a:gd name="T0" fmla="*/ 91 w 68"/>
                  <a:gd name="T1" fmla="*/ 735 h 276"/>
                  <a:gd name="T2" fmla="*/ 0 w 68"/>
                  <a:gd name="T3" fmla="*/ 870 h 276"/>
                  <a:gd name="T4" fmla="*/ 191 w 68"/>
                  <a:gd name="T5" fmla="*/ 0 h 276"/>
                  <a:gd name="T6" fmla="*/ 91 w 68"/>
                  <a:gd name="T7" fmla="*/ 735 h 276"/>
                  <a:gd name="T8" fmla="*/ 0 60000 65536"/>
                  <a:gd name="T9" fmla="*/ 0 60000 65536"/>
                  <a:gd name="T10" fmla="*/ 0 60000 65536"/>
                  <a:gd name="T11" fmla="*/ 0 60000 65536"/>
                  <a:gd name="T12" fmla="*/ 0 w 68"/>
                  <a:gd name="T13" fmla="*/ 0 h 276"/>
                  <a:gd name="T14" fmla="*/ 68 w 68"/>
                  <a:gd name="T15" fmla="*/ 276 h 276"/>
                </a:gdLst>
                <a:ahLst/>
                <a:cxnLst>
                  <a:cxn ang="T8">
                    <a:pos x="T0" y="T1"/>
                  </a:cxn>
                  <a:cxn ang="T9">
                    <a:pos x="T2" y="T3"/>
                  </a:cxn>
                  <a:cxn ang="T10">
                    <a:pos x="T4" y="T5"/>
                  </a:cxn>
                  <a:cxn ang="T11">
                    <a:pos x="T6" y="T7"/>
                  </a:cxn>
                </a:cxnLst>
                <a:rect l="T12" t="T13" r="T14" b="T15"/>
                <a:pathLst>
                  <a:path w="68" h="276">
                    <a:moveTo>
                      <a:pt x="32" y="233"/>
                    </a:moveTo>
                    <a:cubicBezTo>
                      <a:pt x="0" y="276"/>
                      <a:pt x="0" y="276"/>
                      <a:pt x="0" y="276"/>
                    </a:cubicBezTo>
                    <a:cubicBezTo>
                      <a:pt x="68" y="0"/>
                      <a:pt x="68" y="0"/>
                      <a:pt x="68" y="0"/>
                    </a:cubicBezTo>
                    <a:cubicBezTo>
                      <a:pt x="68" y="0"/>
                      <a:pt x="59" y="122"/>
                      <a:pt x="32" y="233"/>
                    </a:cubicBezTo>
                    <a:close/>
                  </a:path>
                </a:pathLst>
              </a:custGeom>
              <a:solidFill>
                <a:srgbClr val="F0DDC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5" name="Freeform 536"/>
              <p:cNvSpPr>
                <a:spLocks noChangeArrowheads="1"/>
              </p:cNvSpPr>
              <p:nvPr/>
            </p:nvSpPr>
            <p:spPr bwMode="auto">
              <a:xfrm>
                <a:off x="2475" y="1892"/>
                <a:ext cx="57" cy="89"/>
              </a:xfrm>
              <a:custGeom>
                <a:avLst/>
                <a:gdLst>
                  <a:gd name="T0" fmla="*/ 0 w 57"/>
                  <a:gd name="T1" fmla="*/ 71 h 89"/>
                  <a:gd name="T2" fmla="*/ 57 w 57"/>
                  <a:gd name="T3" fmla="*/ 0 h 89"/>
                  <a:gd name="T4" fmla="*/ 48 w 57"/>
                  <a:gd name="T5" fmla="*/ 89 h 89"/>
                  <a:gd name="T6" fmla="*/ 0 w 57"/>
                  <a:gd name="T7" fmla="*/ 71 h 89"/>
                  <a:gd name="T8" fmla="*/ 0 60000 65536"/>
                  <a:gd name="T9" fmla="*/ 0 60000 65536"/>
                  <a:gd name="T10" fmla="*/ 0 60000 65536"/>
                  <a:gd name="T11" fmla="*/ 0 60000 65536"/>
                  <a:gd name="T12" fmla="*/ 0 w 57"/>
                  <a:gd name="T13" fmla="*/ 0 h 89"/>
                  <a:gd name="T14" fmla="*/ 57 w 57"/>
                  <a:gd name="T15" fmla="*/ 89 h 89"/>
                </a:gdLst>
                <a:ahLst/>
                <a:cxnLst>
                  <a:cxn ang="T8">
                    <a:pos x="T0" y="T1"/>
                  </a:cxn>
                  <a:cxn ang="T9">
                    <a:pos x="T2" y="T3"/>
                  </a:cxn>
                  <a:cxn ang="T10">
                    <a:pos x="T4" y="T5"/>
                  </a:cxn>
                  <a:cxn ang="T11">
                    <a:pos x="T6" y="T7"/>
                  </a:cxn>
                </a:cxnLst>
                <a:rect l="T12" t="T13" r="T14" b="T15"/>
                <a:pathLst>
                  <a:path w="57" h="89">
                    <a:moveTo>
                      <a:pt x="0" y="71"/>
                    </a:moveTo>
                    <a:lnTo>
                      <a:pt x="57" y="0"/>
                    </a:lnTo>
                    <a:lnTo>
                      <a:pt x="48" y="89"/>
                    </a:lnTo>
                    <a:lnTo>
                      <a:pt x="0" y="71"/>
                    </a:lnTo>
                    <a:close/>
                  </a:path>
                </a:pathLst>
              </a:custGeom>
              <a:solidFill>
                <a:srgbClr val="A58E6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6" name="Freeform 537"/>
              <p:cNvSpPr>
                <a:spLocks noChangeArrowheads="1"/>
              </p:cNvSpPr>
              <p:nvPr/>
            </p:nvSpPr>
            <p:spPr bwMode="auto">
              <a:xfrm>
                <a:off x="2491" y="1530"/>
                <a:ext cx="246" cy="513"/>
              </a:xfrm>
              <a:custGeom>
                <a:avLst/>
                <a:gdLst>
                  <a:gd name="T0" fmla="*/ 335 w 146"/>
                  <a:gd name="T1" fmla="*/ 0 h 289"/>
                  <a:gd name="T2" fmla="*/ 204 w 146"/>
                  <a:gd name="T3" fmla="*/ 639 h 289"/>
                  <a:gd name="T4" fmla="*/ 128 w 146"/>
                  <a:gd name="T5" fmla="*/ 735 h 289"/>
                  <a:gd name="T6" fmla="*/ 302 w 146"/>
                  <a:gd name="T7" fmla="*/ 48 h 289"/>
                  <a:gd name="T8" fmla="*/ 335 w 146"/>
                  <a:gd name="T9" fmla="*/ 0 h 289"/>
                  <a:gd name="T10" fmla="*/ 0 60000 65536"/>
                  <a:gd name="T11" fmla="*/ 0 60000 65536"/>
                  <a:gd name="T12" fmla="*/ 0 60000 65536"/>
                  <a:gd name="T13" fmla="*/ 0 60000 65536"/>
                  <a:gd name="T14" fmla="*/ 0 60000 65536"/>
                  <a:gd name="T15" fmla="*/ 0 w 146"/>
                  <a:gd name="T16" fmla="*/ 0 h 289"/>
                  <a:gd name="T17" fmla="*/ 146 w 146"/>
                  <a:gd name="T18" fmla="*/ 289 h 289"/>
                </a:gdLst>
                <a:ahLst/>
                <a:cxnLst>
                  <a:cxn ang="T10">
                    <a:pos x="T0" y="T1"/>
                  </a:cxn>
                  <a:cxn ang="T11">
                    <a:pos x="T2" y="T3"/>
                  </a:cxn>
                  <a:cxn ang="T12">
                    <a:pos x="T4" y="T5"/>
                  </a:cxn>
                  <a:cxn ang="T13">
                    <a:pos x="T6" y="T7"/>
                  </a:cxn>
                  <a:cxn ang="T14">
                    <a:pos x="T8" y="T9"/>
                  </a:cxn>
                </a:cxnLst>
                <a:rect l="T15" t="T16" r="T17" b="T18"/>
                <a:pathLst>
                  <a:path w="146" h="289">
                    <a:moveTo>
                      <a:pt x="118" y="0"/>
                    </a:moveTo>
                    <a:cubicBezTo>
                      <a:pt x="118" y="0"/>
                      <a:pt x="146" y="82"/>
                      <a:pt x="72" y="203"/>
                    </a:cubicBezTo>
                    <a:cubicBezTo>
                      <a:pt x="72" y="203"/>
                      <a:pt x="49" y="228"/>
                      <a:pt x="45" y="233"/>
                    </a:cubicBezTo>
                    <a:cubicBezTo>
                      <a:pt x="0" y="289"/>
                      <a:pt x="106" y="15"/>
                      <a:pt x="106" y="15"/>
                    </a:cubicBezTo>
                    <a:lnTo>
                      <a:pt x="118" y="0"/>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7" name="Freeform 538"/>
              <p:cNvSpPr>
                <a:spLocks noChangeArrowheads="1"/>
              </p:cNvSpPr>
              <p:nvPr/>
            </p:nvSpPr>
            <p:spPr bwMode="auto">
              <a:xfrm>
                <a:off x="2616" y="1567"/>
                <a:ext cx="80" cy="295"/>
              </a:xfrm>
              <a:custGeom>
                <a:avLst/>
                <a:gdLst>
                  <a:gd name="T0" fmla="*/ 62 w 48"/>
                  <a:gd name="T1" fmla="*/ 439 h 166"/>
                  <a:gd name="T2" fmla="*/ 0 w 48"/>
                  <a:gd name="T3" fmla="*/ 524 h 166"/>
                  <a:gd name="T4" fmla="*/ 75 w 48"/>
                  <a:gd name="T5" fmla="*/ 73 h 166"/>
                  <a:gd name="T6" fmla="*/ 133 w 48"/>
                  <a:gd name="T7" fmla="*/ 0 h 166"/>
                  <a:gd name="T8" fmla="*/ 62 w 48"/>
                  <a:gd name="T9" fmla="*/ 439 h 166"/>
                  <a:gd name="T10" fmla="*/ 0 60000 65536"/>
                  <a:gd name="T11" fmla="*/ 0 60000 65536"/>
                  <a:gd name="T12" fmla="*/ 0 60000 65536"/>
                  <a:gd name="T13" fmla="*/ 0 60000 65536"/>
                  <a:gd name="T14" fmla="*/ 0 60000 65536"/>
                  <a:gd name="T15" fmla="*/ 0 w 48"/>
                  <a:gd name="T16" fmla="*/ 0 h 166"/>
                  <a:gd name="T17" fmla="*/ 48 w 48"/>
                  <a:gd name="T18" fmla="*/ 166 h 166"/>
                </a:gdLst>
                <a:ahLst/>
                <a:cxnLst>
                  <a:cxn ang="T10">
                    <a:pos x="T0" y="T1"/>
                  </a:cxn>
                  <a:cxn ang="T11">
                    <a:pos x="T2" y="T3"/>
                  </a:cxn>
                  <a:cxn ang="T12">
                    <a:pos x="T4" y="T5"/>
                  </a:cxn>
                  <a:cxn ang="T13">
                    <a:pos x="T6" y="T7"/>
                  </a:cxn>
                  <a:cxn ang="T14">
                    <a:pos x="T8" y="T9"/>
                  </a:cxn>
                </a:cxnLst>
                <a:rect l="T15" t="T16" r="T17" b="T18"/>
                <a:pathLst>
                  <a:path w="48" h="166">
                    <a:moveTo>
                      <a:pt x="22" y="139"/>
                    </a:moveTo>
                    <a:cubicBezTo>
                      <a:pt x="0" y="166"/>
                      <a:pt x="0" y="166"/>
                      <a:pt x="0" y="166"/>
                    </a:cubicBezTo>
                    <a:cubicBezTo>
                      <a:pt x="27" y="23"/>
                      <a:pt x="27" y="23"/>
                      <a:pt x="27" y="23"/>
                    </a:cubicBezTo>
                    <a:cubicBezTo>
                      <a:pt x="48" y="0"/>
                      <a:pt x="48" y="0"/>
                      <a:pt x="48" y="0"/>
                    </a:cubicBezTo>
                    <a:cubicBezTo>
                      <a:pt x="48" y="0"/>
                      <a:pt x="46" y="94"/>
                      <a:pt x="22" y="139"/>
                    </a:cubicBez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8" name="Freeform 539"/>
              <p:cNvSpPr>
                <a:spLocks noChangeArrowheads="1"/>
              </p:cNvSpPr>
              <p:nvPr/>
            </p:nvSpPr>
            <p:spPr bwMode="auto">
              <a:xfrm>
                <a:off x="2592" y="1540"/>
                <a:ext cx="96" cy="359"/>
              </a:xfrm>
              <a:custGeom>
                <a:avLst/>
                <a:gdLst>
                  <a:gd name="T0" fmla="*/ 59 w 57"/>
                  <a:gd name="T1" fmla="*/ 556 h 202"/>
                  <a:gd name="T2" fmla="*/ 0 w 57"/>
                  <a:gd name="T3" fmla="*/ 638 h 202"/>
                  <a:gd name="T4" fmla="*/ 94 w 57"/>
                  <a:gd name="T5" fmla="*/ 69 h 202"/>
                  <a:gd name="T6" fmla="*/ 162 w 57"/>
                  <a:gd name="T7" fmla="*/ 0 h 202"/>
                  <a:gd name="T8" fmla="*/ 59 w 57"/>
                  <a:gd name="T9" fmla="*/ 556 h 202"/>
                  <a:gd name="T10" fmla="*/ 0 60000 65536"/>
                  <a:gd name="T11" fmla="*/ 0 60000 65536"/>
                  <a:gd name="T12" fmla="*/ 0 60000 65536"/>
                  <a:gd name="T13" fmla="*/ 0 60000 65536"/>
                  <a:gd name="T14" fmla="*/ 0 60000 65536"/>
                  <a:gd name="T15" fmla="*/ 0 w 57"/>
                  <a:gd name="T16" fmla="*/ 0 h 202"/>
                  <a:gd name="T17" fmla="*/ 57 w 57"/>
                  <a:gd name="T18" fmla="*/ 202 h 202"/>
                </a:gdLst>
                <a:ahLst/>
                <a:cxnLst>
                  <a:cxn ang="T10">
                    <a:pos x="T0" y="T1"/>
                  </a:cxn>
                  <a:cxn ang="T11">
                    <a:pos x="T2" y="T3"/>
                  </a:cxn>
                  <a:cxn ang="T12">
                    <a:pos x="T4" y="T5"/>
                  </a:cxn>
                  <a:cxn ang="T13">
                    <a:pos x="T6" y="T7"/>
                  </a:cxn>
                  <a:cxn ang="T14">
                    <a:pos x="T8" y="T9"/>
                  </a:cxn>
                </a:cxnLst>
                <a:rect l="T15" t="T16" r="T17" b="T18"/>
                <a:pathLst>
                  <a:path w="57" h="202">
                    <a:moveTo>
                      <a:pt x="21" y="176"/>
                    </a:moveTo>
                    <a:cubicBezTo>
                      <a:pt x="0" y="202"/>
                      <a:pt x="0" y="202"/>
                      <a:pt x="0" y="202"/>
                    </a:cubicBezTo>
                    <a:cubicBezTo>
                      <a:pt x="33" y="22"/>
                      <a:pt x="33" y="22"/>
                      <a:pt x="33" y="22"/>
                    </a:cubicBezTo>
                    <a:cubicBezTo>
                      <a:pt x="57" y="0"/>
                      <a:pt x="57" y="0"/>
                      <a:pt x="57" y="0"/>
                    </a:cubicBezTo>
                    <a:cubicBezTo>
                      <a:pt x="57" y="0"/>
                      <a:pt x="46" y="131"/>
                      <a:pt x="21" y="176"/>
                    </a:cubicBezTo>
                    <a:close/>
                  </a:path>
                </a:pathLst>
              </a:custGeom>
              <a:solidFill>
                <a:srgbClr val="50636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9" name="Freeform 540"/>
              <p:cNvSpPr>
                <a:spLocks noChangeArrowheads="1"/>
              </p:cNvSpPr>
              <p:nvPr/>
            </p:nvSpPr>
            <p:spPr bwMode="auto">
              <a:xfrm>
                <a:off x="2586" y="1585"/>
                <a:ext cx="80" cy="294"/>
              </a:xfrm>
              <a:custGeom>
                <a:avLst/>
                <a:gdLst>
                  <a:gd name="T0" fmla="*/ 58 w 48"/>
                  <a:gd name="T1" fmla="*/ 436 h 166"/>
                  <a:gd name="T2" fmla="*/ 0 w 48"/>
                  <a:gd name="T3" fmla="*/ 521 h 166"/>
                  <a:gd name="T4" fmla="*/ 75 w 48"/>
                  <a:gd name="T5" fmla="*/ 73 h 166"/>
                  <a:gd name="T6" fmla="*/ 133 w 48"/>
                  <a:gd name="T7" fmla="*/ 0 h 166"/>
                  <a:gd name="T8" fmla="*/ 58 w 48"/>
                  <a:gd name="T9" fmla="*/ 436 h 166"/>
                  <a:gd name="T10" fmla="*/ 0 60000 65536"/>
                  <a:gd name="T11" fmla="*/ 0 60000 65536"/>
                  <a:gd name="T12" fmla="*/ 0 60000 65536"/>
                  <a:gd name="T13" fmla="*/ 0 60000 65536"/>
                  <a:gd name="T14" fmla="*/ 0 60000 65536"/>
                  <a:gd name="T15" fmla="*/ 0 w 48"/>
                  <a:gd name="T16" fmla="*/ 0 h 166"/>
                  <a:gd name="T17" fmla="*/ 48 w 48"/>
                  <a:gd name="T18" fmla="*/ 166 h 166"/>
                </a:gdLst>
                <a:ahLst/>
                <a:cxnLst>
                  <a:cxn ang="T10">
                    <a:pos x="T0" y="T1"/>
                  </a:cxn>
                  <a:cxn ang="T11">
                    <a:pos x="T2" y="T3"/>
                  </a:cxn>
                  <a:cxn ang="T12">
                    <a:pos x="T4" y="T5"/>
                  </a:cxn>
                  <a:cxn ang="T13">
                    <a:pos x="T6" y="T7"/>
                  </a:cxn>
                  <a:cxn ang="T14">
                    <a:pos x="T8" y="T9"/>
                  </a:cxn>
                </a:cxnLst>
                <a:rect l="T15" t="T16" r="T17" b="T18"/>
                <a:pathLst>
                  <a:path w="48" h="166">
                    <a:moveTo>
                      <a:pt x="21" y="139"/>
                    </a:moveTo>
                    <a:cubicBezTo>
                      <a:pt x="0" y="166"/>
                      <a:pt x="0" y="166"/>
                      <a:pt x="0" y="166"/>
                    </a:cubicBezTo>
                    <a:cubicBezTo>
                      <a:pt x="27" y="23"/>
                      <a:pt x="27" y="23"/>
                      <a:pt x="27" y="23"/>
                    </a:cubicBezTo>
                    <a:cubicBezTo>
                      <a:pt x="48" y="0"/>
                      <a:pt x="48" y="0"/>
                      <a:pt x="48" y="0"/>
                    </a:cubicBezTo>
                    <a:cubicBezTo>
                      <a:pt x="48" y="0"/>
                      <a:pt x="46" y="94"/>
                      <a:pt x="21" y="139"/>
                    </a:cubicBezTo>
                    <a:close/>
                  </a:path>
                </a:pathLst>
              </a:custGeom>
              <a:solidFill>
                <a:srgbClr val="B3B3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0" name="Freeform 541"/>
              <p:cNvSpPr>
                <a:spLocks noChangeArrowheads="1"/>
              </p:cNvSpPr>
              <p:nvPr/>
            </p:nvSpPr>
            <p:spPr bwMode="auto">
              <a:xfrm>
                <a:off x="2502" y="1515"/>
                <a:ext cx="183" cy="522"/>
              </a:xfrm>
              <a:custGeom>
                <a:avLst/>
                <a:gdLst>
                  <a:gd name="T0" fmla="*/ 0 w 109"/>
                  <a:gd name="T1" fmla="*/ 927 h 294"/>
                  <a:gd name="T2" fmla="*/ 186 w 109"/>
                  <a:gd name="T3" fmla="*/ 666 h 294"/>
                  <a:gd name="T4" fmla="*/ 307 w 109"/>
                  <a:gd name="T5" fmla="*/ 0 h 294"/>
                  <a:gd name="T6" fmla="*/ 154 w 109"/>
                  <a:gd name="T7" fmla="*/ 183 h 294"/>
                  <a:gd name="T8" fmla="*/ 0 w 109"/>
                  <a:gd name="T9" fmla="*/ 927 h 294"/>
                  <a:gd name="T10" fmla="*/ 0 60000 65536"/>
                  <a:gd name="T11" fmla="*/ 0 60000 65536"/>
                  <a:gd name="T12" fmla="*/ 0 60000 65536"/>
                  <a:gd name="T13" fmla="*/ 0 60000 65536"/>
                  <a:gd name="T14" fmla="*/ 0 60000 65536"/>
                  <a:gd name="T15" fmla="*/ 0 w 109"/>
                  <a:gd name="T16" fmla="*/ 0 h 294"/>
                  <a:gd name="T17" fmla="*/ 109 w 109"/>
                  <a:gd name="T18" fmla="*/ 294 h 294"/>
                </a:gdLst>
                <a:ahLst/>
                <a:cxnLst>
                  <a:cxn ang="T10">
                    <a:pos x="T0" y="T1"/>
                  </a:cxn>
                  <a:cxn ang="T11">
                    <a:pos x="T2" y="T3"/>
                  </a:cxn>
                  <a:cxn ang="T12">
                    <a:pos x="T4" y="T5"/>
                  </a:cxn>
                  <a:cxn ang="T13">
                    <a:pos x="T6" y="T7"/>
                  </a:cxn>
                  <a:cxn ang="T14">
                    <a:pos x="T8" y="T9"/>
                  </a:cxn>
                </a:cxnLst>
                <a:rect l="T15" t="T16" r="T17" b="T18"/>
                <a:pathLst>
                  <a:path w="109" h="294">
                    <a:moveTo>
                      <a:pt x="0" y="294"/>
                    </a:moveTo>
                    <a:cubicBezTo>
                      <a:pt x="66" y="211"/>
                      <a:pt x="66" y="211"/>
                      <a:pt x="66" y="211"/>
                    </a:cubicBezTo>
                    <a:cubicBezTo>
                      <a:pt x="80" y="88"/>
                      <a:pt x="109" y="0"/>
                      <a:pt x="109" y="0"/>
                    </a:cubicBezTo>
                    <a:cubicBezTo>
                      <a:pt x="55" y="58"/>
                      <a:pt x="55" y="58"/>
                      <a:pt x="55" y="58"/>
                    </a:cubicBezTo>
                    <a:lnTo>
                      <a:pt x="0" y="294"/>
                    </a:lnTo>
                    <a:close/>
                  </a:path>
                </a:pathLst>
              </a:custGeom>
              <a:solidFill>
                <a:srgbClr val="6DC2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1" name="Freeform 542"/>
              <p:cNvSpPr>
                <a:spLocks noChangeArrowheads="1"/>
              </p:cNvSpPr>
              <p:nvPr/>
            </p:nvSpPr>
            <p:spPr bwMode="auto">
              <a:xfrm>
                <a:off x="2502" y="1618"/>
                <a:ext cx="92" cy="418"/>
              </a:xfrm>
              <a:custGeom>
                <a:avLst/>
                <a:gdLst>
                  <a:gd name="T0" fmla="*/ 0 w 92"/>
                  <a:gd name="T1" fmla="*/ 418 h 418"/>
                  <a:gd name="T2" fmla="*/ 80 w 92"/>
                  <a:gd name="T3" fmla="*/ 311 h 418"/>
                  <a:gd name="T4" fmla="*/ 92 w 92"/>
                  <a:gd name="T5" fmla="*/ 0 h 418"/>
                  <a:gd name="T6" fmla="*/ 0 w 92"/>
                  <a:gd name="T7" fmla="*/ 418 h 418"/>
                  <a:gd name="T8" fmla="*/ 0 60000 65536"/>
                  <a:gd name="T9" fmla="*/ 0 60000 65536"/>
                  <a:gd name="T10" fmla="*/ 0 60000 65536"/>
                  <a:gd name="T11" fmla="*/ 0 60000 65536"/>
                  <a:gd name="T12" fmla="*/ 0 w 92"/>
                  <a:gd name="T13" fmla="*/ 0 h 418"/>
                  <a:gd name="T14" fmla="*/ 92 w 92"/>
                  <a:gd name="T15" fmla="*/ 418 h 418"/>
                </a:gdLst>
                <a:ahLst/>
                <a:cxnLst>
                  <a:cxn ang="T8">
                    <a:pos x="T0" y="T1"/>
                  </a:cxn>
                  <a:cxn ang="T9">
                    <a:pos x="T2" y="T3"/>
                  </a:cxn>
                  <a:cxn ang="T10">
                    <a:pos x="T4" y="T5"/>
                  </a:cxn>
                  <a:cxn ang="T11">
                    <a:pos x="T6" y="T7"/>
                  </a:cxn>
                </a:cxnLst>
                <a:rect l="T12" t="T13" r="T14" b="T15"/>
                <a:pathLst>
                  <a:path w="92" h="418">
                    <a:moveTo>
                      <a:pt x="0" y="418"/>
                    </a:moveTo>
                    <a:lnTo>
                      <a:pt x="80" y="311"/>
                    </a:lnTo>
                    <a:lnTo>
                      <a:pt x="92" y="0"/>
                    </a:lnTo>
                    <a:lnTo>
                      <a:pt x="0" y="418"/>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2" name="Freeform 543"/>
              <p:cNvSpPr>
                <a:spLocks noChangeArrowheads="1"/>
              </p:cNvSpPr>
              <p:nvPr/>
            </p:nvSpPr>
            <p:spPr bwMode="auto">
              <a:xfrm>
                <a:off x="2418" y="1533"/>
                <a:ext cx="215" cy="512"/>
              </a:xfrm>
              <a:custGeom>
                <a:avLst/>
                <a:gdLst>
                  <a:gd name="T0" fmla="*/ 344 w 128"/>
                  <a:gd name="T1" fmla="*/ 0 h 288"/>
                  <a:gd name="T2" fmla="*/ 215 w 128"/>
                  <a:gd name="T3" fmla="*/ 642 h 288"/>
                  <a:gd name="T4" fmla="*/ 124 w 128"/>
                  <a:gd name="T5" fmla="*/ 732 h 288"/>
                  <a:gd name="T6" fmla="*/ 307 w 128"/>
                  <a:gd name="T7" fmla="*/ 48 h 288"/>
                  <a:gd name="T8" fmla="*/ 344 w 128"/>
                  <a:gd name="T9" fmla="*/ 0 h 288"/>
                  <a:gd name="T10" fmla="*/ 0 60000 65536"/>
                  <a:gd name="T11" fmla="*/ 0 60000 65536"/>
                  <a:gd name="T12" fmla="*/ 0 60000 65536"/>
                  <a:gd name="T13" fmla="*/ 0 60000 65536"/>
                  <a:gd name="T14" fmla="*/ 0 60000 65536"/>
                  <a:gd name="T15" fmla="*/ 0 w 128"/>
                  <a:gd name="T16" fmla="*/ 0 h 288"/>
                  <a:gd name="T17" fmla="*/ 128 w 128"/>
                  <a:gd name="T18" fmla="*/ 288 h 288"/>
                </a:gdLst>
                <a:ahLst/>
                <a:cxnLst>
                  <a:cxn ang="T10">
                    <a:pos x="T0" y="T1"/>
                  </a:cxn>
                  <a:cxn ang="T11">
                    <a:pos x="T2" y="T3"/>
                  </a:cxn>
                  <a:cxn ang="T12">
                    <a:pos x="T4" y="T5"/>
                  </a:cxn>
                  <a:cxn ang="T13">
                    <a:pos x="T6" y="T7"/>
                  </a:cxn>
                  <a:cxn ang="T14">
                    <a:pos x="T8" y="T9"/>
                  </a:cxn>
                </a:cxnLst>
                <a:rect l="T15" t="T16" r="T17" b="T18"/>
                <a:pathLst>
                  <a:path w="128" h="288">
                    <a:moveTo>
                      <a:pt x="122" y="0"/>
                    </a:moveTo>
                    <a:cubicBezTo>
                      <a:pt x="122" y="0"/>
                      <a:pt x="128" y="95"/>
                      <a:pt x="76" y="203"/>
                    </a:cubicBezTo>
                    <a:cubicBezTo>
                      <a:pt x="76" y="203"/>
                      <a:pt x="49" y="227"/>
                      <a:pt x="44" y="232"/>
                    </a:cubicBezTo>
                    <a:cubicBezTo>
                      <a:pt x="0" y="288"/>
                      <a:pt x="109" y="15"/>
                      <a:pt x="109" y="15"/>
                    </a:cubicBezTo>
                    <a:lnTo>
                      <a:pt x="122" y="0"/>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3" name="Freeform 544"/>
              <p:cNvSpPr>
                <a:spLocks noChangeArrowheads="1"/>
              </p:cNvSpPr>
              <p:nvPr/>
            </p:nvSpPr>
            <p:spPr bwMode="auto">
              <a:xfrm>
                <a:off x="2523" y="1554"/>
                <a:ext cx="130" cy="349"/>
              </a:xfrm>
              <a:custGeom>
                <a:avLst/>
                <a:gdLst>
                  <a:gd name="T0" fmla="*/ 120 w 77"/>
                  <a:gd name="T1" fmla="*/ 511 h 196"/>
                  <a:gd name="T2" fmla="*/ 0 w 77"/>
                  <a:gd name="T3" fmla="*/ 621 h 196"/>
                  <a:gd name="T4" fmla="*/ 59 w 77"/>
                  <a:gd name="T5" fmla="*/ 228 h 196"/>
                  <a:gd name="T6" fmla="*/ 219 w 77"/>
                  <a:gd name="T7" fmla="*/ 0 h 196"/>
                  <a:gd name="T8" fmla="*/ 120 w 77"/>
                  <a:gd name="T9" fmla="*/ 511 h 196"/>
                  <a:gd name="T10" fmla="*/ 0 60000 65536"/>
                  <a:gd name="T11" fmla="*/ 0 60000 65536"/>
                  <a:gd name="T12" fmla="*/ 0 60000 65536"/>
                  <a:gd name="T13" fmla="*/ 0 60000 65536"/>
                  <a:gd name="T14" fmla="*/ 0 60000 65536"/>
                  <a:gd name="T15" fmla="*/ 0 w 77"/>
                  <a:gd name="T16" fmla="*/ 0 h 196"/>
                  <a:gd name="T17" fmla="*/ 77 w 77"/>
                  <a:gd name="T18" fmla="*/ 196 h 196"/>
                </a:gdLst>
                <a:ahLst/>
                <a:cxnLst>
                  <a:cxn ang="T10">
                    <a:pos x="T0" y="T1"/>
                  </a:cxn>
                  <a:cxn ang="T11">
                    <a:pos x="T2" y="T3"/>
                  </a:cxn>
                  <a:cxn ang="T12">
                    <a:pos x="T4" y="T5"/>
                  </a:cxn>
                  <a:cxn ang="T13">
                    <a:pos x="T6" y="T7"/>
                  </a:cxn>
                  <a:cxn ang="T14">
                    <a:pos x="T8" y="T9"/>
                  </a:cxn>
                </a:cxnLst>
                <a:rect l="T15" t="T16" r="T17" b="T18"/>
                <a:pathLst>
                  <a:path w="77" h="196">
                    <a:moveTo>
                      <a:pt x="42" y="161"/>
                    </a:moveTo>
                    <a:cubicBezTo>
                      <a:pt x="0" y="196"/>
                      <a:pt x="0" y="196"/>
                      <a:pt x="0" y="196"/>
                    </a:cubicBezTo>
                    <a:cubicBezTo>
                      <a:pt x="21" y="72"/>
                      <a:pt x="21" y="72"/>
                      <a:pt x="21" y="72"/>
                    </a:cubicBezTo>
                    <a:cubicBezTo>
                      <a:pt x="77" y="0"/>
                      <a:pt x="77" y="0"/>
                      <a:pt x="77" y="0"/>
                    </a:cubicBezTo>
                    <a:cubicBezTo>
                      <a:pt x="77" y="0"/>
                      <a:pt x="53" y="124"/>
                      <a:pt x="42" y="161"/>
                    </a:cubicBez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4" name="Freeform 545"/>
              <p:cNvSpPr>
                <a:spLocks noChangeArrowheads="1"/>
              </p:cNvSpPr>
              <p:nvPr/>
            </p:nvSpPr>
            <p:spPr bwMode="auto">
              <a:xfrm>
                <a:off x="2549" y="1570"/>
                <a:ext cx="80" cy="293"/>
              </a:xfrm>
              <a:custGeom>
                <a:avLst/>
                <a:gdLst>
                  <a:gd name="T0" fmla="*/ 58 w 48"/>
                  <a:gd name="T1" fmla="*/ 439 h 165"/>
                  <a:gd name="T2" fmla="*/ 0 w 48"/>
                  <a:gd name="T3" fmla="*/ 520 h 165"/>
                  <a:gd name="T4" fmla="*/ 75 w 48"/>
                  <a:gd name="T5" fmla="*/ 73 h 165"/>
                  <a:gd name="T6" fmla="*/ 133 w 48"/>
                  <a:gd name="T7" fmla="*/ 0 h 165"/>
                  <a:gd name="T8" fmla="*/ 58 w 48"/>
                  <a:gd name="T9" fmla="*/ 439 h 165"/>
                  <a:gd name="T10" fmla="*/ 0 60000 65536"/>
                  <a:gd name="T11" fmla="*/ 0 60000 65536"/>
                  <a:gd name="T12" fmla="*/ 0 60000 65536"/>
                  <a:gd name="T13" fmla="*/ 0 60000 65536"/>
                  <a:gd name="T14" fmla="*/ 0 60000 65536"/>
                  <a:gd name="T15" fmla="*/ 0 w 48"/>
                  <a:gd name="T16" fmla="*/ 0 h 165"/>
                  <a:gd name="T17" fmla="*/ 48 w 48"/>
                  <a:gd name="T18" fmla="*/ 165 h 165"/>
                </a:gdLst>
                <a:ahLst/>
                <a:cxnLst>
                  <a:cxn ang="T10">
                    <a:pos x="T0" y="T1"/>
                  </a:cxn>
                  <a:cxn ang="T11">
                    <a:pos x="T2" y="T3"/>
                  </a:cxn>
                  <a:cxn ang="T12">
                    <a:pos x="T4" y="T5"/>
                  </a:cxn>
                  <a:cxn ang="T13">
                    <a:pos x="T6" y="T7"/>
                  </a:cxn>
                  <a:cxn ang="T14">
                    <a:pos x="T8" y="T9"/>
                  </a:cxn>
                </a:cxnLst>
                <a:rect l="T15" t="T16" r="T17" b="T18"/>
                <a:pathLst>
                  <a:path w="48" h="165">
                    <a:moveTo>
                      <a:pt x="21" y="139"/>
                    </a:moveTo>
                    <a:cubicBezTo>
                      <a:pt x="0" y="165"/>
                      <a:pt x="0" y="165"/>
                      <a:pt x="0" y="165"/>
                    </a:cubicBezTo>
                    <a:cubicBezTo>
                      <a:pt x="27" y="23"/>
                      <a:pt x="27" y="23"/>
                      <a:pt x="27" y="23"/>
                    </a:cubicBezTo>
                    <a:cubicBezTo>
                      <a:pt x="48" y="0"/>
                      <a:pt x="48" y="0"/>
                      <a:pt x="48" y="0"/>
                    </a:cubicBezTo>
                    <a:cubicBezTo>
                      <a:pt x="48" y="0"/>
                      <a:pt x="46" y="94"/>
                      <a:pt x="21" y="139"/>
                    </a:cubicBez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5" name="Freeform 546"/>
              <p:cNvSpPr>
                <a:spLocks noChangeArrowheads="1"/>
              </p:cNvSpPr>
              <p:nvPr/>
            </p:nvSpPr>
            <p:spPr bwMode="auto">
              <a:xfrm>
                <a:off x="2449" y="1517"/>
                <a:ext cx="168" cy="474"/>
              </a:xfrm>
              <a:custGeom>
                <a:avLst/>
                <a:gdLst>
                  <a:gd name="T0" fmla="*/ 0 w 100"/>
                  <a:gd name="T1" fmla="*/ 841 h 267"/>
                  <a:gd name="T2" fmla="*/ 161 w 100"/>
                  <a:gd name="T3" fmla="*/ 668 h 267"/>
                  <a:gd name="T4" fmla="*/ 282 w 100"/>
                  <a:gd name="T5" fmla="*/ 0 h 267"/>
                  <a:gd name="T6" fmla="*/ 129 w 100"/>
                  <a:gd name="T7" fmla="*/ 186 h 267"/>
                  <a:gd name="T8" fmla="*/ 0 w 100"/>
                  <a:gd name="T9" fmla="*/ 841 h 267"/>
                  <a:gd name="T10" fmla="*/ 0 60000 65536"/>
                  <a:gd name="T11" fmla="*/ 0 60000 65536"/>
                  <a:gd name="T12" fmla="*/ 0 60000 65536"/>
                  <a:gd name="T13" fmla="*/ 0 60000 65536"/>
                  <a:gd name="T14" fmla="*/ 0 60000 65536"/>
                  <a:gd name="T15" fmla="*/ 0 w 100"/>
                  <a:gd name="T16" fmla="*/ 0 h 267"/>
                  <a:gd name="T17" fmla="*/ 100 w 100"/>
                  <a:gd name="T18" fmla="*/ 267 h 267"/>
                </a:gdLst>
                <a:ahLst/>
                <a:cxnLst>
                  <a:cxn ang="T10">
                    <a:pos x="T0" y="T1"/>
                  </a:cxn>
                  <a:cxn ang="T11">
                    <a:pos x="T2" y="T3"/>
                  </a:cxn>
                  <a:cxn ang="T12">
                    <a:pos x="T4" y="T5"/>
                  </a:cxn>
                  <a:cxn ang="T13">
                    <a:pos x="T6" y="T7"/>
                  </a:cxn>
                  <a:cxn ang="T14">
                    <a:pos x="T8" y="T9"/>
                  </a:cxn>
                </a:cxnLst>
                <a:rect l="T15" t="T16" r="T17" b="T18"/>
                <a:pathLst>
                  <a:path w="100" h="267">
                    <a:moveTo>
                      <a:pt x="0" y="267"/>
                    </a:moveTo>
                    <a:cubicBezTo>
                      <a:pt x="57" y="212"/>
                      <a:pt x="57" y="212"/>
                      <a:pt x="57" y="212"/>
                    </a:cubicBezTo>
                    <a:cubicBezTo>
                      <a:pt x="71" y="88"/>
                      <a:pt x="100" y="0"/>
                      <a:pt x="100" y="0"/>
                    </a:cubicBezTo>
                    <a:cubicBezTo>
                      <a:pt x="46" y="59"/>
                      <a:pt x="46" y="59"/>
                      <a:pt x="46" y="59"/>
                    </a:cubicBezTo>
                    <a:lnTo>
                      <a:pt x="0" y="267"/>
                    </a:ln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6" name="Freeform 547"/>
              <p:cNvSpPr>
                <a:spLocks noChangeArrowheads="1"/>
              </p:cNvSpPr>
              <p:nvPr/>
            </p:nvSpPr>
            <p:spPr bwMode="auto">
              <a:xfrm>
                <a:off x="2443" y="1562"/>
                <a:ext cx="136" cy="436"/>
              </a:xfrm>
              <a:custGeom>
                <a:avLst/>
                <a:gdLst>
                  <a:gd name="T0" fmla="*/ 0 w 81"/>
                  <a:gd name="T1" fmla="*/ 773 h 246"/>
                  <a:gd name="T2" fmla="*/ 116 w 81"/>
                  <a:gd name="T3" fmla="*/ 647 h 246"/>
                  <a:gd name="T4" fmla="*/ 228 w 81"/>
                  <a:gd name="T5" fmla="*/ 0 h 246"/>
                  <a:gd name="T6" fmla="*/ 128 w 81"/>
                  <a:gd name="T7" fmla="*/ 119 h 246"/>
                  <a:gd name="T8" fmla="*/ 0 w 81"/>
                  <a:gd name="T9" fmla="*/ 773 h 246"/>
                  <a:gd name="T10" fmla="*/ 0 60000 65536"/>
                  <a:gd name="T11" fmla="*/ 0 60000 65536"/>
                  <a:gd name="T12" fmla="*/ 0 60000 65536"/>
                  <a:gd name="T13" fmla="*/ 0 60000 65536"/>
                  <a:gd name="T14" fmla="*/ 0 60000 65536"/>
                  <a:gd name="T15" fmla="*/ 0 w 81"/>
                  <a:gd name="T16" fmla="*/ 0 h 246"/>
                  <a:gd name="T17" fmla="*/ 81 w 81"/>
                  <a:gd name="T18" fmla="*/ 246 h 246"/>
                </a:gdLst>
                <a:ahLst/>
                <a:cxnLst>
                  <a:cxn ang="T10">
                    <a:pos x="T0" y="T1"/>
                  </a:cxn>
                  <a:cxn ang="T11">
                    <a:pos x="T2" y="T3"/>
                  </a:cxn>
                  <a:cxn ang="T12">
                    <a:pos x="T4" y="T5"/>
                  </a:cxn>
                  <a:cxn ang="T13">
                    <a:pos x="T6" y="T7"/>
                  </a:cxn>
                  <a:cxn ang="T14">
                    <a:pos x="T8" y="T9"/>
                  </a:cxn>
                </a:cxnLst>
                <a:rect l="T15" t="T16" r="T17" b="T18"/>
                <a:pathLst>
                  <a:path w="81" h="246">
                    <a:moveTo>
                      <a:pt x="0" y="246"/>
                    </a:moveTo>
                    <a:cubicBezTo>
                      <a:pt x="41" y="206"/>
                      <a:pt x="41" y="206"/>
                      <a:pt x="41" y="206"/>
                    </a:cubicBezTo>
                    <a:cubicBezTo>
                      <a:pt x="55" y="83"/>
                      <a:pt x="81" y="0"/>
                      <a:pt x="81" y="0"/>
                    </a:cubicBezTo>
                    <a:cubicBezTo>
                      <a:pt x="45" y="38"/>
                      <a:pt x="45" y="38"/>
                      <a:pt x="45" y="38"/>
                    </a:cubicBezTo>
                    <a:lnTo>
                      <a:pt x="0" y="246"/>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7" name="Freeform 548"/>
              <p:cNvSpPr>
                <a:spLocks noChangeArrowheads="1"/>
              </p:cNvSpPr>
              <p:nvPr/>
            </p:nvSpPr>
            <p:spPr bwMode="auto">
              <a:xfrm>
                <a:off x="2349" y="1574"/>
                <a:ext cx="231" cy="472"/>
              </a:xfrm>
              <a:custGeom>
                <a:avLst/>
                <a:gdLst>
                  <a:gd name="T0" fmla="*/ 387 w 138"/>
                  <a:gd name="T1" fmla="*/ 0 h 266"/>
                  <a:gd name="T2" fmla="*/ 219 w 138"/>
                  <a:gd name="T3" fmla="*/ 630 h 266"/>
                  <a:gd name="T4" fmla="*/ 126 w 138"/>
                  <a:gd name="T5" fmla="*/ 662 h 266"/>
                  <a:gd name="T6" fmla="*/ 199 w 138"/>
                  <a:gd name="T7" fmla="*/ 224 h 266"/>
                  <a:gd name="T8" fmla="*/ 387 w 138"/>
                  <a:gd name="T9" fmla="*/ 0 h 266"/>
                  <a:gd name="T10" fmla="*/ 0 60000 65536"/>
                  <a:gd name="T11" fmla="*/ 0 60000 65536"/>
                  <a:gd name="T12" fmla="*/ 0 60000 65536"/>
                  <a:gd name="T13" fmla="*/ 0 60000 65536"/>
                  <a:gd name="T14" fmla="*/ 0 60000 65536"/>
                  <a:gd name="T15" fmla="*/ 0 w 138"/>
                  <a:gd name="T16" fmla="*/ 0 h 266"/>
                  <a:gd name="T17" fmla="*/ 138 w 138"/>
                  <a:gd name="T18" fmla="*/ 266 h 266"/>
                </a:gdLst>
                <a:ahLst/>
                <a:cxnLst>
                  <a:cxn ang="T10">
                    <a:pos x="T0" y="T1"/>
                  </a:cxn>
                  <a:cxn ang="T11">
                    <a:pos x="T2" y="T3"/>
                  </a:cxn>
                  <a:cxn ang="T12">
                    <a:pos x="T4" y="T5"/>
                  </a:cxn>
                  <a:cxn ang="T13">
                    <a:pos x="T6" y="T7"/>
                  </a:cxn>
                  <a:cxn ang="T14">
                    <a:pos x="T8" y="T9"/>
                  </a:cxn>
                </a:cxnLst>
                <a:rect l="T15" t="T16" r="T17" b="T18"/>
                <a:pathLst>
                  <a:path w="138" h="266">
                    <a:moveTo>
                      <a:pt x="138" y="0"/>
                    </a:moveTo>
                    <a:cubicBezTo>
                      <a:pt x="138" y="0"/>
                      <a:pt x="123" y="103"/>
                      <a:pt x="78" y="200"/>
                    </a:cubicBezTo>
                    <a:cubicBezTo>
                      <a:pt x="78" y="200"/>
                      <a:pt x="49" y="205"/>
                      <a:pt x="45" y="210"/>
                    </a:cubicBezTo>
                    <a:cubicBezTo>
                      <a:pt x="0" y="266"/>
                      <a:pt x="71" y="71"/>
                      <a:pt x="71" y="71"/>
                    </a:cubicBezTo>
                    <a:lnTo>
                      <a:pt x="138" y="0"/>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8" name="Freeform 549"/>
              <p:cNvSpPr>
                <a:spLocks noChangeArrowheads="1"/>
              </p:cNvSpPr>
              <p:nvPr/>
            </p:nvSpPr>
            <p:spPr bwMode="auto">
              <a:xfrm>
                <a:off x="2483" y="1606"/>
                <a:ext cx="81" cy="293"/>
              </a:xfrm>
              <a:custGeom>
                <a:avLst/>
                <a:gdLst>
                  <a:gd name="T0" fmla="*/ 59 w 48"/>
                  <a:gd name="T1" fmla="*/ 439 h 165"/>
                  <a:gd name="T2" fmla="*/ 0 w 48"/>
                  <a:gd name="T3" fmla="*/ 520 h 165"/>
                  <a:gd name="T4" fmla="*/ 78 w 48"/>
                  <a:gd name="T5" fmla="*/ 73 h 165"/>
                  <a:gd name="T6" fmla="*/ 137 w 48"/>
                  <a:gd name="T7" fmla="*/ 0 h 165"/>
                  <a:gd name="T8" fmla="*/ 59 w 48"/>
                  <a:gd name="T9" fmla="*/ 439 h 165"/>
                  <a:gd name="T10" fmla="*/ 0 60000 65536"/>
                  <a:gd name="T11" fmla="*/ 0 60000 65536"/>
                  <a:gd name="T12" fmla="*/ 0 60000 65536"/>
                  <a:gd name="T13" fmla="*/ 0 60000 65536"/>
                  <a:gd name="T14" fmla="*/ 0 60000 65536"/>
                  <a:gd name="T15" fmla="*/ 0 w 48"/>
                  <a:gd name="T16" fmla="*/ 0 h 165"/>
                  <a:gd name="T17" fmla="*/ 48 w 48"/>
                  <a:gd name="T18" fmla="*/ 165 h 165"/>
                </a:gdLst>
                <a:ahLst/>
                <a:cxnLst>
                  <a:cxn ang="T10">
                    <a:pos x="T0" y="T1"/>
                  </a:cxn>
                  <a:cxn ang="T11">
                    <a:pos x="T2" y="T3"/>
                  </a:cxn>
                  <a:cxn ang="T12">
                    <a:pos x="T4" y="T5"/>
                  </a:cxn>
                  <a:cxn ang="T13">
                    <a:pos x="T6" y="T7"/>
                  </a:cxn>
                  <a:cxn ang="T14">
                    <a:pos x="T8" y="T9"/>
                  </a:cxn>
                </a:cxnLst>
                <a:rect l="T15" t="T16" r="T17" b="T18"/>
                <a:pathLst>
                  <a:path w="48" h="165">
                    <a:moveTo>
                      <a:pt x="21" y="139"/>
                    </a:moveTo>
                    <a:cubicBezTo>
                      <a:pt x="0" y="165"/>
                      <a:pt x="0" y="165"/>
                      <a:pt x="0" y="165"/>
                    </a:cubicBezTo>
                    <a:cubicBezTo>
                      <a:pt x="27" y="23"/>
                      <a:pt x="27" y="23"/>
                      <a:pt x="27" y="23"/>
                    </a:cubicBezTo>
                    <a:cubicBezTo>
                      <a:pt x="48" y="0"/>
                      <a:pt x="48" y="0"/>
                      <a:pt x="48" y="0"/>
                    </a:cubicBezTo>
                    <a:cubicBezTo>
                      <a:pt x="48" y="0"/>
                      <a:pt x="46" y="94"/>
                      <a:pt x="21" y="139"/>
                    </a:cubicBez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9" name="Freeform 550"/>
              <p:cNvSpPr>
                <a:spLocks noChangeArrowheads="1"/>
              </p:cNvSpPr>
              <p:nvPr/>
            </p:nvSpPr>
            <p:spPr bwMode="auto">
              <a:xfrm>
                <a:off x="2458" y="1579"/>
                <a:ext cx="97" cy="359"/>
              </a:xfrm>
              <a:custGeom>
                <a:avLst/>
                <a:gdLst>
                  <a:gd name="T0" fmla="*/ 62 w 58"/>
                  <a:gd name="T1" fmla="*/ 556 h 202"/>
                  <a:gd name="T2" fmla="*/ 0 w 58"/>
                  <a:gd name="T3" fmla="*/ 638 h 202"/>
                  <a:gd name="T4" fmla="*/ 22 w 58"/>
                  <a:gd name="T5" fmla="*/ 272 h 202"/>
                  <a:gd name="T6" fmla="*/ 162 w 58"/>
                  <a:gd name="T7" fmla="*/ 0 h 202"/>
                  <a:gd name="T8" fmla="*/ 62 w 58"/>
                  <a:gd name="T9" fmla="*/ 556 h 202"/>
                  <a:gd name="T10" fmla="*/ 0 60000 65536"/>
                  <a:gd name="T11" fmla="*/ 0 60000 65536"/>
                  <a:gd name="T12" fmla="*/ 0 60000 65536"/>
                  <a:gd name="T13" fmla="*/ 0 60000 65536"/>
                  <a:gd name="T14" fmla="*/ 0 60000 65536"/>
                  <a:gd name="T15" fmla="*/ 0 w 58"/>
                  <a:gd name="T16" fmla="*/ 0 h 202"/>
                  <a:gd name="T17" fmla="*/ 58 w 58"/>
                  <a:gd name="T18" fmla="*/ 202 h 202"/>
                </a:gdLst>
                <a:ahLst/>
                <a:cxnLst>
                  <a:cxn ang="T10">
                    <a:pos x="T0" y="T1"/>
                  </a:cxn>
                  <a:cxn ang="T11">
                    <a:pos x="T2" y="T3"/>
                  </a:cxn>
                  <a:cxn ang="T12">
                    <a:pos x="T4" y="T5"/>
                  </a:cxn>
                  <a:cxn ang="T13">
                    <a:pos x="T6" y="T7"/>
                  </a:cxn>
                  <a:cxn ang="T14">
                    <a:pos x="T8" y="T9"/>
                  </a:cxn>
                </a:cxnLst>
                <a:rect l="T15" t="T16" r="T17" b="T18"/>
                <a:pathLst>
                  <a:path w="58" h="202">
                    <a:moveTo>
                      <a:pt x="22" y="176"/>
                    </a:moveTo>
                    <a:cubicBezTo>
                      <a:pt x="0" y="202"/>
                      <a:pt x="0" y="202"/>
                      <a:pt x="0" y="202"/>
                    </a:cubicBezTo>
                    <a:cubicBezTo>
                      <a:pt x="8" y="86"/>
                      <a:pt x="8" y="86"/>
                      <a:pt x="8" y="86"/>
                    </a:cubicBezTo>
                    <a:cubicBezTo>
                      <a:pt x="58" y="0"/>
                      <a:pt x="58" y="0"/>
                      <a:pt x="58" y="0"/>
                    </a:cubicBezTo>
                    <a:cubicBezTo>
                      <a:pt x="58" y="0"/>
                      <a:pt x="46" y="131"/>
                      <a:pt x="22" y="176"/>
                    </a:cubicBez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0" name="Freeform 551"/>
              <p:cNvSpPr>
                <a:spLocks noChangeArrowheads="1"/>
              </p:cNvSpPr>
              <p:nvPr/>
            </p:nvSpPr>
            <p:spPr bwMode="auto">
              <a:xfrm>
                <a:off x="2453" y="1620"/>
                <a:ext cx="96" cy="297"/>
              </a:xfrm>
              <a:custGeom>
                <a:avLst/>
                <a:gdLst>
                  <a:gd name="T0" fmla="*/ 45 w 96"/>
                  <a:gd name="T1" fmla="*/ 242 h 297"/>
                  <a:gd name="T2" fmla="*/ 0 w 96"/>
                  <a:gd name="T3" fmla="*/ 297 h 297"/>
                  <a:gd name="T4" fmla="*/ 1 w 96"/>
                  <a:gd name="T5" fmla="*/ 119 h 297"/>
                  <a:gd name="T6" fmla="*/ 96 w 96"/>
                  <a:gd name="T7" fmla="*/ 0 h 297"/>
                  <a:gd name="T8" fmla="*/ 45 w 96"/>
                  <a:gd name="T9" fmla="*/ 242 h 297"/>
                  <a:gd name="T10" fmla="*/ 0 60000 65536"/>
                  <a:gd name="T11" fmla="*/ 0 60000 65536"/>
                  <a:gd name="T12" fmla="*/ 0 60000 65536"/>
                  <a:gd name="T13" fmla="*/ 0 60000 65536"/>
                  <a:gd name="T14" fmla="*/ 0 60000 65536"/>
                  <a:gd name="T15" fmla="*/ 0 w 96"/>
                  <a:gd name="T16" fmla="*/ 0 h 297"/>
                  <a:gd name="T17" fmla="*/ 96 w 96"/>
                  <a:gd name="T18" fmla="*/ 297 h 297"/>
                </a:gdLst>
                <a:ahLst/>
                <a:cxnLst>
                  <a:cxn ang="T10">
                    <a:pos x="T0" y="T1"/>
                  </a:cxn>
                  <a:cxn ang="T11">
                    <a:pos x="T2" y="T3"/>
                  </a:cxn>
                  <a:cxn ang="T12">
                    <a:pos x="T4" y="T5"/>
                  </a:cxn>
                  <a:cxn ang="T13">
                    <a:pos x="T6" y="T7"/>
                  </a:cxn>
                  <a:cxn ang="T14">
                    <a:pos x="T8" y="T9"/>
                  </a:cxn>
                </a:cxnLst>
                <a:rect l="T15" t="T16" r="T17" b="T18"/>
                <a:pathLst>
                  <a:path w="96" h="297">
                    <a:moveTo>
                      <a:pt x="45" y="242"/>
                    </a:moveTo>
                    <a:lnTo>
                      <a:pt x="0" y="297"/>
                    </a:lnTo>
                    <a:lnTo>
                      <a:pt x="1" y="119"/>
                    </a:lnTo>
                    <a:lnTo>
                      <a:pt x="96" y="0"/>
                    </a:lnTo>
                    <a:lnTo>
                      <a:pt x="45" y="242"/>
                    </a:lnTo>
                    <a:close/>
                  </a:path>
                </a:pathLst>
              </a:custGeom>
              <a:solidFill>
                <a:srgbClr val="50636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1" name="Freeform 552"/>
              <p:cNvSpPr>
                <a:spLocks noChangeArrowheads="1"/>
              </p:cNvSpPr>
              <p:nvPr/>
            </p:nvSpPr>
            <p:spPr bwMode="auto">
              <a:xfrm>
                <a:off x="2389" y="1554"/>
                <a:ext cx="163" cy="434"/>
              </a:xfrm>
              <a:custGeom>
                <a:avLst/>
                <a:gdLst>
                  <a:gd name="T0" fmla="*/ 0 w 97"/>
                  <a:gd name="T1" fmla="*/ 772 h 244"/>
                  <a:gd name="T2" fmla="*/ 153 w 97"/>
                  <a:gd name="T3" fmla="*/ 667 h 244"/>
                  <a:gd name="T4" fmla="*/ 274 w 97"/>
                  <a:gd name="T5" fmla="*/ 0 h 244"/>
                  <a:gd name="T6" fmla="*/ 96 w 97"/>
                  <a:gd name="T7" fmla="*/ 269 h 244"/>
                  <a:gd name="T8" fmla="*/ 0 w 97"/>
                  <a:gd name="T9" fmla="*/ 772 h 244"/>
                  <a:gd name="T10" fmla="*/ 0 60000 65536"/>
                  <a:gd name="T11" fmla="*/ 0 60000 65536"/>
                  <a:gd name="T12" fmla="*/ 0 60000 65536"/>
                  <a:gd name="T13" fmla="*/ 0 60000 65536"/>
                  <a:gd name="T14" fmla="*/ 0 60000 65536"/>
                  <a:gd name="T15" fmla="*/ 0 w 97"/>
                  <a:gd name="T16" fmla="*/ 0 h 244"/>
                  <a:gd name="T17" fmla="*/ 97 w 97"/>
                  <a:gd name="T18" fmla="*/ 244 h 244"/>
                </a:gdLst>
                <a:ahLst/>
                <a:cxnLst>
                  <a:cxn ang="T10">
                    <a:pos x="T0" y="T1"/>
                  </a:cxn>
                  <a:cxn ang="T11">
                    <a:pos x="T2" y="T3"/>
                  </a:cxn>
                  <a:cxn ang="T12">
                    <a:pos x="T4" y="T5"/>
                  </a:cxn>
                  <a:cxn ang="T13">
                    <a:pos x="T6" y="T7"/>
                  </a:cxn>
                  <a:cxn ang="T14">
                    <a:pos x="T8" y="T9"/>
                  </a:cxn>
                </a:cxnLst>
                <a:rect l="T15" t="T16" r="T17" b="T18"/>
                <a:pathLst>
                  <a:path w="97" h="244">
                    <a:moveTo>
                      <a:pt x="0" y="244"/>
                    </a:moveTo>
                    <a:cubicBezTo>
                      <a:pt x="54" y="211"/>
                      <a:pt x="54" y="211"/>
                      <a:pt x="54" y="211"/>
                    </a:cubicBezTo>
                    <a:cubicBezTo>
                      <a:pt x="68" y="88"/>
                      <a:pt x="97" y="0"/>
                      <a:pt x="97" y="0"/>
                    </a:cubicBezTo>
                    <a:cubicBezTo>
                      <a:pt x="34" y="85"/>
                      <a:pt x="34" y="85"/>
                      <a:pt x="34" y="85"/>
                    </a:cubicBezTo>
                    <a:lnTo>
                      <a:pt x="0" y="244"/>
                    </a:ln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2" name="Freeform 553"/>
              <p:cNvSpPr>
                <a:spLocks noChangeArrowheads="1"/>
              </p:cNvSpPr>
              <p:nvPr/>
            </p:nvSpPr>
            <p:spPr bwMode="auto">
              <a:xfrm>
                <a:off x="2372" y="1652"/>
                <a:ext cx="126" cy="341"/>
              </a:xfrm>
              <a:custGeom>
                <a:avLst/>
                <a:gdLst>
                  <a:gd name="T0" fmla="*/ 0 w 75"/>
                  <a:gd name="T1" fmla="*/ 606 h 192"/>
                  <a:gd name="T2" fmla="*/ 141 w 75"/>
                  <a:gd name="T3" fmla="*/ 517 h 192"/>
                  <a:gd name="T4" fmla="*/ 183 w 75"/>
                  <a:gd name="T5" fmla="*/ 0 h 192"/>
                  <a:gd name="T6" fmla="*/ 96 w 75"/>
                  <a:gd name="T7" fmla="*/ 130 h 192"/>
                  <a:gd name="T8" fmla="*/ 0 w 75"/>
                  <a:gd name="T9" fmla="*/ 606 h 192"/>
                  <a:gd name="T10" fmla="*/ 0 60000 65536"/>
                  <a:gd name="T11" fmla="*/ 0 60000 65536"/>
                  <a:gd name="T12" fmla="*/ 0 60000 65536"/>
                  <a:gd name="T13" fmla="*/ 0 60000 65536"/>
                  <a:gd name="T14" fmla="*/ 0 60000 65536"/>
                  <a:gd name="T15" fmla="*/ 0 w 75"/>
                  <a:gd name="T16" fmla="*/ 0 h 192"/>
                  <a:gd name="T17" fmla="*/ 75 w 75"/>
                  <a:gd name="T18" fmla="*/ 192 h 192"/>
                </a:gdLst>
                <a:ahLst/>
                <a:cxnLst>
                  <a:cxn ang="T10">
                    <a:pos x="T0" y="T1"/>
                  </a:cxn>
                  <a:cxn ang="T11">
                    <a:pos x="T2" y="T3"/>
                  </a:cxn>
                  <a:cxn ang="T12">
                    <a:pos x="T4" y="T5"/>
                  </a:cxn>
                  <a:cxn ang="T13">
                    <a:pos x="T6" y="T7"/>
                  </a:cxn>
                  <a:cxn ang="T14">
                    <a:pos x="T8" y="T9"/>
                  </a:cxn>
                </a:cxnLst>
                <a:rect l="T15" t="T16" r="T17" b="T18"/>
                <a:pathLst>
                  <a:path w="75" h="192">
                    <a:moveTo>
                      <a:pt x="0" y="192"/>
                    </a:moveTo>
                    <a:cubicBezTo>
                      <a:pt x="50" y="164"/>
                      <a:pt x="50" y="164"/>
                      <a:pt x="50" y="164"/>
                    </a:cubicBezTo>
                    <a:cubicBezTo>
                      <a:pt x="75" y="13"/>
                      <a:pt x="65" y="0"/>
                      <a:pt x="65" y="0"/>
                    </a:cubicBezTo>
                    <a:cubicBezTo>
                      <a:pt x="34" y="41"/>
                      <a:pt x="34" y="41"/>
                      <a:pt x="34" y="41"/>
                    </a:cubicBezTo>
                    <a:lnTo>
                      <a:pt x="0" y="192"/>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3" name="Freeform 554"/>
              <p:cNvSpPr>
                <a:spLocks noChangeArrowheads="1"/>
              </p:cNvSpPr>
              <p:nvPr/>
            </p:nvSpPr>
            <p:spPr bwMode="auto">
              <a:xfrm>
                <a:off x="2355" y="1931"/>
                <a:ext cx="225" cy="122"/>
              </a:xfrm>
              <a:custGeom>
                <a:avLst/>
                <a:gdLst>
                  <a:gd name="T0" fmla="*/ 0 w 225"/>
                  <a:gd name="T1" fmla="*/ 76 h 122"/>
                  <a:gd name="T2" fmla="*/ 172 w 225"/>
                  <a:gd name="T3" fmla="*/ 122 h 122"/>
                  <a:gd name="T4" fmla="*/ 225 w 225"/>
                  <a:gd name="T5" fmla="*/ 46 h 122"/>
                  <a:gd name="T6" fmla="*/ 54 w 225"/>
                  <a:gd name="T7" fmla="*/ 0 h 122"/>
                  <a:gd name="T8" fmla="*/ 0 w 225"/>
                  <a:gd name="T9" fmla="*/ 76 h 122"/>
                  <a:gd name="T10" fmla="*/ 0 60000 65536"/>
                  <a:gd name="T11" fmla="*/ 0 60000 65536"/>
                  <a:gd name="T12" fmla="*/ 0 60000 65536"/>
                  <a:gd name="T13" fmla="*/ 0 60000 65536"/>
                  <a:gd name="T14" fmla="*/ 0 60000 65536"/>
                  <a:gd name="T15" fmla="*/ 0 w 225"/>
                  <a:gd name="T16" fmla="*/ 0 h 122"/>
                  <a:gd name="T17" fmla="*/ 225 w 225"/>
                  <a:gd name="T18" fmla="*/ 122 h 122"/>
                </a:gdLst>
                <a:ahLst/>
                <a:cxnLst>
                  <a:cxn ang="T10">
                    <a:pos x="T0" y="T1"/>
                  </a:cxn>
                  <a:cxn ang="T11">
                    <a:pos x="T2" y="T3"/>
                  </a:cxn>
                  <a:cxn ang="T12">
                    <a:pos x="T4" y="T5"/>
                  </a:cxn>
                  <a:cxn ang="T13">
                    <a:pos x="T6" y="T7"/>
                  </a:cxn>
                  <a:cxn ang="T14">
                    <a:pos x="T8" y="T9"/>
                  </a:cxn>
                </a:cxnLst>
                <a:rect l="T15" t="T16" r="T17" b="T18"/>
                <a:pathLst>
                  <a:path w="225" h="122">
                    <a:moveTo>
                      <a:pt x="0" y="76"/>
                    </a:moveTo>
                    <a:lnTo>
                      <a:pt x="172" y="122"/>
                    </a:lnTo>
                    <a:lnTo>
                      <a:pt x="225" y="46"/>
                    </a:lnTo>
                    <a:lnTo>
                      <a:pt x="54" y="0"/>
                    </a:lnTo>
                    <a:lnTo>
                      <a:pt x="0" y="76"/>
                    </a:ln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4" name="Freeform 555"/>
              <p:cNvSpPr>
                <a:spLocks noChangeArrowheads="1"/>
              </p:cNvSpPr>
              <p:nvPr/>
            </p:nvSpPr>
            <p:spPr bwMode="auto">
              <a:xfrm>
                <a:off x="2355" y="1931"/>
                <a:ext cx="172" cy="122"/>
              </a:xfrm>
              <a:custGeom>
                <a:avLst/>
                <a:gdLst>
                  <a:gd name="T0" fmla="*/ 0 w 172"/>
                  <a:gd name="T1" fmla="*/ 76 h 122"/>
                  <a:gd name="T2" fmla="*/ 172 w 172"/>
                  <a:gd name="T3" fmla="*/ 122 h 122"/>
                  <a:gd name="T4" fmla="*/ 54 w 172"/>
                  <a:gd name="T5" fmla="*/ 0 h 122"/>
                  <a:gd name="T6" fmla="*/ 0 w 172"/>
                  <a:gd name="T7" fmla="*/ 76 h 122"/>
                  <a:gd name="T8" fmla="*/ 0 60000 65536"/>
                  <a:gd name="T9" fmla="*/ 0 60000 65536"/>
                  <a:gd name="T10" fmla="*/ 0 60000 65536"/>
                  <a:gd name="T11" fmla="*/ 0 60000 65536"/>
                  <a:gd name="T12" fmla="*/ 0 w 172"/>
                  <a:gd name="T13" fmla="*/ 0 h 122"/>
                  <a:gd name="T14" fmla="*/ 172 w 172"/>
                  <a:gd name="T15" fmla="*/ 122 h 122"/>
                </a:gdLst>
                <a:ahLst/>
                <a:cxnLst>
                  <a:cxn ang="T8">
                    <a:pos x="T0" y="T1"/>
                  </a:cxn>
                  <a:cxn ang="T9">
                    <a:pos x="T2" y="T3"/>
                  </a:cxn>
                  <a:cxn ang="T10">
                    <a:pos x="T4" y="T5"/>
                  </a:cxn>
                  <a:cxn ang="T11">
                    <a:pos x="T6" y="T7"/>
                  </a:cxn>
                </a:cxnLst>
                <a:rect l="T12" t="T13" r="T14" b="T15"/>
                <a:pathLst>
                  <a:path w="172" h="122">
                    <a:moveTo>
                      <a:pt x="0" y="76"/>
                    </a:moveTo>
                    <a:lnTo>
                      <a:pt x="172" y="122"/>
                    </a:lnTo>
                    <a:lnTo>
                      <a:pt x="54" y="0"/>
                    </a:lnTo>
                    <a:lnTo>
                      <a:pt x="0" y="76"/>
                    </a:lnTo>
                    <a:close/>
                  </a:path>
                </a:pathLst>
              </a:custGeom>
              <a:solidFill>
                <a:srgbClr val="F5E9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5" name="Freeform 556"/>
              <p:cNvSpPr>
                <a:spLocks noChangeArrowheads="1"/>
              </p:cNvSpPr>
              <p:nvPr/>
            </p:nvSpPr>
            <p:spPr bwMode="auto">
              <a:xfrm>
                <a:off x="2355" y="1517"/>
                <a:ext cx="115" cy="490"/>
              </a:xfrm>
              <a:custGeom>
                <a:avLst/>
                <a:gdLst>
                  <a:gd name="T0" fmla="*/ 91 w 68"/>
                  <a:gd name="T1" fmla="*/ 735 h 276"/>
                  <a:gd name="T2" fmla="*/ 0 w 68"/>
                  <a:gd name="T3" fmla="*/ 870 h 276"/>
                  <a:gd name="T4" fmla="*/ 194 w 68"/>
                  <a:gd name="T5" fmla="*/ 0 h 276"/>
                  <a:gd name="T6" fmla="*/ 91 w 68"/>
                  <a:gd name="T7" fmla="*/ 735 h 276"/>
                  <a:gd name="T8" fmla="*/ 0 60000 65536"/>
                  <a:gd name="T9" fmla="*/ 0 60000 65536"/>
                  <a:gd name="T10" fmla="*/ 0 60000 65536"/>
                  <a:gd name="T11" fmla="*/ 0 60000 65536"/>
                  <a:gd name="T12" fmla="*/ 0 w 68"/>
                  <a:gd name="T13" fmla="*/ 0 h 276"/>
                  <a:gd name="T14" fmla="*/ 68 w 68"/>
                  <a:gd name="T15" fmla="*/ 276 h 276"/>
                </a:gdLst>
                <a:ahLst/>
                <a:cxnLst>
                  <a:cxn ang="T8">
                    <a:pos x="T0" y="T1"/>
                  </a:cxn>
                  <a:cxn ang="T9">
                    <a:pos x="T2" y="T3"/>
                  </a:cxn>
                  <a:cxn ang="T10">
                    <a:pos x="T4" y="T5"/>
                  </a:cxn>
                  <a:cxn ang="T11">
                    <a:pos x="T6" y="T7"/>
                  </a:cxn>
                </a:cxnLst>
                <a:rect l="T12" t="T13" r="T14" b="T15"/>
                <a:pathLst>
                  <a:path w="68" h="276">
                    <a:moveTo>
                      <a:pt x="32" y="233"/>
                    </a:moveTo>
                    <a:cubicBezTo>
                      <a:pt x="0" y="276"/>
                      <a:pt x="0" y="276"/>
                      <a:pt x="0" y="276"/>
                    </a:cubicBezTo>
                    <a:cubicBezTo>
                      <a:pt x="68" y="0"/>
                      <a:pt x="68" y="0"/>
                      <a:pt x="68" y="0"/>
                    </a:cubicBezTo>
                    <a:cubicBezTo>
                      <a:pt x="68" y="0"/>
                      <a:pt x="60" y="122"/>
                      <a:pt x="32" y="23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6" name="Freeform 557"/>
              <p:cNvSpPr>
                <a:spLocks noChangeArrowheads="1"/>
              </p:cNvSpPr>
              <p:nvPr/>
            </p:nvSpPr>
            <p:spPr bwMode="auto">
              <a:xfrm>
                <a:off x="2315" y="2109"/>
                <a:ext cx="62" cy="266"/>
              </a:xfrm>
              <a:custGeom>
                <a:avLst/>
                <a:gdLst>
                  <a:gd name="T0" fmla="*/ 45 w 37"/>
                  <a:gd name="T1" fmla="*/ 0 h 150"/>
                  <a:gd name="T2" fmla="*/ 99 w 37"/>
                  <a:gd name="T3" fmla="*/ 321 h 150"/>
                  <a:gd name="T4" fmla="*/ 54 w 37"/>
                  <a:gd name="T5" fmla="*/ 459 h 150"/>
                  <a:gd name="T6" fmla="*/ 37 w 37"/>
                  <a:gd name="T7" fmla="*/ 468 h 150"/>
                  <a:gd name="T8" fmla="*/ 39 w 37"/>
                  <a:gd name="T9" fmla="*/ 443 h 150"/>
                  <a:gd name="T10" fmla="*/ 87 w 37"/>
                  <a:gd name="T11" fmla="*/ 330 h 150"/>
                  <a:gd name="T12" fmla="*/ 0 w 37"/>
                  <a:gd name="T13" fmla="*/ 20 h 150"/>
                  <a:gd name="T14" fmla="*/ 45 w 37"/>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150"/>
                  <a:gd name="T26" fmla="*/ 37 w 37"/>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150">
                    <a:moveTo>
                      <a:pt x="16" y="0"/>
                    </a:moveTo>
                    <a:cubicBezTo>
                      <a:pt x="16" y="0"/>
                      <a:pt x="33" y="85"/>
                      <a:pt x="35" y="102"/>
                    </a:cubicBezTo>
                    <a:cubicBezTo>
                      <a:pt x="37" y="123"/>
                      <a:pt x="19" y="146"/>
                      <a:pt x="19" y="146"/>
                    </a:cubicBezTo>
                    <a:cubicBezTo>
                      <a:pt x="19" y="146"/>
                      <a:pt x="15" y="150"/>
                      <a:pt x="13" y="149"/>
                    </a:cubicBezTo>
                    <a:cubicBezTo>
                      <a:pt x="12" y="147"/>
                      <a:pt x="11" y="146"/>
                      <a:pt x="14" y="141"/>
                    </a:cubicBezTo>
                    <a:cubicBezTo>
                      <a:pt x="21" y="127"/>
                      <a:pt x="32" y="118"/>
                      <a:pt x="31" y="105"/>
                    </a:cubicBezTo>
                    <a:cubicBezTo>
                      <a:pt x="30" y="93"/>
                      <a:pt x="21" y="27"/>
                      <a:pt x="0" y="6"/>
                    </a:cubicBezTo>
                    <a:cubicBezTo>
                      <a:pt x="16" y="0"/>
                      <a:pt x="16" y="0"/>
                      <a:pt x="16" y="0"/>
                    </a:cubicBezTo>
                  </a:path>
                </a:pathLst>
              </a:custGeom>
              <a:solidFill>
                <a:srgbClr val="6F2B4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7" name="Freeform 558"/>
              <p:cNvSpPr>
                <a:spLocks noChangeArrowheads="1"/>
              </p:cNvSpPr>
              <p:nvPr/>
            </p:nvSpPr>
            <p:spPr bwMode="auto">
              <a:xfrm>
                <a:off x="2265" y="2132"/>
                <a:ext cx="149" cy="223"/>
              </a:xfrm>
              <a:custGeom>
                <a:avLst/>
                <a:gdLst>
                  <a:gd name="T0" fmla="*/ 249 w 89"/>
                  <a:gd name="T1" fmla="*/ 382 h 126"/>
                  <a:gd name="T2" fmla="*/ 126 w 89"/>
                  <a:gd name="T3" fmla="*/ 85 h 126"/>
                  <a:gd name="T4" fmla="*/ 17 w 89"/>
                  <a:gd name="T5" fmla="*/ 4 h 126"/>
                  <a:gd name="T6" fmla="*/ 0 w 89"/>
                  <a:gd name="T7" fmla="*/ 7 h 126"/>
                  <a:gd name="T8" fmla="*/ 13 w 89"/>
                  <a:gd name="T9" fmla="*/ 25 h 126"/>
                  <a:gd name="T10" fmla="*/ 112 w 89"/>
                  <a:gd name="T11" fmla="*/ 85 h 126"/>
                  <a:gd name="T12" fmla="*/ 204 w 89"/>
                  <a:gd name="T13" fmla="*/ 395 h 126"/>
                  <a:gd name="T14" fmla="*/ 249 w 89"/>
                  <a:gd name="T15" fmla="*/ 382 h 126"/>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26"/>
                  <a:gd name="T26" fmla="*/ 89 w 89"/>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26">
                    <a:moveTo>
                      <a:pt x="89" y="122"/>
                    </a:moveTo>
                    <a:cubicBezTo>
                      <a:pt x="89" y="122"/>
                      <a:pt x="54" y="42"/>
                      <a:pt x="45" y="27"/>
                    </a:cubicBezTo>
                    <a:cubicBezTo>
                      <a:pt x="34" y="9"/>
                      <a:pt x="6" y="1"/>
                      <a:pt x="6" y="1"/>
                    </a:cubicBezTo>
                    <a:cubicBezTo>
                      <a:pt x="6" y="1"/>
                      <a:pt x="1" y="0"/>
                      <a:pt x="0" y="2"/>
                    </a:cubicBezTo>
                    <a:cubicBezTo>
                      <a:pt x="0" y="4"/>
                      <a:pt x="0" y="6"/>
                      <a:pt x="5" y="8"/>
                    </a:cubicBezTo>
                    <a:cubicBezTo>
                      <a:pt x="19" y="15"/>
                      <a:pt x="33" y="17"/>
                      <a:pt x="40" y="27"/>
                    </a:cubicBezTo>
                    <a:cubicBezTo>
                      <a:pt x="46" y="38"/>
                      <a:pt x="77" y="97"/>
                      <a:pt x="73" y="126"/>
                    </a:cubicBezTo>
                    <a:cubicBezTo>
                      <a:pt x="89" y="122"/>
                      <a:pt x="89" y="122"/>
                      <a:pt x="89" y="122"/>
                    </a:cubicBezTo>
                  </a:path>
                </a:pathLst>
              </a:custGeom>
              <a:solidFill>
                <a:srgbClr val="6F2B4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8" name="Freeform 559"/>
              <p:cNvSpPr>
                <a:spLocks noEditPoints="1" noChangeArrowheads="1"/>
              </p:cNvSpPr>
              <p:nvPr/>
            </p:nvSpPr>
            <p:spPr bwMode="auto">
              <a:xfrm>
                <a:off x="2288" y="2109"/>
                <a:ext cx="128" cy="252"/>
              </a:xfrm>
              <a:custGeom>
                <a:avLst/>
                <a:gdLst>
                  <a:gd name="T0" fmla="*/ 216 w 76"/>
                  <a:gd name="T1" fmla="*/ 426 h 142"/>
                  <a:gd name="T2" fmla="*/ 211 w 76"/>
                  <a:gd name="T3" fmla="*/ 387 h 142"/>
                  <a:gd name="T4" fmla="*/ 195 w 76"/>
                  <a:gd name="T5" fmla="*/ 321 h 142"/>
                  <a:gd name="T6" fmla="*/ 175 w 76"/>
                  <a:gd name="T7" fmla="*/ 272 h 142"/>
                  <a:gd name="T8" fmla="*/ 175 w 76"/>
                  <a:gd name="T9" fmla="*/ 272 h 142"/>
                  <a:gd name="T10" fmla="*/ 157 w 76"/>
                  <a:gd name="T11" fmla="*/ 211 h 142"/>
                  <a:gd name="T12" fmla="*/ 141 w 76"/>
                  <a:gd name="T13" fmla="*/ 151 h 142"/>
                  <a:gd name="T14" fmla="*/ 141 w 76"/>
                  <a:gd name="T15" fmla="*/ 151 h 142"/>
                  <a:gd name="T16" fmla="*/ 130 w 76"/>
                  <a:gd name="T17" fmla="*/ 98 h 142"/>
                  <a:gd name="T18" fmla="*/ 108 w 76"/>
                  <a:gd name="T19" fmla="*/ 35 h 142"/>
                  <a:gd name="T20" fmla="*/ 91 w 76"/>
                  <a:gd name="T21" fmla="*/ 0 h 142"/>
                  <a:gd name="T22" fmla="*/ 37 w 76"/>
                  <a:gd name="T23" fmla="*/ 20 h 142"/>
                  <a:gd name="T24" fmla="*/ 29 w 76"/>
                  <a:gd name="T25" fmla="*/ 32 h 142"/>
                  <a:gd name="T26" fmla="*/ 29 w 76"/>
                  <a:gd name="T27" fmla="*/ 32 h 142"/>
                  <a:gd name="T28" fmla="*/ 25 w 76"/>
                  <a:gd name="T29" fmla="*/ 32 h 142"/>
                  <a:gd name="T30" fmla="*/ 25 w 76"/>
                  <a:gd name="T31" fmla="*/ 32 h 142"/>
                  <a:gd name="T32" fmla="*/ 13 w 76"/>
                  <a:gd name="T33" fmla="*/ 138 h 142"/>
                  <a:gd name="T34" fmla="*/ 91 w 76"/>
                  <a:gd name="T35" fmla="*/ 215 h 142"/>
                  <a:gd name="T36" fmla="*/ 113 w 76"/>
                  <a:gd name="T37" fmla="*/ 227 h 142"/>
                  <a:gd name="T38" fmla="*/ 103 w 76"/>
                  <a:gd name="T39" fmla="*/ 252 h 142"/>
                  <a:gd name="T40" fmla="*/ 79 w 76"/>
                  <a:gd name="T41" fmla="*/ 366 h 142"/>
                  <a:gd name="T42" fmla="*/ 145 w 76"/>
                  <a:gd name="T43" fmla="*/ 440 h 142"/>
                  <a:gd name="T44" fmla="*/ 145 w 76"/>
                  <a:gd name="T45" fmla="*/ 440 h 142"/>
                  <a:gd name="T46" fmla="*/ 148 w 76"/>
                  <a:gd name="T47" fmla="*/ 440 h 142"/>
                  <a:gd name="T48" fmla="*/ 148 w 76"/>
                  <a:gd name="T49" fmla="*/ 440 h 142"/>
                  <a:gd name="T50" fmla="*/ 162 w 76"/>
                  <a:gd name="T51" fmla="*/ 447 h 142"/>
                  <a:gd name="T52" fmla="*/ 216 w 76"/>
                  <a:gd name="T53" fmla="*/ 426 h 142"/>
                  <a:gd name="T54" fmla="*/ 96 w 76"/>
                  <a:gd name="T55" fmla="*/ 208 h 142"/>
                  <a:gd name="T56" fmla="*/ 17 w 76"/>
                  <a:gd name="T57" fmla="*/ 138 h 142"/>
                  <a:gd name="T58" fmla="*/ 45 w 76"/>
                  <a:gd name="T59" fmla="*/ 35 h 142"/>
                  <a:gd name="T60" fmla="*/ 121 w 76"/>
                  <a:gd name="T61" fmla="*/ 101 h 142"/>
                  <a:gd name="T62" fmla="*/ 96 w 76"/>
                  <a:gd name="T63" fmla="*/ 208 h 142"/>
                  <a:gd name="T64" fmla="*/ 83 w 76"/>
                  <a:gd name="T65" fmla="*/ 358 h 142"/>
                  <a:gd name="T66" fmla="*/ 111 w 76"/>
                  <a:gd name="T67" fmla="*/ 256 h 142"/>
                  <a:gd name="T68" fmla="*/ 187 w 76"/>
                  <a:gd name="T69" fmla="*/ 321 h 142"/>
                  <a:gd name="T70" fmla="*/ 158 w 76"/>
                  <a:gd name="T71" fmla="*/ 428 h 142"/>
                  <a:gd name="T72" fmla="*/ 83 w 76"/>
                  <a:gd name="T73" fmla="*/ 358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42"/>
                  <a:gd name="T113" fmla="*/ 76 w 7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42">
                    <a:moveTo>
                      <a:pt x="76" y="135"/>
                    </a:moveTo>
                    <a:cubicBezTo>
                      <a:pt x="76" y="133"/>
                      <a:pt x="75" y="127"/>
                      <a:pt x="74" y="123"/>
                    </a:cubicBezTo>
                    <a:cubicBezTo>
                      <a:pt x="74" y="118"/>
                      <a:pt x="72" y="112"/>
                      <a:pt x="69" y="102"/>
                    </a:cubicBezTo>
                    <a:cubicBezTo>
                      <a:pt x="66" y="95"/>
                      <a:pt x="64" y="90"/>
                      <a:pt x="62" y="86"/>
                    </a:cubicBezTo>
                    <a:cubicBezTo>
                      <a:pt x="62" y="86"/>
                      <a:pt x="62" y="86"/>
                      <a:pt x="62" y="86"/>
                    </a:cubicBezTo>
                    <a:cubicBezTo>
                      <a:pt x="62" y="86"/>
                      <a:pt x="57" y="75"/>
                      <a:pt x="55" y="67"/>
                    </a:cubicBezTo>
                    <a:cubicBezTo>
                      <a:pt x="52" y="60"/>
                      <a:pt x="50" y="48"/>
                      <a:pt x="50" y="48"/>
                    </a:cubicBezTo>
                    <a:cubicBezTo>
                      <a:pt x="50" y="48"/>
                      <a:pt x="50" y="48"/>
                      <a:pt x="50" y="48"/>
                    </a:cubicBezTo>
                    <a:cubicBezTo>
                      <a:pt x="49" y="44"/>
                      <a:pt x="48" y="38"/>
                      <a:pt x="46" y="31"/>
                    </a:cubicBezTo>
                    <a:cubicBezTo>
                      <a:pt x="43" y="21"/>
                      <a:pt x="40" y="15"/>
                      <a:pt x="38" y="11"/>
                    </a:cubicBezTo>
                    <a:cubicBezTo>
                      <a:pt x="36" y="7"/>
                      <a:pt x="33" y="1"/>
                      <a:pt x="32" y="0"/>
                    </a:cubicBezTo>
                    <a:cubicBezTo>
                      <a:pt x="24" y="1"/>
                      <a:pt x="20" y="2"/>
                      <a:pt x="13" y="6"/>
                    </a:cubicBezTo>
                    <a:cubicBezTo>
                      <a:pt x="13" y="7"/>
                      <a:pt x="11" y="9"/>
                      <a:pt x="10" y="10"/>
                    </a:cubicBezTo>
                    <a:cubicBezTo>
                      <a:pt x="10" y="10"/>
                      <a:pt x="10" y="10"/>
                      <a:pt x="10" y="10"/>
                    </a:cubicBezTo>
                    <a:cubicBezTo>
                      <a:pt x="9" y="10"/>
                      <a:pt x="9" y="10"/>
                      <a:pt x="9" y="10"/>
                    </a:cubicBezTo>
                    <a:cubicBezTo>
                      <a:pt x="9" y="10"/>
                      <a:pt x="9" y="10"/>
                      <a:pt x="9" y="10"/>
                    </a:cubicBezTo>
                    <a:cubicBezTo>
                      <a:pt x="1" y="17"/>
                      <a:pt x="0" y="30"/>
                      <a:pt x="5" y="44"/>
                    </a:cubicBezTo>
                    <a:cubicBezTo>
                      <a:pt x="10" y="59"/>
                      <a:pt x="20" y="70"/>
                      <a:pt x="32" y="68"/>
                    </a:cubicBezTo>
                    <a:cubicBezTo>
                      <a:pt x="35" y="68"/>
                      <a:pt x="38" y="69"/>
                      <a:pt x="40" y="72"/>
                    </a:cubicBezTo>
                    <a:cubicBezTo>
                      <a:pt x="41" y="76"/>
                      <a:pt x="38" y="78"/>
                      <a:pt x="36" y="80"/>
                    </a:cubicBezTo>
                    <a:cubicBezTo>
                      <a:pt x="25" y="85"/>
                      <a:pt x="23" y="100"/>
                      <a:pt x="28" y="116"/>
                    </a:cubicBezTo>
                    <a:cubicBezTo>
                      <a:pt x="32" y="130"/>
                      <a:pt x="41" y="140"/>
                      <a:pt x="51" y="140"/>
                    </a:cubicBezTo>
                    <a:cubicBezTo>
                      <a:pt x="51" y="140"/>
                      <a:pt x="51" y="140"/>
                      <a:pt x="51" y="140"/>
                    </a:cubicBezTo>
                    <a:cubicBezTo>
                      <a:pt x="52" y="140"/>
                      <a:pt x="52" y="140"/>
                      <a:pt x="52" y="140"/>
                    </a:cubicBezTo>
                    <a:cubicBezTo>
                      <a:pt x="52" y="140"/>
                      <a:pt x="52" y="140"/>
                      <a:pt x="52" y="140"/>
                    </a:cubicBezTo>
                    <a:cubicBezTo>
                      <a:pt x="53" y="140"/>
                      <a:pt x="56" y="140"/>
                      <a:pt x="57" y="142"/>
                    </a:cubicBezTo>
                    <a:cubicBezTo>
                      <a:pt x="64" y="140"/>
                      <a:pt x="69" y="139"/>
                      <a:pt x="76" y="135"/>
                    </a:cubicBezTo>
                    <a:moveTo>
                      <a:pt x="34" y="66"/>
                    </a:moveTo>
                    <a:cubicBezTo>
                      <a:pt x="22" y="70"/>
                      <a:pt x="11" y="59"/>
                      <a:pt x="6" y="44"/>
                    </a:cubicBezTo>
                    <a:cubicBezTo>
                      <a:pt x="1" y="29"/>
                      <a:pt x="3" y="15"/>
                      <a:pt x="16" y="11"/>
                    </a:cubicBezTo>
                    <a:cubicBezTo>
                      <a:pt x="28" y="7"/>
                      <a:pt x="35" y="7"/>
                      <a:pt x="43" y="32"/>
                    </a:cubicBezTo>
                    <a:cubicBezTo>
                      <a:pt x="52" y="61"/>
                      <a:pt x="46" y="62"/>
                      <a:pt x="34" y="66"/>
                    </a:cubicBezTo>
                    <a:moveTo>
                      <a:pt x="29" y="114"/>
                    </a:moveTo>
                    <a:cubicBezTo>
                      <a:pt x="24" y="99"/>
                      <a:pt x="27" y="85"/>
                      <a:pt x="39" y="81"/>
                    </a:cubicBezTo>
                    <a:cubicBezTo>
                      <a:pt x="51" y="77"/>
                      <a:pt x="57" y="74"/>
                      <a:pt x="66" y="102"/>
                    </a:cubicBezTo>
                    <a:cubicBezTo>
                      <a:pt x="74" y="127"/>
                      <a:pt x="68" y="132"/>
                      <a:pt x="56" y="136"/>
                    </a:cubicBezTo>
                    <a:cubicBezTo>
                      <a:pt x="43" y="140"/>
                      <a:pt x="34" y="129"/>
                      <a:pt x="29" y="114"/>
                    </a:cubicBezTo>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59" name="Picture 56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301" y="2120"/>
                <a:ext cx="7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60" name="Freeform 561"/>
              <p:cNvSpPr>
                <a:spLocks noEditPoints="1" noChangeArrowheads="1"/>
              </p:cNvSpPr>
              <p:nvPr/>
            </p:nvSpPr>
            <p:spPr bwMode="auto">
              <a:xfrm>
                <a:off x="2298" y="2132"/>
                <a:ext cx="71" cy="85"/>
              </a:xfrm>
              <a:custGeom>
                <a:avLst/>
                <a:gdLst>
                  <a:gd name="T0" fmla="*/ 117 w 42"/>
                  <a:gd name="T1" fmla="*/ 101 h 48"/>
                  <a:gd name="T2" fmla="*/ 108 w 42"/>
                  <a:gd name="T3" fmla="*/ 151 h 48"/>
                  <a:gd name="T4" fmla="*/ 108 w 42"/>
                  <a:gd name="T5" fmla="*/ 151 h 48"/>
                  <a:gd name="T6" fmla="*/ 120 w 42"/>
                  <a:gd name="T7" fmla="*/ 126 h 48"/>
                  <a:gd name="T8" fmla="*/ 117 w 42"/>
                  <a:gd name="T9" fmla="*/ 101 h 48"/>
                  <a:gd name="T10" fmla="*/ 117 w 42"/>
                  <a:gd name="T11" fmla="*/ 101 h 48"/>
                  <a:gd name="T12" fmla="*/ 14 w 42"/>
                  <a:gd name="T13" fmla="*/ 0 h 48"/>
                  <a:gd name="T14" fmla="*/ 0 w 42"/>
                  <a:gd name="T15" fmla="*/ 19 h 48"/>
                  <a:gd name="T16" fmla="*/ 71 w 42"/>
                  <a:gd name="T17" fmla="*/ 62 h 48"/>
                  <a:gd name="T18" fmla="*/ 69 w 42"/>
                  <a:gd name="T19" fmla="*/ 57 h 48"/>
                  <a:gd name="T20" fmla="*/ 14 w 42"/>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8"/>
                  <a:gd name="T35" fmla="*/ 42 w 4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8">
                    <a:moveTo>
                      <a:pt x="41" y="32"/>
                    </a:moveTo>
                    <a:cubicBezTo>
                      <a:pt x="42" y="41"/>
                      <a:pt x="41" y="46"/>
                      <a:pt x="38" y="48"/>
                    </a:cubicBezTo>
                    <a:cubicBezTo>
                      <a:pt x="38" y="48"/>
                      <a:pt x="38" y="48"/>
                      <a:pt x="38" y="48"/>
                    </a:cubicBezTo>
                    <a:cubicBezTo>
                      <a:pt x="40" y="47"/>
                      <a:pt x="42" y="44"/>
                      <a:pt x="42" y="40"/>
                    </a:cubicBezTo>
                    <a:cubicBezTo>
                      <a:pt x="42" y="38"/>
                      <a:pt x="41" y="35"/>
                      <a:pt x="41" y="32"/>
                    </a:cubicBezTo>
                    <a:cubicBezTo>
                      <a:pt x="41" y="32"/>
                      <a:pt x="41" y="32"/>
                      <a:pt x="41" y="32"/>
                    </a:cubicBezTo>
                    <a:moveTo>
                      <a:pt x="5" y="0"/>
                    </a:moveTo>
                    <a:cubicBezTo>
                      <a:pt x="3" y="2"/>
                      <a:pt x="1" y="4"/>
                      <a:pt x="0" y="6"/>
                    </a:cubicBezTo>
                    <a:cubicBezTo>
                      <a:pt x="25" y="20"/>
                      <a:pt x="25" y="20"/>
                      <a:pt x="25" y="20"/>
                    </a:cubicBezTo>
                    <a:cubicBezTo>
                      <a:pt x="25" y="19"/>
                      <a:pt x="25" y="18"/>
                      <a:pt x="24" y="18"/>
                    </a:cubicBezTo>
                    <a:cubicBezTo>
                      <a:pt x="5" y="0"/>
                      <a:pt x="5" y="0"/>
                      <a:pt x="5" y="0"/>
                    </a:cubicBezTo>
                  </a:path>
                </a:pathLst>
              </a:custGeom>
              <a:solidFill>
                <a:srgbClr val="A796B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1" name="Freeform 562"/>
              <p:cNvSpPr>
                <a:spLocks noEditPoints="1" noChangeArrowheads="1"/>
              </p:cNvSpPr>
              <p:nvPr/>
            </p:nvSpPr>
            <p:spPr bwMode="auto">
              <a:xfrm>
                <a:off x="2322" y="2125"/>
                <a:ext cx="40" cy="94"/>
              </a:xfrm>
              <a:custGeom>
                <a:avLst/>
                <a:gdLst>
                  <a:gd name="T0" fmla="*/ 67 w 24"/>
                  <a:gd name="T1" fmla="*/ 163 h 53"/>
                  <a:gd name="T2" fmla="*/ 62 w 24"/>
                  <a:gd name="T3" fmla="*/ 167 h 53"/>
                  <a:gd name="T4" fmla="*/ 62 w 24"/>
                  <a:gd name="T5" fmla="*/ 167 h 53"/>
                  <a:gd name="T6" fmla="*/ 67 w 24"/>
                  <a:gd name="T7" fmla="*/ 163 h 53"/>
                  <a:gd name="T8" fmla="*/ 67 w 24"/>
                  <a:gd name="T9" fmla="*/ 163 h 53"/>
                  <a:gd name="T10" fmla="*/ 13 w 24"/>
                  <a:gd name="T11" fmla="*/ 0 h 53"/>
                  <a:gd name="T12" fmla="*/ 13 w 24"/>
                  <a:gd name="T13" fmla="*/ 0 h 53"/>
                  <a:gd name="T14" fmla="*/ 0 w 24"/>
                  <a:gd name="T15" fmla="*/ 4 h 53"/>
                  <a:gd name="T16" fmla="*/ 28 w 24"/>
                  <a:gd name="T17" fmla="*/ 69 h 53"/>
                  <a:gd name="T18" fmla="*/ 30 w 24"/>
                  <a:gd name="T19" fmla="*/ 76 h 53"/>
                  <a:gd name="T20" fmla="*/ 55 w 24"/>
                  <a:gd name="T21" fmla="*/ 89 h 53"/>
                  <a:gd name="T22" fmla="*/ 42 w 24"/>
                  <a:gd name="T23" fmla="*/ 20 h 53"/>
                  <a:gd name="T24" fmla="*/ 13 w 24"/>
                  <a:gd name="T25" fmla="*/ 0 h 53"/>
                  <a:gd name="T26" fmla="*/ 13 w 24"/>
                  <a:gd name="T27" fmla="*/ 0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53"/>
                  <a:gd name="T44" fmla="*/ 24 w 24"/>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53">
                    <a:moveTo>
                      <a:pt x="24" y="52"/>
                    </a:moveTo>
                    <a:cubicBezTo>
                      <a:pt x="24" y="53"/>
                      <a:pt x="23" y="53"/>
                      <a:pt x="22" y="53"/>
                    </a:cubicBezTo>
                    <a:cubicBezTo>
                      <a:pt x="22" y="53"/>
                      <a:pt x="22" y="53"/>
                      <a:pt x="22" y="53"/>
                    </a:cubicBezTo>
                    <a:cubicBezTo>
                      <a:pt x="23" y="53"/>
                      <a:pt x="24" y="53"/>
                      <a:pt x="24" y="52"/>
                    </a:cubicBezTo>
                    <a:cubicBezTo>
                      <a:pt x="24" y="52"/>
                      <a:pt x="24" y="52"/>
                      <a:pt x="24" y="52"/>
                    </a:cubicBezTo>
                    <a:moveTo>
                      <a:pt x="5" y="0"/>
                    </a:moveTo>
                    <a:cubicBezTo>
                      <a:pt x="5" y="0"/>
                      <a:pt x="5" y="0"/>
                      <a:pt x="5" y="0"/>
                    </a:cubicBezTo>
                    <a:cubicBezTo>
                      <a:pt x="3" y="0"/>
                      <a:pt x="2" y="1"/>
                      <a:pt x="0" y="1"/>
                    </a:cubicBezTo>
                    <a:cubicBezTo>
                      <a:pt x="4" y="6"/>
                      <a:pt x="7" y="14"/>
                      <a:pt x="10" y="22"/>
                    </a:cubicBezTo>
                    <a:cubicBezTo>
                      <a:pt x="11" y="22"/>
                      <a:pt x="11" y="23"/>
                      <a:pt x="11" y="24"/>
                    </a:cubicBezTo>
                    <a:cubicBezTo>
                      <a:pt x="20" y="28"/>
                      <a:pt x="20" y="28"/>
                      <a:pt x="20" y="28"/>
                    </a:cubicBezTo>
                    <a:cubicBezTo>
                      <a:pt x="18" y="20"/>
                      <a:pt x="16" y="12"/>
                      <a:pt x="15" y="6"/>
                    </a:cubicBezTo>
                    <a:cubicBezTo>
                      <a:pt x="12" y="2"/>
                      <a:pt x="9" y="0"/>
                      <a:pt x="5" y="0"/>
                    </a:cubicBezTo>
                    <a:cubicBezTo>
                      <a:pt x="5" y="0"/>
                      <a:pt x="5" y="0"/>
                      <a:pt x="5"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2" name="Freeform 563"/>
              <p:cNvSpPr>
                <a:spLocks noChangeArrowheads="1"/>
              </p:cNvSpPr>
              <p:nvPr/>
            </p:nvSpPr>
            <p:spPr bwMode="auto">
              <a:xfrm>
                <a:off x="2352" y="2219"/>
                <a:ext cx="7" cy="3"/>
              </a:xfrm>
              <a:custGeom>
                <a:avLst/>
                <a:gdLst>
                  <a:gd name="T0" fmla="*/ 12 w 4"/>
                  <a:gd name="T1" fmla="*/ 0 h 2"/>
                  <a:gd name="T2" fmla="*/ 0 w 4"/>
                  <a:gd name="T3" fmla="*/ 5 h 2"/>
                  <a:gd name="T4" fmla="*/ 12 w 4"/>
                  <a:gd name="T5" fmla="*/ 0 h 2"/>
                  <a:gd name="T6" fmla="*/ 12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4" y="0"/>
                    </a:moveTo>
                    <a:cubicBezTo>
                      <a:pt x="3" y="1"/>
                      <a:pt x="2" y="2"/>
                      <a:pt x="0" y="2"/>
                    </a:cubicBezTo>
                    <a:cubicBezTo>
                      <a:pt x="2" y="2"/>
                      <a:pt x="3" y="1"/>
                      <a:pt x="4" y="0"/>
                    </a:cubicBezTo>
                    <a:cubicBezTo>
                      <a:pt x="4" y="0"/>
                      <a:pt x="4" y="0"/>
                      <a:pt x="4"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3" name="Freeform 564"/>
              <p:cNvSpPr>
                <a:spLocks noEditPoints="1" noChangeArrowheads="1"/>
              </p:cNvSpPr>
              <p:nvPr/>
            </p:nvSpPr>
            <p:spPr bwMode="auto">
              <a:xfrm>
                <a:off x="2298" y="2125"/>
                <a:ext cx="71" cy="78"/>
              </a:xfrm>
              <a:custGeom>
                <a:avLst/>
                <a:gdLst>
                  <a:gd name="T0" fmla="*/ 107 w 42"/>
                  <a:gd name="T1" fmla="*/ 73 h 44"/>
                  <a:gd name="T2" fmla="*/ 107 w 42"/>
                  <a:gd name="T3" fmla="*/ 73 h 44"/>
                  <a:gd name="T4" fmla="*/ 117 w 42"/>
                  <a:gd name="T5" fmla="*/ 113 h 44"/>
                  <a:gd name="T6" fmla="*/ 120 w 42"/>
                  <a:gd name="T7" fmla="*/ 138 h 44"/>
                  <a:gd name="T8" fmla="*/ 107 w 42"/>
                  <a:gd name="T9" fmla="*/ 73 h 44"/>
                  <a:gd name="T10" fmla="*/ 107 w 42"/>
                  <a:gd name="T11" fmla="*/ 73 h 44"/>
                  <a:gd name="T12" fmla="*/ 107 w 42"/>
                  <a:gd name="T13" fmla="*/ 73 h 44"/>
                  <a:gd name="T14" fmla="*/ 107 w 42"/>
                  <a:gd name="T15" fmla="*/ 73 h 44"/>
                  <a:gd name="T16" fmla="*/ 107 w 42"/>
                  <a:gd name="T17" fmla="*/ 73 h 44"/>
                  <a:gd name="T18" fmla="*/ 29 w 42"/>
                  <a:gd name="T19" fmla="*/ 7 h 44"/>
                  <a:gd name="T20" fmla="*/ 29 w 42"/>
                  <a:gd name="T21" fmla="*/ 7 h 44"/>
                  <a:gd name="T22" fmla="*/ 0 w 42"/>
                  <a:gd name="T23" fmla="*/ 32 h 44"/>
                  <a:gd name="T24" fmla="*/ 0 w 42"/>
                  <a:gd name="T25" fmla="*/ 32 h 44"/>
                  <a:gd name="T26" fmla="*/ 14 w 42"/>
                  <a:gd name="T27" fmla="*/ 12 h 44"/>
                  <a:gd name="T28" fmla="*/ 29 w 42"/>
                  <a:gd name="T29" fmla="*/ 7 h 44"/>
                  <a:gd name="T30" fmla="*/ 29 w 42"/>
                  <a:gd name="T31" fmla="*/ 7 h 44"/>
                  <a:gd name="T32" fmla="*/ 54 w 42"/>
                  <a:gd name="T33" fmla="*/ 0 h 44"/>
                  <a:gd name="T34" fmla="*/ 29 w 42"/>
                  <a:gd name="T35" fmla="*/ 7 h 44"/>
                  <a:gd name="T36" fmla="*/ 41 w 42"/>
                  <a:gd name="T37" fmla="*/ 4 h 44"/>
                  <a:gd name="T38" fmla="*/ 54 w 42"/>
                  <a:gd name="T39" fmla="*/ 0 h 44"/>
                  <a:gd name="T40" fmla="*/ 54 w 42"/>
                  <a:gd name="T41" fmla="*/ 0 h 44"/>
                  <a:gd name="T42" fmla="*/ 54 w 42"/>
                  <a:gd name="T43" fmla="*/ 0 h 44"/>
                  <a:gd name="T44" fmla="*/ 54 w 42"/>
                  <a:gd name="T45" fmla="*/ 0 h 44"/>
                  <a:gd name="T46" fmla="*/ 54 w 42"/>
                  <a:gd name="T47" fmla="*/ 0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44"/>
                  <a:gd name="T74" fmla="*/ 42 w 42"/>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44">
                    <a:moveTo>
                      <a:pt x="37" y="23"/>
                    </a:moveTo>
                    <a:cubicBezTo>
                      <a:pt x="37" y="23"/>
                      <a:pt x="37" y="23"/>
                      <a:pt x="37" y="23"/>
                    </a:cubicBezTo>
                    <a:cubicBezTo>
                      <a:pt x="39" y="29"/>
                      <a:pt x="40" y="33"/>
                      <a:pt x="41" y="36"/>
                    </a:cubicBezTo>
                    <a:cubicBezTo>
                      <a:pt x="41" y="39"/>
                      <a:pt x="42" y="42"/>
                      <a:pt x="42" y="44"/>
                    </a:cubicBezTo>
                    <a:cubicBezTo>
                      <a:pt x="42" y="39"/>
                      <a:pt x="40" y="33"/>
                      <a:pt x="37" y="23"/>
                    </a:cubicBezTo>
                    <a:cubicBezTo>
                      <a:pt x="37" y="23"/>
                      <a:pt x="37" y="23"/>
                      <a:pt x="37" y="23"/>
                    </a:cubicBezTo>
                    <a:moveTo>
                      <a:pt x="37" y="23"/>
                    </a:moveTo>
                    <a:cubicBezTo>
                      <a:pt x="37" y="23"/>
                      <a:pt x="37" y="23"/>
                      <a:pt x="37" y="23"/>
                    </a:cubicBezTo>
                    <a:cubicBezTo>
                      <a:pt x="37" y="23"/>
                      <a:pt x="37" y="23"/>
                      <a:pt x="37" y="23"/>
                    </a:cubicBezTo>
                    <a:moveTo>
                      <a:pt x="10" y="2"/>
                    </a:moveTo>
                    <a:cubicBezTo>
                      <a:pt x="10" y="2"/>
                      <a:pt x="10" y="2"/>
                      <a:pt x="10" y="2"/>
                    </a:cubicBezTo>
                    <a:cubicBezTo>
                      <a:pt x="5" y="4"/>
                      <a:pt x="2" y="6"/>
                      <a:pt x="0" y="10"/>
                    </a:cubicBezTo>
                    <a:cubicBezTo>
                      <a:pt x="0" y="10"/>
                      <a:pt x="0" y="10"/>
                      <a:pt x="0" y="10"/>
                    </a:cubicBezTo>
                    <a:cubicBezTo>
                      <a:pt x="1" y="8"/>
                      <a:pt x="3" y="6"/>
                      <a:pt x="5" y="4"/>
                    </a:cubicBezTo>
                    <a:cubicBezTo>
                      <a:pt x="6" y="3"/>
                      <a:pt x="8" y="3"/>
                      <a:pt x="10" y="2"/>
                    </a:cubicBezTo>
                    <a:cubicBezTo>
                      <a:pt x="10" y="2"/>
                      <a:pt x="10" y="2"/>
                      <a:pt x="10" y="2"/>
                    </a:cubicBezTo>
                    <a:moveTo>
                      <a:pt x="19" y="0"/>
                    </a:moveTo>
                    <a:cubicBezTo>
                      <a:pt x="16" y="0"/>
                      <a:pt x="13" y="1"/>
                      <a:pt x="10" y="2"/>
                    </a:cubicBezTo>
                    <a:cubicBezTo>
                      <a:pt x="11" y="2"/>
                      <a:pt x="13" y="1"/>
                      <a:pt x="14" y="1"/>
                    </a:cubicBezTo>
                    <a:cubicBezTo>
                      <a:pt x="16" y="1"/>
                      <a:pt x="17" y="0"/>
                      <a:pt x="19" y="0"/>
                    </a:cubicBezTo>
                    <a:moveTo>
                      <a:pt x="19" y="0"/>
                    </a:moveTo>
                    <a:cubicBezTo>
                      <a:pt x="19" y="0"/>
                      <a:pt x="19" y="0"/>
                      <a:pt x="19" y="0"/>
                    </a:cubicBezTo>
                    <a:cubicBezTo>
                      <a:pt x="19" y="0"/>
                      <a:pt x="19" y="0"/>
                      <a:pt x="19" y="0"/>
                    </a:cubicBezTo>
                    <a:cubicBezTo>
                      <a:pt x="19" y="0"/>
                      <a:pt x="19" y="0"/>
                      <a:pt x="19" y="0"/>
                    </a:cubicBezTo>
                  </a:path>
                </a:pathLst>
              </a:custGeom>
              <a:solidFill>
                <a:srgbClr val="A04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64" name="Picture 56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375" y="2277"/>
                <a:ext cx="3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65" name="Picture 566"/>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333" y="2243"/>
                <a:ext cx="6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66" name="Freeform 567"/>
              <p:cNvSpPr>
                <a:spLocks noChangeArrowheads="1"/>
              </p:cNvSpPr>
              <p:nvPr/>
            </p:nvSpPr>
            <p:spPr bwMode="auto">
              <a:xfrm>
                <a:off x="2335" y="2252"/>
                <a:ext cx="17" cy="18"/>
              </a:xfrm>
              <a:custGeom>
                <a:avLst/>
                <a:gdLst>
                  <a:gd name="T0" fmla="*/ 29 w 10"/>
                  <a:gd name="T1" fmla="*/ 0 h 10"/>
                  <a:gd name="T2" fmla="*/ 0 w 10"/>
                  <a:gd name="T3" fmla="*/ 29 h 10"/>
                  <a:gd name="T4" fmla="*/ 5 w 10"/>
                  <a:gd name="T5" fmla="*/ 32 h 10"/>
                  <a:gd name="T6" fmla="*/ 29 w 10"/>
                  <a:gd name="T7" fmla="*/ 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10" y="0"/>
                    </a:moveTo>
                    <a:cubicBezTo>
                      <a:pt x="6" y="2"/>
                      <a:pt x="2" y="5"/>
                      <a:pt x="0" y="9"/>
                    </a:cubicBezTo>
                    <a:cubicBezTo>
                      <a:pt x="2" y="10"/>
                      <a:pt x="2" y="10"/>
                      <a:pt x="2" y="10"/>
                    </a:cubicBezTo>
                    <a:cubicBezTo>
                      <a:pt x="10" y="0"/>
                      <a:pt x="10" y="0"/>
                      <a:pt x="10" y="0"/>
                    </a:cubicBezTo>
                  </a:path>
                </a:pathLst>
              </a:custGeom>
              <a:solidFill>
                <a:srgbClr val="A796B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7" name="Freeform 568"/>
              <p:cNvSpPr>
                <a:spLocks noChangeArrowheads="1"/>
              </p:cNvSpPr>
              <p:nvPr/>
            </p:nvSpPr>
            <p:spPr bwMode="auto">
              <a:xfrm>
                <a:off x="2360" y="2249"/>
                <a:ext cx="14" cy="39"/>
              </a:xfrm>
              <a:custGeom>
                <a:avLst/>
                <a:gdLst>
                  <a:gd name="T0" fmla="*/ 7 w 8"/>
                  <a:gd name="T1" fmla="*/ 0 h 22"/>
                  <a:gd name="T2" fmla="*/ 0 w 8"/>
                  <a:gd name="T3" fmla="*/ 4 h 22"/>
                  <a:gd name="T4" fmla="*/ 9 w 8"/>
                  <a:gd name="T5" fmla="*/ 60 h 22"/>
                  <a:gd name="T6" fmla="*/ 25 w 8"/>
                  <a:gd name="T7" fmla="*/ 69 h 22"/>
                  <a:gd name="T8" fmla="*/ 19 w 8"/>
                  <a:gd name="T9" fmla="*/ 35 h 22"/>
                  <a:gd name="T10" fmla="*/ 7 w 8"/>
                  <a:gd name="T11" fmla="*/ 0 h 22"/>
                  <a:gd name="T12" fmla="*/ 0 60000 65536"/>
                  <a:gd name="T13" fmla="*/ 0 60000 65536"/>
                  <a:gd name="T14" fmla="*/ 0 60000 65536"/>
                  <a:gd name="T15" fmla="*/ 0 60000 65536"/>
                  <a:gd name="T16" fmla="*/ 0 60000 65536"/>
                  <a:gd name="T17" fmla="*/ 0 60000 65536"/>
                  <a:gd name="T18" fmla="*/ 0 w 8"/>
                  <a:gd name="T19" fmla="*/ 0 h 22"/>
                  <a:gd name="T20" fmla="*/ 8 w 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 h="22">
                    <a:moveTo>
                      <a:pt x="2" y="0"/>
                    </a:moveTo>
                    <a:cubicBezTo>
                      <a:pt x="1" y="0"/>
                      <a:pt x="1" y="0"/>
                      <a:pt x="0" y="1"/>
                    </a:cubicBezTo>
                    <a:cubicBezTo>
                      <a:pt x="1" y="8"/>
                      <a:pt x="2" y="14"/>
                      <a:pt x="3" y="19"/>
                    </a:cubicBezTo>
                    <a:cubicBezTo>
                      <a:pt x="8" y="22"/>
                      <a:pt x="8" y="22"/>
                      <a:pt x="8" y="22"/>
                    </a:cubicBezTo>
                    <a:cubicBezTo>
                      <a:pt x="7" y="19"/>
                      <a:pt x="7" y="15"/>
                      <a:pt x="6" y="11"/>
                    </a:cubicBezTo>
                    <a:cubicBezTo>
                      <a:pt x="5" y="7"/>
                      <a:pt x="3" y="3"/>
                      <a:pt x="2"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8" name="Freeform 569"/>
              <p:cNvSpPr>
                <a:spLocks noEditPoints="1" noChangeArrowheads="1"/>
              </p:cNvSpPr>
              <p:nvPr/>
            </p:nvSpPr>
            <p:spPr bwMode="auto">
              <a:xfrm>
                <a:off x="2364" y="2247"/>
                <a:ext cx="40" cy="100"/>
              </a:xfrm>
              <a:custGeom>
                <a:avLst/>
                <a:gdLst>
                  <a:gd name="T0" fmla="*/ 67 w 24"/>
                  <a:gd name="T1" fmla="*/ 138 h 56"/>
                  <a:gd name="T2" fmla="*/ 42 w 24"/>
                  <a:gd name="T3" fmla="*/ 179 h 56"/>
                  <a:gd name="T4" fmla="*/ 42 w 24"/>
                  <a:gd name="T5" fmla="*/ 179 h 56"/>
                  <a:gd name="T6" fmla="*/ 67 w 24"/>
                  <a:gd name="T7" fmla="*/ 138 h 56"/>
                  <a:gd name="T8" fmla="*/ 67 w 24"/>
                  <a:gd name="T9" fmla="*/ 138 h 56"/>
                  <a:gd name="T10" fmla="*/ 12 w 24"/>
                  <a:gd name="T11" fmla="*/ 0 h 56"/>
                  <a:gd name="T12" fmla="*/ 12 w 24"/>
                  <a:gd name="T13" fmla="*/ 0 h 56"/>
                  <a:gd name="T14" fmla="*/ 0 w 24"/>
                  <a:gd name="T15" fmla="*/ 4 h 56"/>
                  <a:gd name="T16" fmla="*/ 12 w 24"/>
                  <a:gd name="T17" fmla="*/ 38 h 56"/>
                  <a:gd name="T18" fmla="*/ 22 w 24"/>
                  <a:gd name="T19" fmla="*/ 77 h 56"/>
                  <a:gd name="T20" fmla="*/ 47 w 24"/>
                  <a:gd name="T21" fmla="*/ 89 h 56"/>
                  <a:gd name="T22" fmla="*/ 42 w 24"/>
                  <a:gd name="T23" fmla="*/ 70 h 56"/>
                  <a:gd name="T24" fmla="*/ 13 w 24"/>
                  <a:gd name="T25" fmla="*/ 0 h 56"/>
                  <a:gd name="T26" fmla="*/ 12 w 24"/>
                  <a:gd name="T27" fmla="*/ 0 h 56"/>
                  <a:gd name="T28" fmla="*/ 12 w 24"/>
                  <a:gd name="T29" fmla="*/ 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56"/>
                  <a:gd name="T47" fmla="*/ 24 w 2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56">
                    <a:moveTo>
                      <a:pt x="24" y="43"/>
                    </a:moveTo>
                    <a:cubicBezTo>
                      <a:pt x="24" y="51"/>
                      <a:pt x="21" y="54"/>
                      <a:pt x="15" y="56"/>
                    </a:cubicBezTo>
                    <a:cubicBezTo>
                      <a:pt x="15" y="56"/>
                      <a:pt x="15" y="56"/>
                      <a:pt x="15" y="56"/>
                    </a:cubicBezTo>
                    <a:cubicBezTo>
                      <a:pt x="20" y="54"/>
                      <a:pt x="24" y="51"/>
                      <a:pt x="24" y="43"/>
                    </a:cubicBezTo>
                    <a:cubicBezTo>
                      <a:pt x="24" y="43"/>
                      <a:pt x="24" y="43"/>
                      <a:pt x="24" y="43"/>
                    </a:cubicBezTo>
                    <a:moveTo>
                      <a:pt x="4" y="0"/>
                    </a:moveTo>
                    <a:cubicBezTo>
                      <a:pt x="4" y="0"/>
                      <a:pt x="4" y="0"/>
                      <a:pt x="4" y="0"/>
                    </a:cubicBezTo>
                    <a:cubicBezTo>
                      <a:pt x="3" y="0"/>
                      <a:pt x="1" y="1"/>
                      <a:pt x="0" y="1"/>
                    </a:cubicBezTo>
                    <a:cubicBezTo>
                      <a:pt x="1" y="4"/>
                      <a:pt x="3" y="8"/>
                      <a:pt x="4" y="12"/>
                    </a:cubicBezTo>
                    <a:cubicBezTo>
                      <a:pt x="6" y="16"/>
                      <a:pt x="7" y="20"/>
                      <a:pt x="8" y="24"/>
                    </a:cubicBezTo>
                    <a:cubicBezTo>
                      <a:pt x="17" y="28"/>
                      <a:pt x="17" y="28"/>
                      <a:pt x="17" y="28"/>
                    </a:cubicBezTo>
                    <a:cubicBezTo>
                      <a:pt x="17" y="26"/>
                      <a:pt x="16" y="24"/>
                      <a:pt x="15" y="22"/>
                    </a:cubicBezTo>
                    <a:cubicBezTo>
                      <a:pt x="12" y="15"/>
                      <a:pt x="8" y="8"/>
                      <a:pt x="5" y="0"/>
                    </a:cubicBezTo>
                    <a:cubicBezTo>
                      <a:pt x="5" y="0"/>
                      <a:pt x="4" y="0"/>
                      <a:pt x="4" y="0"/>
                    </a:cubicBezTo>
                    <a:cubicBezTo>
                      <a:pt x="4" y="0"/>
                      <a:pt x="4" y="0"/>
                      <a:pt x="4"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9" name="Freeform 570"/>
              <p:cNvSpPr>
                <a:spLocks noEditPoints="1" noChangeArrowheads="1"/>
              </p:cNvSpPr>
              <p:nvPr/>
            </p:nvSpPr>
            <p:spPr bwMode="auto">
              <a:xfrm>
                <a:off x="2335" y="2247"/>
                <a:ext cx="69" cy="103"/>
              </a:xfrm>
              <a:custGeom>
                <a:avLst/>
                <a:gdLst>
                  <a:gd name="T0" fmla="*/ 79 w 41"/>
                  <a:gd name="T1" fmla="*/ 183 h 58"/>
                  <a:gd name="T2" fmla="*/ 76 w 41"/>
                  <a:gd name="T3" fmla="*/ 183 h 58"/>
                  <a:gd name="T4" fmla="*/ 76 w 41"/>
                  <a:gd name="T5" fmla="*/ 183 h 58"/>
                  <a:gd name="T6" fmla="*/ 79 w 41"/>
                  <a:gd name="T7" fmla="*/ 183 h 58"/>
                  <a:gd name="T8" fmla="*/ 108 w 41"/>
                  <a:gd name="T9" fmla="*/ 76 h 58"/>
                  <a:gd name="T10" fmla="*/ 108 w 41"/>
                  <a:gd name="T11" fmla="*/ 76 h 58"/>
                  <a:gd name="T12" fmla="*/ 116 w 41"/>
                  <a:gd name="T13" fmla="*/ 135 h 58"/>
                  <a:gd name="T14" fmla="*/ 108 w 41"/>
                  <a:gd name="T15" fmla="*/ 76 h 58"/>
                  <a:gd name="T16" fmla="*/ 108 w 41"/>
                  <a:gd name="T17" fmla="*/ 76 h 58"/>
                  <a:gd name="T18" fmla="*/ 104 w 41"/>
                  <a:gd name="T19" fmla="*/ 76 h 58"/>
                  <a:gd name="T20" fmla="*/ 108 w 41"/>
                  <a:gd name="T21" fmla="*/ 76 h 58"/>
                  <a:gd name="T22" fmla="*/ 104 w 41"/>
                  <a:gd name="T23" fmla="*/ 76 h 58"/>
                  <a:gd name="T24" fmla="*/ 104 w 41"/>
                  <a:gd name="T25" fmla="*/ 73 h 58"/>
                  <a:gd name="T26" fmla="*/ 104 w 41"/>
                  <a:gd name="T27" fmla="*/ 73 h 58"/>
                  <a:gd name="T28" fmla="*/ 104 w 41"/>
                  <a:gd name="T29" fmla="*/ 73 h 58"/>
                  <a:gd name="T30" fmla="*/ 32 w 41"/>
                  <a:gd name="T31" fmla="*/ 9 h 58"/>
                  <a:gd name="T32" fmla="*/ 32 w 41"/>
                  <a:gd name="T33" fmla="*/ 9 h 58"/>
                  <a:gd name="T34" fmla="*/ 0 w 41"/>
                  <a:gd name="T35" fmla="*/ 37 h 58"/>
                  <a:gd name="T36" fmla="*/ 0 w 41"/>
                  <a:gd name="T37" fmla="*/ 37 h 58"/>
                  <a:gd name="T38" fmla="*/ 29 w 41"/>
                  <a:gd name="T39" fmla="*/ 9 h 58"/>
                  <a:gd name="T40" fmla="*/ 32 w 41"/>
                  <a:gd name="T41" fmla="*/ 9 h 58"/>
                  <a:gd name="T42" fmla="*/ 32 w 41"/>
                  <a:gd name="T43" fmla="*/ 9 h 58"/>
                  <a:gd name="T44" fmla="*/ 59 w 41"/>
                  <a:gd name="T45" fmla="*/ 0 h 58"/>
                  <a:gd name="T46" fmla="*/ 32 w 41"/>
                  <a:gd name="T47" fmla="*/ 9 h 58"/>
                  <a:gd name="T48" fmla="*/ 42 w 41"/>
                  <a:gd name="T49" fmla="*/ 7 h 58"/>
                  <a:gd name="T50" fmla="*/ 49 w 41"/>
                  <a:gd name="T51" fmla="*/ 4 h 58"/>
                  <a:gd name="T52" fmla="*/ 59 w 41"/>
                  <a:gd name="T53" fmla="*/ 0 h 58"/>
                  <a:gd name="T54" fmla="*/ 59 w 41"/>
                  <a:gd name="T55" fmla="*/ 0 h 58"/>
                  <a:gd name="T56" fmla="*/ 59 w 41"/>
                  <a:gd name="T57" fmla="*/ 0 h 58"/>
                  <a:gd name="T58" fmla="*/ 59 w 41"/>
                  <a:gd name="T59" fmla="*/ 0 h 58"/>
                  <a:gd name="T60" fmla="*/ 59 w 41"/>
                  <a:gd name="T61" fmla="*/ 0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58"/>
                  <a:gd name="T95" fmla="*/ 41 w 41"/>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58">
                    <a:moveTo>
                      <a:pt x="28" y="58"/>
                    </a:moveTo>
                    <a:cubicBezTo>
                      <a:pt x="28" y="58"/>
                      <a:pt x="27" y="58"/>
                      <a:pt x="27" y="58"/>
                    </a:cubicBezTo>
                    <a:cubicBezTo>
                      <a:pt x="27" y="58"/>
                      <a:pt x="27" y="58"/>
                      <a:pt x="27" y="58"/>
                    </a:cubicBezTo>
                    <a:cubicBezTo>
                      <a:pt x="27" y="58"/>
                      <a:pt x="28" y="58"/>
                      <a:pt x="28" y="58"/>
                    </a:cubicBezTo>
                    <a:moveTo>
                      <a:pt x="38" y="24"/>
                    </a:moveTo>
                    <a:cubicBezTo>
                      <a:pt x="38" y="24"/>
                      <a:pt x="38" y="24"/>
                      <a:pt x="38" y="24"/>
                    </a:cubicBezTo>
                    <a:cubicBezTo>
                      <a:pt x="40" y="32"/>
                      <a:pt x="41" y="38"/>
                      <a:pt x="41" y="43"/>
                    </a:cubicBezTo>
                    <a:cubicBezTo>
                      <a:pt x="41" y="38"/>
                      <a:pt x="40" y="32"/>
                      <a:pt x="38" y="24"/>
                    </a:cubicBezTo>
                    <a:cubicBezTo>
                      <a:pt x="38" y="24"/>
                      <a:pt x="38" y="24"/>
                      <a:pt x="38" y="24"/>
                    </a:cubicBezTo>
                    <a:moveTo>
                      <a:pt x="37" y="24"/>
                    </a:moveTo>
                    <a:cubicBezTo>
                      <a:pt x="37" y="24"/>
                      <a:pt x="38" y="24"/>
                      <a:pt x="38" y="24"/>
                    </a:cubicBezTo>
                    <a:cubicBezTo>
                      <a:pt x="38" y="24"/>
                      <a:pt x="37" y="24"/>
                      <a:pt x="37" y="24"/>
                    </a:cubicBezTo>
                    <a:moveTo>
                      <a:pt x="37" y="23"/>
                    </a:moveTo>
                    <a:cubicBezTo>
                      <a:pt x="37" y="23"/>
                      <a:pt x="37" y="23"/>
                      <a:pt x="37" y="23"/>
                    </a:cubicBezTo>
                    <a:cubicBezTo>
                      <a:pt x="37" y="23"/>
                      <a:pt x="37" y="23"/>
                      <a:pt x="37" y="23"/>
                    </a:cubicBezTo>
                    <a:moveTo>
                      <a:pt x="11" y="3"/>
                    </a:moveTo>
                    <a:cubicBezTo>
                      <a:pt x="11" y="3"/>
                      <a:pt x="11" y="3"/>
                      <a:pt x="11" y="3"/>
                    </a:cubicBezTo>
                    <a:cubicBezTo>
                      <a:pt x="6" y="4"/>
                      <a:pt x="2" y="8"/>
                      <a:pt x="0" y="12"/>
                    </a:cubicBezTo>
                    <a:cubicBezTo>
                      <a:pt x="0" y="12"/>
                      <a:pt x="0" y="12"/>
                      <a:pt x="0" y="12"/>
                    </a:cubicBezTo>
                    <a:cubicBezTo>
                      <a:pt x="2" y="8"/>
                      <a:pt x="6" y="5"/>
                      <a:pt x="10" y="3"/>
                    </a:cubicBezTo>
                    <a:cubicBezTo>
                      <a:pt x="11" y="3"/>
                      <a:pt x="11" y="3"/>
                      <a:pt x="11" y="3"/>
                    </a:cubicBezTo>
                    <a:cubicBezTo>
                      <a:pt x="11" y="3"/>
                      <a:pt x="11" y="3"/>
                      <a:pt x="11" y="3"/>
                    </a:cubicBezTo>
                    <a:moveTo>
                      <a:pt x="21" y="0"/>
                    </a:moveTo>
                    <a:cubicBezTo>
                      <a:pt x="18" y="0"/>
                      <a:pt x="15" y="2"/>
                      <a:pt x="11" y="3"/>
                    </a:cubicBezTo>
                    <a:cubicBezTo>
                      <a:pt x="12" y="2"/>
                      <a:pt x="14" y="2"/>
                      <a:pt x="15" y="2"/>
                    </a:cubicBezTo>
                    <a:cubicBezTo>
                      <a:pt x="16" y="1"/>
                      <a:pt x="16" y="1"/>
                      <a:pt x="17" y="1"/>
                    </a:cubicBezTo>
                    <a:cubicBezTo>
                      <a:pt x="18" y="1"/>
                      <a:pt x="20" y="0"/>
                      <a:pt x="21" y="0"/>
                    </a:cubicBezTo>
                    <a:moveTo>
                      <a:pt x="21" y="0"/>
                    </a:moveTo>
                    <a:cubicBezTo>
                      <a:pt x="21" y="0"/>
                      <a:pt x="21" y="0"/>
                      <a:pt x="21" y="0"/>
                    </a:cubicBezTo>
                    <a:cubicBezTo>
                      <a:pt x="21" y="0"/>
                      <a:pt x="21" y="0"/>
                      <a:pt x="21" y="0"/>
                    </a:cubicBezTo>
                    <a:cubicBezTo>
                      <a:pt x="21" y="0"/>
                      <a:pt x="21" y="0"/>
                      <a:pt x="21" y="0"/>
                    </a:cubicBezTo>
                  </a:path>
                </a:pathLst>
              </a:custGeom>
              <a:solidFill>
                <a:srgbClr val="A04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0" name="Freeform 571"/>
              <p:cNvSpPr>
                <a:spLocks noEditPoints="1" noChangeArrowheads="1"/>
              </p:cNvSpPr>
              <p:nvPr/>
            </p:nvSpPr>
            <p:spPr bwMode="auto">
              <a:xfrm>
                <a:off x="2298" y="2188"/>
                <a:ext cx="39" cy="38"/>
              </a:xfrm>
              <a:custGeom>
                <a:avLst/>
                <a:gdLst>
                  <a:gd name="T0" fmla="*/ 66 w 23"/>
                  <a:gd name="T1" fmla="*/ 69 h 21"/>
                  <a:gd name="T2" fmla="*/ 66 w 23"/>
                  <a:gd name="T3" fmla="*/ 69 h 21"/>
                  <a:gd name="T4" fmla="*/ 66 w 23"/>
                  <a:gd name="T5" fmla="*/ 69 h 21"/>
                  <a:gd name="T6" fmla="*/ 66 w 23"/>
                  <a:gd name="T7" fmla="*/ 69 h 21"/>
                  <a:gd name="T8" fmla="*/ 0 w 23"/>
                  <a:gd name="T9" fmla="*/ 0 h 21"/>
                  <a:gd name="T10" fmla="*/ 66 w 23"/>
                  <a:gd name="T11" fmla="*/ 69 h 21"/>
                  <a:gd name="T12" fmla="*/ 0 w 23"/>
                  <a:gd name="T13" fmla="*/ 0 h 21"/>
                  <a:gd name="T14" fmla="*/ 0 60000 65536"/>
                  <a:gd name="T15" fmla="*/ 0 60000 65536"/>
                  <a:gd name="T16" fmla="*/ 0 60000 65536"/>
                  <a:gd name="T17" fmla="*/ 0 60000 65536"/>
                  <a:gd name="T18" fmla="*/ 0 60000 65536"/>
                  <a:gd name="T19" fmla="*/ 0 60000 65536"/>
                  <a:gd name="T20" fmla="*/ 0 60000 65536"/>
                  <a:gd name="T21" fmla="*/ 0 w 23"/>
                  <a:gd name="T22" fmla="*/ 0 h 21"/>
                  <a:gd name="T23" fmla="*/ 23 w 2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1">
                    <a:moveTo>
                      <a:pt x="23" y="21"/>
                    </a:moveTo>
                    <a:cubicBezTo>
                      <a:pt x="23" y="21"/>
                      <a:pt x="23" y="21"/>
                      <a:pt x="23" y="21"/>
                    </a:cubicBezTo>
                    <a:cubicBezTo>
                      <a:pt x="23" y="21"/>
                      <a:pt x="23" y="21"/>
                      <a:pt x="23" y="21"/>
                    </a:cubicBezTo>
                    <a:cubicBezTo>
                      <a:pt x="23" y="21"/>
                      <a:pt x="23" y="21"/>
                      <a:pt x="23" y="21"/>
                    </a:cubicBezTo>
                    <a:moveTo>
                      <a:pt x="0" y="0"/>
                    </a:moveTo>
                    <a:cubicBezTo>
                      <a:pt x="5" y="12"/>
                      <a:pt x="13" y="21"/>
                      <a:pt x="23" y="21"/>
                    </a:cubicBezTo>
                    <a:cubicBezTo>
                      <a:pt x="13" y="21"/>
                      <a:pt x="5" y="12"/>
                      <a:pt x="0" y="0"/>
                    </a:cubicBezTo>
                  </a:path>
                </a:pathLst>
              </a:custGeom>
              <a:solidFill>
                <a:srgbClr val="DCC2D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1" name="Freeform 572"/>
              <p:cNvSpPr>
                <a:spLocks noChangeArrowheads="1"/>
              </p:cNvSpPr>
              <p:nvPr/>
            </p:nvSpPr>
            <p:spPr bwMode="auto">
              <a:xfrm>
                <a:off x="2293" y="2142"/>
                <a:ext cx="59" cy="84"/>
              </a:xfrm>
              <a:custGeom>
                <a:avLst/>
                <a:gdLst>
                  <a:gd name="T0" fmla="*/ 8 w 35"/>
                  <a:gd name="T1" fmla="*/ 0 h 47"/>
                  <a:gd name="T2" fmla="*/ 8 w 35"/>
                  <a:gd name="T3" fmla="*/ 80 h 47"/>
                  <a:gd name="T4" fmla="*/ 71 w 35"/>
                  <a:gd name="T5" fmla="*/ 150 h 47"/>
                  <a:gd name="T6" fmla="*/ 88 w 35"/>
                  <a:gd name="T7" fmla="*/ 150 h 47"/>
                  <a:gd name="T8" fmla="*/ 99 w 35"/>
                  <a:gd name="T9" fmla="*/ 143 h 47"/>
                  <a:gd name="T10" fmla="*/ 88 w 35"/>
                  <a:gd name="T11" fmla="*/ 150 h 47"/>
                  <a:gd name="T12" fmla="*/ 88 w 35"/>
                  <a:gd name="T13" fmla="*/ 150 h 47"/>
                  <a:gd name="T14" fmla="*/ 74 w 35"/>
                  <a:gd name="T15" fmla="*/ 150 h 47"/>
                  <a:gd name="T16" fmla="*/ 74 w 35"/>
                  <a:gd name="T17" fmla="*/ 150 h 47"/>
                  <a:gd name="T18" fmla="*/ 74 w 35"/>
                  <a:gd name="T19" fmla="*/ 150 h 47"/>
                  <a:gd name="T20" fmla="*/ 74 w 35"/>
                  <a:gd name="T21" fmla="*/ 150 h 47"/>
                  <a:gd name="T22" fmla="*/ 74 w 35"/>
                  <a:gd name="T23" fmla="*/ 150 h 47"/>
                  <a:gd name="T24" fmla="*/ 8 w 35"/>
                  <a:gd name="T25" fmla="*/ 82 h 47"/>
                  <a:gd name="T26" fmla="*/ 8 w 35"/>
                  <a:gd name="T27" fmla="*/ 80 h 47"/>
                  <a:gd name="T28" fmla="*/ 8 w 35"/>
                  <a:gd name="T29" fmla="*/ 80 h 47"/>
                  <a:gd name="T30" fmla="*/ 3 w 35"/>
                  <a:gd name="T31" fmla="*/ 36 h 47"/>
                  <a:gd name="T32" fmla="*/ 8 w 35"/>
                  <a:gd name="T33" fmla="*/ 0 h 47"/>
                  <a:gd name="T34" fmla="*/ 8 w 35"/>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7"/>
                  <a:gd name="T56" fmla="*/ 35 w 3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7">
                    <a:moveTo>
                      <a:pt x="3" y="0"/>
                    </a:moveTo>
                    <a:cubicBezTo>
                      <a:pt x="0" y="6"/>
                      <a:pt x="0" y="16"/>
                      <a:pt x="3" y="25"/>
                    </a:cubicBezTo>
                    <a:cubicBezTo>
                      <a:pt x="7" y="38"/>
                      <a:pt x="16" y="47"/>
                      <a:pt x="25" y="47"/>
                    </a:cubicBezTo>
                    <a:cubicBezTo>
                      <a:pt x="27" y="47"/>
                      <a:pt x="29" y="47"/>
                      <a:pt x="31" y="47"/>
                    </a:cubicBezTo>
                    <a:cubicBezTo>
                      <a:pt x="32" y="46"/>
                      <a:pt x="34" y="46"/>
                      <a:pt x="35" y="45"/>
                    </a:cubicBezTo>
                    <a:cubicBezTo>
                      <a:pt x="34" y="46"/>
                      <a:pt x="32" y="46"/>
                      <a:pt x="31" y="47"/>
                    </a:cubicBezTo>
                    <a:cubicBezTo>
                      <a:pt x="31" y="47"/>
                      <a:pt x="31" y="47"/>
                      <a:pt x="31" y="47"/>
                    </a:cubicBezTo>
                    <a:cubicBezTo>
                      <a:pt x="29" y="47"/>
                      <a:pt x="27"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16" y="47"/>
                      <a:pt x="8" y="38"/>
                      <a:pt x="3" y="26"/>
                    </a:cubicBezTo>
                    <a:cubicBezTo>
                      <a:pt x="3" y="25"/>
                      <a:pt x="3" y="25"/>
                      <a:pt x="3" y="25"/>
                    </a:cubicBezTo>
                    <a:cubicBezTo>
                      <a:pt x="3" y="25"/>
                      <a:pt x="3" y="25"/>
                      <a:pt x="3" y="25"/>
                    </a:cubicBezTo>
                    <a:cubicBezTo>
                      <a:pt x="2" y="20"/>
                      <a:pt x="1" y="15"/>
                      <a:pt x="1" y="11"/>
                    </a:cubicBezTo>
                    <a:cubicBezTo>
                      <a:pt x="1" y="7"/>
                      <a:pt x="2" y="3"/>
                      <a:pt x="3" y="0"/>
                    </a:cubicBezTo>
                    <a:cubicBezTo>
                      <a:pt x="3" y="0"/>
                      <a:pt x="3" y="0"/>
                      <a:pt x="3" y="0"/>
                    </a:cubicBezTo>
                  </a:path>
                </a:pathLst>
              </a:custGeom>
              <a:solidFill>
                <a:srgbClr val="D46D7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72" name="Picture 57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349" y="2168"/>
                <a:ext cx="23"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73" name="Freeform 574"/>
              <p:cNvSpPr>
                <a:spLocks noEditPoints="1" noChangeArrowheads="1"/>
              </p:cNvSpPr>
              <p:nvPr/>
            </p:nvSpPr>
            <p:spPr bwMode="auto">
              <a:xfrm>
                <a:off x="2295" y="2142"/>
                <a:ext cx="74" cy="84"/>
              </a:xfrm>
              <a:custGeom>
                <a:avLst/>
                <a:gdLst>
                  <a:gd name="T0" fmla="*/ 103 w 44"/>
                  <a:gd name="T1" fmla="*/ 64 h 47"/>
                  <a:gd name="T2" fmla="*/ 113 w 44"/>
                  <a:gd name="T3" fmla="*/ 134 h 47"/>
                  <a:gd name="T4" fmla="*/ 121 w 44"/>
                  <a:gd name="T5" fmla="*/ 82 h 47"/>
                  <a:gd name="T6" fmla="*/ 103 w 44"/>
                  <a:gd name="T7" fmla="*/ 64 h 47"/>
                  <a:gd name="T8" fmla="*/ 0 w 44"/>
                  <a:gd name="T9" fmla="*/ 25 h 47"/>
                  <a:gd name="T10" fmla="*/ 0 w 44"/>
                  <a:gd name="T11" fmla="*/ 36 h 47"/>
                  <a:gd name="T12" fmla="*/ 5 w 44"/>
                  <a:gd name="T13" fmla="*/ 80 h 47"/>
                  <a:gd name="T14" fmla="*/ 5 w 44"/>
                  <a:gd name="T15" fmla="*/ 80 h 47"/>
                  <a:gd name="T16" fmla="*/ 5 w 44"/>
                  <a:gd name="T17" fmla="*/ 82 h 47"/>
                  <a:gd name="T18" fmla="*/ 71 w 44"/>
                  <a:gd name="T19" fmla="*/ 150 h 47"/>
                  <a:gd name="T20" fmla="*/ 71 w 44"/>
                  <a:gd name="T21" fmla="*/ 150 h 47"/>
                  <a:gd name="T22" fmla="*/ 71 w 44"/>
                  <a:gd name="T23" fmla="*/ 150 h 47"/>
                  <a:gd name="T24" fmla="*/ 84 w 44"/>
                  <a:gd name="T25" fmla="*/ 150 h 47"/>
                  <a:gd name="T26" fmla="*/ 84 w 44"/>
                  <a:gd name="T27" fmla="*/ 150 h 47"/>
                  <a:gd name="T28" fmla="*/ 96 w 44"/>
                  <a:gd name="T29" fmla="*/ 143 h 47"/>
                  <a:gd name="T30" fmla="*/ 62 w 44"/>
                  <a:gd name="T31" fmla="*/ 68 h 47"/>
                  <a:gd name="T32" fmla="*/ 0 w 44"/>
                  <a:gd name="T33" fmla="*/ 25 h 47"/>
                  <a:gd name="T34" fmla="*/ 5 w 44"/>
                  <a:gd name="T35" fmla="*/ 0 h 47"/>
                  <a:gd name="T36" fmla="*/ 5 w 44"/>
                  <a:gd name="T37" fmla="*/ 0 h 47"/>
                  <a:gd name="T38" fmla="*/ 76 w 44"/>
                  <a:gd name="T39" fmla="*/ 68 h 47"/>
                  <a:gd name="T40" fmla="*/ 94 w 44"/>
                  <a:gd name="T41" fmla="*/ 105 h 47"/>
                  <a:gd name="T42" fmla="*/ 76 w 44"/>
                  <a:gd name="T43" fmla="*/ 45 h 47"/>
                  <a:gd name="T44" fmla="*/ 5 w 44"/>
                  <a:gd name="T45" fmla="*/ 0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47"/>
                  <a:gd name="T71" fmla="*/ 44 w 44"/>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47">
                    <a:moveTo>
                      <a:pt x="36" y="20"/>
                    </a:moveTo>
                    <a:cubicBezTo>
                      <a:pt x="37" y="27"/>
                      <a:pt x="39" y="35"/>
                      <a:pt x="40" y="42"/>
                    </a:cubicBezTo>
                    <a:cubicBezTo>
                      <a:pt x="43" y="40"/>
                      <a:pt x="44" y="35"/>
                      <a:pt x="43" y="26"/>
                    </a:cubicBezTo>
                    <a:cubicBezTo>
                      <a:pt x="36" y="20"/>
                      <a:pt x="36" y="20"/>
                      <a:pt x="36" y="20"/>
                    </a:cubicBezTo>
                    <a:moveTo>
                      <a:pt x="0" y="8"/>
                    </a:moveTo>
                    <a:cubicBezTo>
                      <a:pt x="0" y="9"/>
                      <a:pt x="0" y="10"/>
                      <a:pt x="0" y="11"/>
                    </a:cubicBezTo>
                    <a:cubicBezTo>
                      <a:pt x="0" y="15"/>
                      <a:pt x="1" y="20"/>
                      <a:pt x="2" y="25"/>
                    </a:cubicBezTo>
                    <a:cubicBezTo>
                      <a:pt x="2" y="25"/>
                      <a:pt x="2" y="25"/>
                      <a:pt x="2" y="25"/>
                    </a:cubicBezTo>
                    <a:cubicBezTo>
                      <a:pt x="2" y="25"/>
                      <a:pt x="2" y="25"/>
                      <a:pt x="2" y="26"/>
                    </a:cubicBezTo>
                    <a:cubicBezTo>
                      <a:pt x="7" y="38"/>
                      <a:pt x="15" y="47"/>
                      <a:pt x="25" y="47"/>
                    </a:cubicBezTo>
                    <a:cubicBezTo>
                      <a:pt x="25" y="47"/>
                      <a:pt x="25" y="47"/>
                      <a:pt x="25" y="47"/>
                    </a:cubicBezTo>
                    <a:cubicBezTo>
                      <a:pt x="25" y="47"/>
                      <a:pt x="25" y="47"/>
                      <a:pt x="25" y="47"/>
                    </a:cubicBezTo>
                    <a:cubicBezTo>
                      <a:pt x="26" y="47"/>
                      <a:pt x="28" y="47"/>
                      <a:pt x="30" y="47"/>
                    </a:cubicBezTo>
                    <a:cubicBezTo>
                      <a:pt x="30" y="47"/>
                      <a:pt x="30" y="47"/>
                      <a:pt x="30" y="47"/>
                    </a:cubicBezTo>
                    <a:cubicBezTo>
                      <a:pt x="31" y="46"/>
                      <a:pt x="33" y="46"/>
                      <a:pt x="34" y="45"/>
                    </a:cubicBezTo>
                    <a:cubicBezTo>
                      <a:pt x="29" y="34"/>
                      <a:pt x="24" y="25"/>
                      <a:pt x="22" y="21"/>
                    </a:cubicBezTo>
                    <a:cubicBezTo>
                      <a:pt x="17" y="14"/>
                      <a:pt x="9" y="11"/>
                      <a:pt x="0" y="8"/>
                    </a:cubicBezTo>
                    <a:moveTo>
                      <a:pt x="2" y="0"/>
                    </a:moveTo>
                    <a:cubicBezTo>
                      <a:pt x="2" y="0"/>
                      <a:pt x="2" y="0"/>
                      <a:pt x="2" y="0"/>
                    </a:cubicBezTo>
                    <a:cubicBezTo>
                      <a:pt x="11" y="5"/>
                      <a:pt x="21" y="12"/>
                      <a:pt x="27" y="21"/>
                    </a:cubicBezTo>
                    <a:cubicBezTo>
                      <a:pt x="28" y="24"/>
                      <a:pt x="30" y="28"/>
                      <a:pt x="33" y="33"/>
                    </a:cubicBezTo>
                    <a:cubicBezTo>
                      <a:pt x="31" y="26"/>
                      <a:pt x="29" y="20"/>
                      <a:pt x="27" y="14"/>
                    </a:cubicBezTo>
                    <a:cubicBezTo>
                      <a:pt x="2" y="0"/>
                      <a:pt x="2" y="0"/>
                      <a:pt x="2" y="0"/>
                    </a:cubicBezTo>
                  </a:path>
                </a:pathLst>
              </a:custGeom>
              <a:solidFill>
                <a:srgbClr val="B190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4" name="Freeform 575"/>
              <p:cNvSpPr>
                <a:spLocks noChangeArrowheads="1"/>
              </p:cNvSpPr>
              <p:nvPr/>
            </p:nvSpPr>
            <p:spPr bwMode="auto">
              <a:xfrm>
                <a:off x="2340" y="2167"/>
                <a:ext cx="22" cy="52"/>
              </a:xfrm>
              <a:custGeom>
                <a:avLst/>
                <a:gdLst>
                  <a:gd name="T0" fmla="*/ 0 w 13"/>
                  <a:gd name="T1" fmla="*/ 0 h 29"/>
                  <a:gd name="T2" fmla="*/ 17 w 13"/>
                  <a:gd name="T3" fmla="*/ 61 h 29"/>
                  <a:gd name="T4" fmla="*/ 32 w 13"/>
                  <a:gd name="T5" fmla="*/ 93 h 29"/>
                  <a:gd name="T6" fmla="*/ 37 w 13"/>
                  <a:gd name="T7" fmla="*/ 90 h 29"/>
                  <a:gd name="T8" fmla="*/ 25 w 13"/>
                  <a:gd name="T9" fmla="*/ 20 h 29"/>
                  <a:gd name="T10" fmla="*/ 25 w 13"/>
                  <a:gd name="T11" fmla="*/ 13 h 29"/>
                  <a:gd name="T12" fmla="*/ 0 w 13"/>
                  <a:gd name="T13" fmla="*/ 0 h 29"/>
                  <a:gd name="T14" fmla="*/ 0 60000 65536"/>
                  <a:gd name="T15" fmla="*/ 0 60000 65536"/>
                  <a:gd name="T16" fmla="*/ 0 60000 65536"/>
                  <a:gd name="T17" fmla="*/ 0 60000 65536"/>
                  <a:gd name="T18" fmla="*/ 0 60000 65536"/>
                  <a:gd name="T19" fmla="*/ 0 60000 65536"/>
                  <a:gd name="T20" fmla="*/ 0 60000 65536"/>
                  <a:gd name="T21" fmla="*/ 0 w 13"/>
                  <a:gd name="T22" fmla="*/ 0 h 29"/>
                  <a:gd name="T23" fmla="*/ 13 w 1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9">
                    <a:moveTo>
                      <a:pt x="0" y="0"/>
                    </a:moveTo>
                    <a:cubicBezTo>
                      <a:pt x="2" y="6"/>
                      <a:pt x="4" y="12"/>
                      <a:pt x="6" y="19"/>
                    </a:cubicBezTo>
                    <a:cubicBezTo>
                      <a:pt x="8" y="22"/>
                      <a:pt x="9" y="25"/>
                      <a:pt x="11" y="29"/>
                    </a:cubicBezTo>
                    <a:cubicBezTo>
                      <a:pt x="12" y="29"/>
                      <a:pt x="13" y="29"/>
                      <a:pt x="13" y="28"/>
                    </a:cubicBezTo>
                    <a:cubicBezTo>
                      <a:pt x="12" y="21"/>
                      <a:pt x="10" y="13"/>
                      <a:pt x="9" y="6"/>
                    </a:cubicBezTo>
                    <a:cubicBezTo>
                      <a:pt x="9" y="6"/>
                      <a:pt x="9" y="5"/>
                      <a:pt x="9" y="4"/>
                    </a:cubicBezTo>
                    <a:cubicBezTo>
                      <a:pt x="0" y="0"/>
                      <a:pt x="0" y="0"/>
                      <a:pt x="0"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5" name="Freeform 576"/>
              <p:cNvSpPr>
                <a:spLocks noChangeArrowheads="1"/>
              </p:cNvSpPr>
              <p:nvPr/>
            </p:nvSpPr>
            <p:spPr bwMode="auto">
              <a:xfrm>
                <a:off x="2295" y="2142"/>
                <a:ext cx="64" cy="80"/>
              </a:xfrm>
              <a:custGeom>
                <a:avLst/>
                <a:gdLst>
                  <a:gd name="T0" fmla="*/ 5 w 38"/>
                  <a:gd name="T1" fmla="*/ 0 h 45"/>
                  <a:gd name="T2" fmla="*/ 0 w 38"/>
                  <a:gd name="T3" fmla="*/ 25 h 45"/>
                  <a:gd name="T4" fmla="*/ 62 w 38"/>
                  <a:gd name="T5" fmla="*/ 66 h 45"/>
                  <a:gd name="T6" fmla="*/ 96 w 38"/>
                  <a:gd name="T7" fmla="*/ 142 h 45"/>
                  <a:gd name="T8" fmla="*/ 96 w 38"/>
                  <a:gd name="T9" fmla="*/ 142 h 45"/>
                  <a:gd name="T10" fmla="*/ 108 w 38"/>
                  <a:gd name="T11" fmla="*/ 135 h 45"/>
                  <a:gd name="T12" fmla="*/ 94 w 38"/>
                  <a:gd name="T13" fmla="*/ 105 h 45"/>
                  <a:gd name="T14" fmla="*/ 76 w 38"/>
                  <a:gd name="T15" fmla="*/ 66 h 45"/>
                  <a:gd name="T16" fmla="*/ 5 w 38"/>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5"/>
                  <a:gd name="T29" fmla="*/ 38 w 3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5">
                    <a:moveTo>
                      <a:pt x="2" y="0"/>
                    </a:moveTo>
                    <a:cubicBezTo>
                      <a:pt x="1" y="3"/>
                      <a:pt x="0" y="5"/>
                      <a:pt x="0" y="8"/>
                    </a:cubicBezTo>
                    <a:cubicBezTo>
                      <a:pt x="9" y="11"/>
                      <a:pt x="17" y="14"/>
                      <a:pt x="22" y="21"/>
                    </a:cubicBezTo>
                    <a:cubicBezTo>
                      <a:pt x="24" y="25"/>
                      <a:pt x="29" y="34"/>
                      <a:pt x="34" y="45"/>
                    </a:cubicBezTo>
                    <a:cubicBezTo>
                      <a:pt x="34" y="45"/>
                      <a:pt x="34" y="45"/>
                      <a:pt x="34" y="45"/>
                    </a:cubicBezTo>
                    <a:cubicBezTo>
                      <a:pt x="36" y="45"/>
                      <a:pt x="37" y="44"/>
                      <a:pt x="38" y="43"/>
                    </a:cubicBezTo>
                    <a:cubicBezTo>
                      <a:pt x="36" y="39"/>
                      <a:pt x="35" y="36"/>
                      <a:pt x="33" y="33"/>
                    </a:cubicBezTo>
                    <a:cubicBezTo>
                      <a:pt x="30" y="28"/>
                      <a:pt x="28" y="24"/>
                      <a:pt x="27" y="21"/>
                    </a:cubicBezTo>
                    <a:cubicBezTo>
                      <a:pt x="21" y="12"/>
                      <a:pt x="11" y="5"/>
                      <a:pt x="2"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6" name="Freeform 577"/>
              <p:cNvSpPr>
                <a:spLocks noEditPoints="1" noChangeArrowheads="1"/>
              </p:cNvSpPr>
              <p:nvPr/>
            </p:nvSpPr>
            <p:spPr bwMode="auto">
              <a:xfrm>
                <a:off x="2295" y="2142"/>
                <a:ext cx="50" cy="84"/>
              </a:xfrm>
              <a:custGeom>
                <a:avLst/>
                <a:gdLst>
                  <a:gd name="T0" fmla="*/ 70 w 30"/>
                  <a:gd name="T1" fmla="*/ 150 h 47"/>
                  <a:gd name="T2" fmla="*/ 70 w 30"/>
                  <a:gd name="T3" fmla="*/ 150 h 47"/>
                  <a:gd name="T4" fmla="*/ 70 w 30"/>
                  <a:gd name="T5" fmla="*/ 150 h 47"/>
                  <a:gd name="T6" fmla="*/ 70 w 30"/>
                  <a:gd name="T7" fmla="*/ 150 h 47"/>
                  <a:gd name="T8" fmla="*/ 83 w 30"/>
                  <a:gd name="T9" fmla="*/ 150 h 47"/>
                  <a:gd name="T10" fmla="*/ 70 w 30"/>
                  <a:gd name="T11" fmla="*/ 150 h 47"/>
                  <a:gd name="T12" fmla="*/ 83 w 30"/>
                  <a:gd name="T13" fmla="*/ 150 h 47"/>
                  <a:gd name="T14" fmla="*/ 5 w 30"/>
                  <a:gd name="T15" fmla="*/ 80 h 47"/>
                  <a:gd name="T16" fmla="*/ 5 w 30"/>
                  <a:gd name="T17" fmla="*/ 82 h 47"/>
                  <a:gd name="T18" fmla="*/ 5 w 30"/>
                  <a:gd name="T19" fmla="*/ 80 h 47"/>
                  <a:gd name="T20" fmla="*/ 5 w 30"/>
                  <a:gd name="T21" fmla="*/ 0 h 47"/>
                  <a:gd name="T22" fmla="*/ 0 w 30"/>
                  <a:gd name="T23" fmla="*/ 36 h 47"/>
                  <a:gd name="T24" fmla="*/ 0 w 30"/>
                  <a:gd name="T25" fmla="*/ 25 h 47"/>
                  <a:gd name="T26" fmla="*/ 5 w 30"/>
                  <a:gd name="T27" fmla="*/ 0 h 47"/>
                  <a:gd name="T28" fmla="*/ 5 w 30"/>
                  <a:gd name="T29" fmla="*/ 0 h 47"/>
                  <a:gd name="T30" fmla="*/ 5 w 3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47"/>
                  <a:gd name="T50" fmla="*/ 30 w 3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47">
                    <a:moveTo>
                      <a:pt x="25" y="47"/>
                    </a:moveTo>
                    <a:cubicBezTo>
                      <a:pt x="25" y="47"/>
                      <a:pt x="25" y="47"/>
                      <a:pt x="25" y="47"/>
                    </a:cubicBezTo>
                    <a:cubicBezTo>
                      <a:pt x="25" y="47"/>
                      <a:pt x="25" y="47"/>
                      <a:pt x="25" y="47"/>
                    </a:cubicBezTo>
                    <a:cubicBezTo>
                      <a:pt x="25" y="47"/>
                      <a:pt x="25" y="47"/>
                      <a:pt x="25" y="47"/>
                    </a:cubicBezTo>
                    <a:moveTo>
                      <a:pt x="30" y="47"/>
                    </a:moveTo>
                    <a:cubicBezTo>
                      <a:pt x="28" y="47"/>
                      <a:pt x="26" y="47"/>
                      <a:pt x="25" y="47"/>
                    </a:cubicBezTo>
                    <a:cubicBezTo>
                      <a:pt x="26" y="47"/>
                      <a:pt x="28" y="47"/>
                      <a:pt x="30" y="47"/>
                    </a:cubicBezTo>
                    <a:moveTo>
                      <a:pt x="2" y="25"/>
                    </a:moveTo>
                    <a:cubicBezTo>
                      <a:pt x="2" y="25"/>
                      <a:pt x="2" y="25"/>
                      <a:pt x="2" y="26"/>
                    </a:cubicBezTo>
                    <a:cubicBezTo>
                      <a:pt x="2" y="25"/>
                      <a:pt x="2" y="25"/>
                      <a:pt x="2" y="25"/>
                    </a:cubicBezTo>
                    <a:moveTo>
                      <a:pt x="2" y="0"/>
                    </a:moveTo>
                    <a:cubicBezTo>
                      <a:pt x="1" y="3"/>
                      <a:pt x="0" y="7"/>
                      <a:pt x="0" y="11"/>
                    </a:cubicBezTo>
                    <a:cubicBezTo>
                      <a:pt x="0" y="10"/>
                      <a:pt x="0" y="9"/>
                      <a:pt x="0" y="8"/>
                    </a:cubicBezTo>
                    <a:cubicBezTo>
                      <a:pt x="0" y="5"/>
                      <a:pt x="1" y="3"/>
                      <a:pt x="2" y="0"/>
                    </a:cubicBezTo>
                    <a:cubicBezTo>
                      <a:pt x="2" y="0"/>
                      <a:pt x="2" y="0"/>
                      <a:pt x="2" y="0"/>
                    </a:cubicBezTo>
                    <a:cubicBezTo>
                      <a:pt x="2" y="0"/>
                      <a:pt x="2" y="0"/>
                      <a:pt x="2" y="0"/>
                    </a:cubicBezTo>
                  </a:path>
                </a:pathLst>
              </a:custGeom>
              <a:solidFill>
                <a:srgbClr val="AE678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77" name="Picture 57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327" y="2294"/>
                <a:ext cx="5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78" name="Freeform 579"/>
              <p:cNvSpPr>
                <a:spLocks noChangeArrowheads="1"/>
              </p:cNvSpPr>
              <p:nvPr/>
            </p:nvSpPr>
            <p:spPr bwMode="auto">
              <a:xfrm>
                <a:off x="2350" y="2338"/>
                <a:ext cx="9" cy="9"/>
              </a:xfrm>
              <a:custGeom>
                <a:avLst/>
                <a:gdLst>
                  <a:gd name="T0" fmla="*/ 0 w 5"/>
                  <a:gd name="T1" fmla="*/ 0 h 5"/>
                  <a:gd name="T2" fmla="*/ 0 w 5"/>
                  <a:gd name="T3" fmla="*/ 0 h 5"/>
                  <a:gd name="T4" fmla="*/ 16 w 5"/>
                  <a:gd name="T5" fmla="*/ 16 h 5"/>
                  <a:gd name="T6" fmla="*/ 16 w 5"/>
                  <a:gd name="T7" fmla="*/ 16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0" y="0"/>
                      <a:pt x="0" y="0"/>
                      <a:pt x="0" y="0"/>
                    </a:cubicBezTo>
                    <a:cubicBezTo>
                      <a:pt x="1" y="2"/>
                      <a:pt x="3" y="4"/>
                      <a:pt x="5" y="5"/>
                    </a:cubicBezTo>
                    <a:cubicBezTo>
                      <a:pt x="5" y="5"/>
                      <a:pt x="5" y="5"/>
                      <a:pt x="5" y="5"/>
                    </a:cubicBezTo>
                    <a:cubicBezTo>
                      <a:pt x="3" y="4"/>
                      <a:pt x="1" y="2"/>
                      <a:pt x="0" y="0"/>
                    </a:cubicBezTo>
                  </a:path>
                </a:pathLst>
              </a:custGeom>
              <a:solidFill>
                <a:srgbClr val="975D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9" name="Freeform 580"/>
              <p:cNvSpPr>
                <a:spLocks noChangeArrowheads="1"/>
              </p:cNvSpPr>
              <p:nvPr/>
            </p:nvSpPr>
            <p:spPr bwMode="auto">
              <a:xfrm>
                <a:off x="2330" y="2268"/>
                <a:ext cx="51" cy="84"/>
              </a:xfrm>
              <a:custGeom>
                <a:avLst/>
                <a:gdLst>
                  <a:gd name="T0" fmla="*/ 9 w 30"/>
                  <a:gd name="T1" fmla="*/ 0 h 47"/>
                  <a:gd name="T2" fmla="*/ 12 w 30"/>
                  <a:gd name="T3" fmla="*/ 77 h 47"/>
                  <a:gd name="T4" fmla="*/ 73 w 30"/>
                  <a:gd name="T5" fmla="*/ 150 h 47"/>
                  <a:gd name="T6" fmla="*/ 87 w 30"/>
                  <a:gd name="T7" fmla="*/ 147 h 47"/>
                  <a:gd name="T8" fmla="*/ 87 w 30"/>
                  <a:gd name="T9" fmla="*/ 147 h 47"/>
                  <a:gd name="T10" fmla="*/ 73 w 30"/>
                  <a:gd name="T11" fmla="*/ 150 h 47"/>
                  <a:gd name="T12" fmla="*/ 73 w 30"/>
                  <a:gd name="T13" fmla="*/ 150 h 47"/>
                  <a:gd name="T14" fmla="*/ 73 w 30"/>
                  <a:gd name="T15" fmla="*/ 150 h 47"/>
                  <a:gd name="T16" fmla="*/ 73 w 30"/>
                  <a:gd name="T17" fmla="*/ 150 h 47"/>
                  <a:gd name="T18" fmla="*/ 73 w 30"/>
                  <a:gd name="T19" fmla="*/ 150 h 47"/>
                  <a:gd name="T20" fmla="*/ 49 w 30"/>
                  <a:gd name="T21" fmla="*/ 141 h 47"/>
                  <a:gd name="T22" fmla="*/ 34 w 30"/>
                  <a:gd name="T23" fmla="*/ 125 h 47"/>
                  <a:gd name="T24" fmla="*/ 12 w 30"/>
                  <a:gd name="T25" fmla="*/ 80 h 47"/>
                  <a:gd name="T26" fmla="*/ 12 w 30"/>
                  <a:gd name="T27" fmla="*/ 77 h 47"/>
                  <a:gd name="T28" fmla="*/ 12 w 30"/>
                  <a:gd name="T29" fmla="*/ 77 h 47"/>
                  <a:gd name="T30" fmla="*/ 5 w 30"/>
                  <a:gd name="T31" fmla="*/ 61 h 47"/>
                  <a:gd name="T32" fmla="*/ 3 w 30"/>
                  <a:gd name="T33" fmla="*/ 36 h 47"/>
                  <a:gd name="T34" fmla="*/ 9 w 30"/>
                  <a:gd name="T35" fmla="*/ 0 h 47"/>
                  <a:gd name="T36" fmla="*/ 9 w 30"/>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47"/>
                  <a:gd name="T59" fmla="*/ 30 w 30"/>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47">
                    <a:moveTo>
                      <a:pt x="3" y="0"/>
                    </a:moveTo>
                    <a:cubicBezTo>
                      <a:pt x="0" y="7"/>
                      <a:pt x="1" y="15"/>
                      <a:pt x="4" y="24"/>
                    </a:cubicBezTo>
                    <a:cubicBezTo>
                      <a:pt x="8" y="37"/>
                      <a:pt x="15" y="47"/>
                      <a:pt x="25" y="47"/>
                    </a:cubicBezTo>
                    <a:cubicBezTo>
                      <a:pt x="27" y="47"/>
                      <a:pt x="29" y="46"/>
                      <a:pt x="30" y="46"/>
                    </a:cubicBezTo>
                    <a:cubicBezTo>
                      <a:pt x="30" y="46"/>
                      <a:pt x="30" y="46"/>
                      <a:pt x="30" y="46"/>
                    </a:cubicBezTo>
                    <a:cubicBezTo>
                      <a:pt x="29" y="46"/>
                      <a:pt x="27"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3" y="47"/>
                      <a:pt x="20" y="46"/>
                      <a:pt x="17" y="44"/>
                    </a:cubicBezTo>
                    <a:cubicBezTo>
                      <a:pt x="15" y="43"/>
                      <a:pt x="13" y="41"/>
                      <a:pt x="12" y="39"/>
                    </a:cubicBezTo>
                    <a:cubicBezTo>
                      <a:pt x="8" y="36"/>
                      <a:pt x="6" y="31"/>
                      <a:pt x="4" y="25"/>
                    </a:cubicBezTo>
                    <a:cubicBezTo>
                      <a:pt x="4" y="25"/>
                      <a:pt x="4" y="25"/>
                      <a:pt x="4" y="24"/>
                    </a:cubicBezTo>
                    <a:cubicBezTo>
                      <a:pt x="4" y="24"/>
                      <a:pt x="4" y="24"/>
                      <a:pt x="4" y="24"/>
                    </a:cubicBezTo>
                    <a:cubicBezTo>
                      <a:pt x="3" y="22"/>
                      <a:pt x="3" y="21"/>
                      <a:pt x="2" y="19"/>
                    </a:cubicBezTo>
                    <a:cubicBezTo>
                      <a:pt x="2" y="16"/>
                      <a:pt x="1" y="13"/>
                      <a:pt x="1" y="11"/>
                    </a:cubicBezTo>
                    <a:cubicBezTo>
                      <a:pt x="1" y="7"/>
                      <a:pt x="2" y="3"/>
                      <a:pt x="3" y="0"/>
                    </a:cubicBezTo>
                    <a:cubicBezTo>
                      <a:pt x="3" y="0"/>
                      <a:pt x="3" y="0"/>
                      <a:pt x="3" y="0"/>
                    </a:cubicBezTo>
                  </a:path>
                </a:pathLst>
              </a:custGeom>
              <a:solidFill>
                <a:srgbClr val="D46D7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80" name="Picture 58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327" y="2284"/>
                <a:ext cx="86"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81" name="Picture 582"/>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327" y="2264"/>
                <a:ext cx="5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82" name="Freeform 583"/>
              <p:cNvSpPr>
                <a:spLocks noChangeArrowheads="1"/>
              </p:cNvSpPr>
              <p:nvPr/>
            </p:nvSpPr>
            <p:spPr bwMode="auto">
              <a:xfrm>
                <a:off x="2334" y="2268"/>
                <a:ext cx="5" cy="6"/>
              </a:xfrm>
              <a:custGeom>
                <a:avLst/>
                <a:gdLst>
                  <a:gd name="T0" fmla="*/ 3 w 3"/>
                  <a:gd name="T1" fmla="*/ 0 h 3"/>
                  <a:gd name="T2" fmla="*/ 0 w 3"/>
                  <a:gd name="T3" fmla="*/ 12 h 3"/>
                  <a:gd name="T4" fmla="*/ 8 w 3"/>
                  <a:gd name="T5" fmla="*/ 4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0"/>
                    </a:moveTo>
                    <a:cubicBezTo>
                      <a:pt x="1" y="1"/>
                      <a:pt x="1" y="2"/>
                      <a:pt x="0" y="3"/>
                    </a:cubicBezTo>
                    <a:cubicBezTo>
                      <a:pt x="3" y="1"/>
                      <a:pt x="3" y="1"/>
                      <a:pt x="3" y="1"/>
                    </a:cubicBezTo>
                    <a:cubicBezTo>
                      <a:pt x="1" y="0"/>
                      <a:pt x="1" y="0"/>
                      <a:pt x="1" y="0"/>
                    </a:cubicBezTo>
                  </a:path>
                </a:pathLst>
              </a:custGeom>
              <a:solidFill>
                <a:srgbClr val="B190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3" name="Freeform 584"/>
              <p:cNvSpPr>
                <a:spLocks noChangeArrowheads="1"/>
              </p:cNvSpPr>
              <p:nvPr/>
            </p:nvSpPr>
            <p:spPr bwMode="auto">
              <a:xfrm>
                <a:off x="2350" y="2283"/>
                <a:ext cx="26" cy="64"/>
              </a:xfrm>
              <a:custGeom>
                <a:avLst/>
                <a:gdLst>
                  <a:gd name="T0" fmla="*/ 28 w 15"/>
                  <a:gd name="T1" fmla="*/ 0 h 36"/>
                  <a:gd name="T2" fmla="*/ 29 w 15"/>
                  <a:gd name="T3" fmla="*/ 21 h 36"/>
                  <a:gd name="T4" fmla="*/ 29 w 15"/>
                  <a:gd name="T5" fmla="*/ 21 h 36"/>
                  <a:gd name="T6" fmla="*/ 0 w 15"/>
                  <a:gd name="T7" fmla="*/ 98 h 36"/>
                  <a:gd name="T8" fmla="*/ 16 w 15"/>
                  <a:gd name="T9" fmla="*/ 114 h 36"/>
                  <a:gd name="T10" fmla="*/ 42 w 15"/>
                  <a:gd name="T11" fmla="*/ 20 h 36"/>
                  <a:gd name="T12" fmla="*/ 42 w 15"/>
                  <a:gd name="T13" fmla="*/ 12 h 36"/>
                  <a:gd name="T14" fmla="*/ 42 w 15"/>
                  <a:gd name="T15" fmla="*/ 9 h 36"/>
                  <a:gd name="T16" fmla="*/ 28 w 15"/>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6"/>
                  <a:gd name="T29" fmla="*/ 15 w 1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6">
                    <a:moveTo>
                      <a:pt x="9" y="0"/>
                    </a:moveTo>
                    <a:cubicBezTo>
                      <a:pt x="9" y="3"/>
                      <a:pt x="9" y="5"/>
                      <a:pt x="10" y="7"/>
                    </a:cubicBezTo>
                    <a:cubicBezTo>
                      <a:pt x="10" y="7"/>
                      <a:pt x="10" y="7"/>
                      <a:pt x="10" y="7"/>
                    </a:cubicBezTo>
                    <a:cubicBezTo>
                      <a:pt x="10" y="16"/>
                      <a:pt x="5" y="23"/>
                      <a:pt x="0" y="31"/>
                    </a:cubicBezTo>
                    <a:cubicBezTo>
                      <a:pt x="1" y="33"/>
                      <a:pt x="3" y="35"/>
                      <a:pt x="5" y="36"/>
                    </a:cubicBezTo>
                    <a:cubicBezTo>
                      <a:pt x="10" y="28"/>
                      <a:pt x="15" y="17"/>
                      <a:pt x="14" y="6"/>
                    </a:cubicBezTo>
                    <a:cubicBezTo>
                      <a:pt x="14" y="5"/>
                      <a:pt x="14" y="5"/>
                      <a:pt x="14" y="4"/>
                    </a:cubicBezTo>
                    <a:cubicBezTo>
                      <a:pt x="14" y="4"/>
                      <a:pt x="14" y="3"/>
                      <a:pt x="14" y="3"/>
                    </a:cubicBezTo>
                    <a:cubicBezTo>
                      <a:pt x="9" y="0"/>
                      <a:pt x="9" y="0"/>
                      <a:pt x="9"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4" name="Freeform 585"/>
              <p:cNvSpPr>
                <a:spLocks noChangeArrowheads="1"/>
              </p:cNvSpPr>
              <p:nvPr/>
            </p:nvSpPr>
            <p:spPr bwMode="auto">
              <a:xfrm>
                <a:off x="2377" y="2290"/>
                <a:ext cx="27" cy="57"/>
              </a:xfrm>
              <a:custGeom>
                <a:avLst/>
                <a:gdLst>
                  <a:gd name="T0" fmla="*/ 0 w 16"/>
                  <a:gd name="T1" fmla="*/ 0 h 32"/>
                  <a:gd name="T2" fmla="*/ 3 w 16"/>
                  <a:gd name="T3" fmla="*/ 4 h 32"/>
                  <a:gd name="T4" fmla="*/ 20 w 16"/>
                  <a:gd name="T5" fmla="*/ 102 h 32"/>
                  <a:gd name="T6" fmla="*/ 46 w 16"/>
                  <a:gd name="T7" fmla="*/ 61 h 32"/>
                  <a:gd name="T8" fmla="*/ 25 w 16"/>
                  <a:gd name="T9" fmla="*/ 12 h 32"/>
                  <a:gd name="T10" fmla="*/ 0 w 16"/>
                  <a:gd name="T11" fmla="*/ 0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0"/>
                    </a:moveTo>
                    <a:cubicBezTo>
                      <a:pt x="1" y="0"/>
                      <a:pt x="1" y="0"/>
                      <a:pt x="1" y="1"/>
                    </a:cubicBezTo>
                    <a:cubicBezTo>
                      <a:pt x="4" y="12"/>
                      <a:pt x="7" y="23"/>
                      <a:pt x="7" y="32"/>
                    </a:cubicBezTo>
                    <a:cubicBezTo>
                      <a:pt x="13" y="30"/>
                      <a:pt x="16" y="27"/>
                      <a:pt x="16" y="19"/>
                    </a:cubicBezTo>
                    <a:cubicBezTo>
                      <a:pt x="14" y="14"/>
                      <a:pt x="12" y="9"/>
                      <a:pt x="9" y="4"/>
                    </a:cubicBezTo>
                    <a:cubicBezTo>
                      <a:pt x="0" y="0"/>
                      <a:pt x="0" y="0"/>
                      <a:pt x="0"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5" name="Freeform 586"/>
              <p:cNvSpPr>
                <a:spLocks noEditPoints="1" noChangeArrowheads="1"/>
              </p:cNvSpPr>
              <p:nvPr/>
            </p:nvSpPr>
            <p:spPr bwMode="auto">
              <a:xfrm>
                <a:off x="2332" y="2268"/>
                <a:ext cx="49" cy="84"/>
              </a:xfrm>
              <a:custGeom>
                <a:avLst/>
                <a:gdLst>
                  <a:gd name="T0" fmla="*/ 69 w 29"/>
                  <a:gd name="T1" fmla="*/ 150 h 47"/>
                  <a:gd name="T2" fmla="*/ 69 w 29"/>
                  <a:gd name="T3" fmla="*/ 150 h 47"/>
                  <a:gd name="T4" fmla="*/ 69 w 29"/>
                  <a:gd name="T5" fmla="*/ 150 h 47"/>
                  <a:gd name="T6" fmla="*/ 69 w 29"/>
                  <a:gd name="T7" fmla="*/ 150 h 47"/>
                  <a:gd name="T8" fmla="*/ 83 w 29"/>
                  <a:gd name="T9" fmla="*/ 147 h 47"/>
                  <a:gd name="T10" fmla="*/ 69 w 29"/>
                  <a:gd name="T11" fmla="*/ 150 h 47"/>
                  <a:gd name="T12" fmla="*/ 83 w 29"/>
                  <a:gd name="T13" fmla="*/ 147 h 47"/>
                  <a:gd name="T14" fmla="*/ 83 w 29"/>
                  <a:gd name="T15" fmla="*/ 147 h 47"/>
                  <a:gd name="T16" fmla="*/ 8 w 29"/>
                  <a:gd name="T17" fmla="*/ 77 h 47"/>
                  <a:gd name="T18" fmla="*/ 8 w 29"/>
                  <a:gd name="T19" fmla="*/ 80 h 47"/>
                  <a:gd name="T20" fmla="*/ 8 w 29"/>
                  <a:gd name="T21" fmla="*/ 77 h 47"/>
                  <a:gd name="T22" fmla="*/ 5 w 29"/>
                  <a:gd name="T23" fmla="*/ 0 h 47"/>
                  <a:gd name="T24" fmla="*/ 0 w 29"/>
                  <a:gd name="T25" fmla="*/ 36 h 47"/>
                  <a:gd name="T26" fmla="*/ 3 w 29"/>
                  <a:gd name="T27" fmla="*/ 9 h 47"/>
                  <a:gd name="T28" fmla="*/ 5 w 29"/>
                  <a:gd name="T29" fmla="*/ 0 h 47"/>
                  <a:gd name="T30" fmla="*/ 5 w 29"/>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24" y="47"/>
                    </a:moveTo>
                    <a:cubicBezTo>
                      <a:pt x="24" y="47"/>
                      <a:pt x="24" y="47"/>
                      <a:pt x="24" y="47"/>
                    </a:cubicBezTo>
                    <a:cubicBezTo>
                      <a:pt x="24" y="47"/>
                      <a:pt x="24" y="47"/>
                      <a:pt x="24" y="47"/>
                    </a:cubicBezTo>
                    <a:cubicBezTo>
                      <a:pt x="24" y="47"/>
                      <a:pt x="24" y="47"/>
                      <a:pt x="24" y="47"/>
                    </a:cubicBezTo>
                    <a:moveTo>
                      <a:pt x="29" y="46"/>
                    </a:moveTo>
                    <a:cubicBezTo>
                      <a:pt x="28" y="46"/>
                      <a:pt x="26" y="47"/>
                      <a:pt x="24" y="47"/>
                    </a:cubicBezTo>
                    <a:cubicBezTo>
                      <a:pt x="26" y="47"/>
                      <a:pt x="28" y="46"/>
                      <a:pt x="29" y="46"/>
                    </a:cubicBezTo>
                    <a:cubicBezTo>
                      <a:pt x="29" y="46"/>
                      <a:pt x="29" y="46"/>
                      <a:pt x="29" y="46"/>
                    </a:cubicBezTo>
                    <a:moveTo>
                      <a:pt x="3" y="24"/>
                    </a:moveTo>
                    <a:cubicBezTo>
                      <a:pt x="3" y="25"/>
                      <a:pt x="3" y="25"/>
                      <a:pt x="3" y="25"/>
                    </a:cubicBezTo>
                    <a:cubicBezTo>
                      <a:pt x="3" y="25"/>
                      <a:pt x="3" y="25"/>
                      <a:pt x="3" y="24"/>
                    </a:cubicBezTo>
                    <a:moveTo>
                      <a:pt x="2" y="0"/>
                    </a:moveTo>
                    <a:cubicBezTo>
                      <a:pt x="1" y="3"/>
                      <a:pt x="0" y="7"/>
                      <a:pt x="0" y="11"/>
                    </a:cubicBezTo>
                    <a:cubicBezTo>
                      <a:pt x="0" y="8"/>
                      <a:pt x="1" y="5"/>
                      <a:pt x="1" y="3"/>
                    </a:cubicBezTo>
                    <a:cubicBezTo>
                      <a:pt x="2" y="2"/>
                      <a:pt x="2" y="1"/>
                      <a:pt x="2" y="0"/>
                    </a:cubicBezTo>
                    <a:cubicBezTo>
                      <a:pt x="2" y="0"/>
                      <a:pt x="2" y="0"/>
                      <a:pt x="2" y="0"/>
                    </a:cubicBezTo>
                  </a:path>
                </a:pathLst>
              </a:custGeom>
              <a:solidFill>
                <a:srgbClr val="AE678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6" name="Freeform 587"/>
              <p:cNvSpPr>
                <a:spLocks noChangeArrowheads="1"/>
              </p:cNvSpPr>
              <p:nvPr/>
            </p:nvSpPr>
            <p:spPr bwMode="auto">
              <a:xfrm>
                <a:off x="2327" y="2245"/>
                <a:ext cx="89" cy="116"/>
              </a:xfrm>
              <a:custGeom>
                <a:avLst/>
                <a:gdLst>
                  <a:gd name="T0" fmla="*/ 144 w 53"/>
                  <a:gd name="T1" fmla="*/ 146 h 65"/>
                  <a:gd name="T2" fmla="*/ 141 w 53"/>
                  <a:gd name="T3" fmla="*/ 125 h 65"/>
                  <a:gd name="T4" fmla="*/ 128 w 53"/>
                  <a:gd name="T5" fmla="*/ 111 h 65"/>
                  <a:gd name="T6" fmla="*/ 92 w 53"/>
                  <a:gd name="T7" fmla="*/ 187 h 65"/>
                  <a:gd name="T8" fmla="*/ 17 w 53"/>
                  <a:gd name="T9" fmla="*/ 118 h 65"/>
                  <a:gd name="T10" fmla="*/ 45 w 53"/>
                  <a:gd name="T11" fmla="*/ 12 h 65"/>
                  <a:gd name="T12" fmla="*/ 50 w 53"/>
                  <a:gd name="T13" fmla="*/ 9 h 65"/>
                  <a:gd name="T14" fmla="*/ 45 w 53"/>
                  <a:gd name="T15" fmla="*/ 0 h 65"/>
                  <a:gd name="T16" fmla="*/ 37 w 53"/>
                  <a:gd name="T17" fmla="*/ 9 h 65"/>
                  <a:gd name="T18" fmla="*/ 13 w 53"/>
                  <a:gd name="T19" fmla="*/ 125 h 65"/>
                  <a:gd name="T20" fmla="*/ 79 w 53"/>
                  <a:gd name="T21" fmla="*/ 200 h 65"/>
                  <a:gd name="T22" fmla="*/ 79 w 53"/>
                  <a:gd name="T23" fmla="*/ 200 h 65"/>
                  <a:gd name="T24" fmla="*/ 82 w 53"/>
                  <a:gd name="T25" fmla="*/ 200 h 65"/>
                  <a:gd name="T26" fmla="*/ 82 w 53"/>
                  <a:gd name="T27" fmla="*/ 200 h 65"/>
                  <a:gd name="T28" fmla="*/ 96 w 53"/>
                  <a:gd name="T29" fmla="*/ 207 h 65"/>
                  <a:gd name="T30" fmla="*/ 149 w 53"/>
                  <a:gd name="T31" fmla="*/ 186 h 65"/>
                  <a:gd name="T32" fmla="*/ 144 w 53"/>
                  <a:gd name="T33" fmla="*/ 1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65"/>
                  <a:gd name="T53" fmla="*/ 53 w 5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65">
                    <a:moveTo>
                      <a:pt x="51" y="46"/>
                    </a:moveTo>
                    <a:cubicBezTo>
                      <a:pt x="51" y="44"/>
                      <a:pt x="50" y="42"/>
                      <a:pt x="50" y="39"/>
                    </a:cubicBezTo>
                    <a:cubicBezTo>
                      <a:pt x="48" y="38"/>
                      <a:pt x="47" y="36"/>
                      <a:pt x="45" y="35"/>
                    </a:cubicBezTo>
                    <a:cubicBezTo>
                      <a:pt x="49" y="52"/>
                      <a:pt x="43" y="55"/>
                      <a:pt x="33" y="59"/>
                    </a:cubicBezTo>
                    <a:cubicBezTo>
                      <a:pt x="20" y="63"/>
                      <a:pt x="11" y="52"/>
                      <a:pt x="6" y="37"/>
                    </a:cubicBezTo>
                    <a:cubicBezTo>
                      <a:pt x="1" y="22"/>
                      <a:pt x="4" y="8"/>
                      <a:pt x="16" y="4"/>
                    </a:cubicBezTo>
                    <a:cubicBezTo>
                      <a:pt x="17" y="4"/>
                      <a:pt x="17" y="3"/>
                      <a:pt x="18" y="3"/>
                    </a:cubicBezTo>
                    <a:cubicBezTo>
                      <a:pt x="17" y="2"/>
                      <a:pt x="16" y="1"/>
                      <a:pt x="16" y="0"/>
                    </a:cubicBezTo>
                    <a:cubicBezTo>
                      <a:pt x="15" y="1"/>
                      <a:pt x="14" y="2"/>
                      <a:pt x="13" y="3"/>
                    </a:cubicBezTo>
                    <a:cubicBezTo>
                      <a:pt x="2" y="8"/>
                      <a:pt x="0" y="23"/>
                      <a:pt x="5" y="39"/>
                    </a:cubicBezTo>
                    <a:cubicBezTo>
                      <a:pt x="9" y="53"/>
                      <a:pt x="18" y="63"/>
                      <a:pt x="28" y="63"/>
                    </a:cubicBezTo>
                    <a:cubicBezTo>
                      <a:pt x="28" y="63"/>
                      <a:pt x="28" y="63"/>
                      <a:pt x="28" y="63"/>
                    </a:cubicBezTo>
                    <a:cubicBezTo>
                      <a:pt x="29" y="63"/>
                      <a:pt x="29" y="63"/>
                      <a:pt x="29" y="63"/>
                    </a:cubicBezTo>
                    <a:cubicBezTo>
                      <a:pt x="29" y="63"/>
                      <a:pt x="29" y="63"/>
                      <a:pt x="29" y="63"/>
                    </a:cubicBezTo>
                    <a:cubicBezTo>
                      <a:pt x="30" y="63"/>
                      <a:pt x="33" y="63"/>
                      <a:pt x="34" y="65"/>
                    </a:cubicBezTo>
                    <a:cubicBezTo>
                      <a:pt x="41" y="63"/>
                      <a:pt x="46" y="62"/>
                      <a:pt x="53" y="58"/>
                    </a:cubicBezTo>
                    <a:cubicBezTo>
                      <a:pt x="53" y="56"/>
                      <a:pt x="52" y="50"/>
                      <a:pt x="51" y="46"/>
                    </a:cubicBezTo>
                    <a:close/>
                  </a:path>
                </a:pathLst>
              </a:custGeom>
              <a:solidFill>
                <a:srgbClr val="9030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7" name="Freeform 588"/>
              <p:cNvSpPr>
                <a:spLocks noChangeArrowheads="1"/>
              </p:cNvSpPr>
              <p:nvPr/>
            </p:nvSpPr>
            <p:spPr bwMode="auto">
              <a:xfrm>
                <a:off x="2290" y="2137"/>
                <a:ext cx="52" cy="96"/>
              </a:xfrm>
              <a:custGeom>
                <a:avLst/>
                <a:gdLst>
                  <a:gd name="T0" fmla="*/ 13 w 31"/>
                  <a:gd name="T1" fmla="*/ 89 h 54"/>
                  <a:gd name="T2" fmla="*/ 13 w 31"/>
                  <a:gd name="T3" fmla="*/ 9 h 54"/>
                  <a:gd name="T4" fmla="*/ 12 w 31"/>
                  <a:gd name="T5" fmla="*/ 0 h 54"/>
                  <a:gd name="T6" fmla="*/ 12 w 31"/>
                  <a:gd name="T7" fmla="*/ 89 h 54"/>
                  <a:gd name="T8" fmla="*/ 87 w 31"/>
                  <a:gd name="T9" fmla="*/ 164 h 54"/>
                  <a:gd name="T10" fmla="*/ 84 w 31"/>
                  <a:gd name="T11" fmla="*/ 158 h 54"/>
                  <a:gd name="T12" fmla="*/ 13 w 31"/>
                  <a:gd name="T13" fmla="*/ 89 h 54"/>
                  <a:gd name="T14" fmla="*/ 0 60000 65536"/>
                  <a:gd name="T15" fmla="*/ 0 60000 65536"/>
                  <a:gd name="T16" fmla="*/ 0 60000 65536"/>
                  <a:gd name="T17" fmla="*/ 0 60000 65536"/>
                  <a:gd name="T18" fmla="*/ 0 60000 65536"/>
                  <a:gd name="T19" fmla="*/ 0 60000 65536"/>
                  <a:gd name="T20" fmla="*/ 0 60000 65536"/>
                  <a:gd name="T21" fmla="*/ 0 w 31"/>
                  <a:gd name="T22" fmla="*/ 0 h 54"/>
                  <a:gd name="T23" fmla="*/ 31 w 31"/>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54">
                    <a:moveTo>
                      <a:pt x="5" y="28"/>
                    </a:moveTo>
                    <a:cubicBezTo>
                      <a:pt x="2" y="19"/>
                      <a:pt x="2" y="10"/>
                      <a:pt x="5" y="3"/>
                    </a:cubicBezTo>
                    <a:cubicBezTo>
                      <a:pt x="4" y="2"/>
                      <a:pt x="4" y="1"/>
                      <a:pt x="4" y="0"/>
                    </a:cubicBezTo>
                    <a:cubicBezTo>
                      <a:pt x="0" y="7"/>
                      <a:pt x="0" y="17"/>
                      <a:pt x="4" y="28"/>
                    </a:cubicBezTo>
                    <a:cubicBezTo>
                      <a:pt x="9" y="43"/>
                      <a:pt x="19" y="54"/>
                      <a:pt x="31" y="52"/>
                    </a:cubicBezTo>
                    <a:cubicBezTo>
                      <a:pt x="31" y="51"/>
                      <a:pt x="30" y="51"/>
                      <a:pt x="30" y="50"/>
                    </a:cubicBezTo>
                    <a:cubicBezTo>
                      <a:pt x="19" y="52"/>
                      <a:pt x="10" y="42"/>
                      <a:pt x="5" y="28"/>
                    </a:cubicBezTo>
                    <a:close/>
                  </a:path>
                </a:pathLst>
              </a:custGeom>
              <a:solidFill>
                <a:srgbClr val="9030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8" name="Freeform 589"/>
              <p:cNvSpPr>
                <a:spLocks noChangeArrowheads="1"/>
              </p:cNvSpPr>
              <p:nvPr/>
            </p:nvSpPr>
            <p:spPr bwMode="auto">
              <a:xfrm>
                <a:off x="2139" y="2347"/>
                <a:ext cx="40" cy="21"/>
              </a:xfrm>
              <a:custGeom>
                <a:avLst/>
                <a:gdLst>
                  <a:gd name="T0" fmla="*/ 30 w 40"/>
                  <a:gd name="T1" fmla="*/ 19 h 21"/>
                  <a:gd name="T2" fmla="*/ 0 w 40"/>
                  <a:gd name="T3" fmla="*/ 0 h 21"/>
                  <a:gd name="T4" fmla="*/ 35 w 40"/>
                  <a:gd name="T5" fmla="*/ 3 h 21"/>
                  <a:gd name="T6" fmla="*/ 40 w 40"/>
                  <a:gd name="T7" fmla="*/ 5 h 21"/>
                  <a:gd name="T8" fmla="*/ 35 w 40"/>
                  <a:gd name="T9" fmla="*/ 21 h 21"/>
                  <a:gd name="T10" fmla="*/ 30 w 40"/>
                  <a:gd name="T11" fmla="*/ 19 h 21"/>
                  <a:gd name="T12" fmla="*/ 0 60000 65536"/>
                  <a:gd name="T13" fmla="*/ 0 60000 65536"/>
                  <a:gd name="T14" fmla="*/ 0 60000 65536"/>
                  <a:gd name="T15" fmla="*/ 0 60000 65536"/>
                  <a:gd name="T16" fmla="*/ 0 60000 65536"/>
                  <a:gd name="T17" fmla="*/ 0 60000 65536"/>
                  <a:gd name="T18" fmla="*/ 0 w 40"/>
                  <a:gd name="T19" fmla="*/ 0 h 21"/>
                  <a:gd name="T20" fmla="*/ 40 w 4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0" h="21">
                    <a:moveTo>
                      <a:pt x="30" y="19"/>
                    </a:moveTo>
                    <a:lnTo>
                      <a:pt x="0" y="0"/>
                    </a:lnTo>
                    <a:lnTo>
                      <a:pt x="35" y="3"/>
                    </a:lnTo>
                    <a:lnTo>
                      <a:pt x="40" y="5"/>
                    </a:lnTo>
                    <a:lnTo>
                      <a:pt x="35" y="21"/>
                    </a:lnTo>
                    <a:lnTo>
                      <a:pt x="30" y="19"/>
                    </a:lnTo>
                    <a:close/>
                  </a:path>
                </a:pathLst>
              </a:custGeom>
              <a:solidFill>
                <a:srgbClr val="F0E3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9" name="Freeform 590"/>
              <p:cNvSpPr>
                <a:spLocks noChangeArrowheads="1"/>
              </p:cNvSpPr>
              <p:nvPr/>
            </p:nvSpPr>
            <p:spPr bwMode="auto">
              <a:xfrm>
                <a:off x="2169" y="2350"/>
                <a:ext cx="183" cy="85"/>
              </a:xfrm>
              <a:custGeom>
                <a:avLst/>
                <a:gdLst>
                  <a:gd name="T0" fmla="*/ 8 w 109"/>
                  <a:gd name="T1" fmla="*/ 9 h 48"/>
                  <a:gd name="T2" fmla="*/ 3 w 109"/>
                  <a:gd name="T3" fmla="*/ 16 h 48"/>
                  <a:gd name="T4" fmla="*/ 3 w 109"/>
                  <a:gd name="T5" fmla="*/ 21 h 48"/>
                  <a:gd name="T6" fmla="*/ 0 w 109"/>
                  <a:gd name="T7" fmla="*/ 28 h 48"/>
                  <a:gd name="T8" fmla="*/ 299 w 109"/>
                  <a:gd name="T9" fmla="*/ 151 h 48"/>
                  <a:gd name="T10" fmla="*/ 307 w 109"/>
                  <a:gd name="T11" fmla="*/ 122 h 48"/>
                  <a:gd name="T12" fmla="*/ 8 w 109"/>
                  <a:gd name="T13" fmla="*/ 0 h 48"/>
                  <a:gd name="T14" fmla="*/ 8 w 109"/>
                  <a:gd name="T15" fmla="*/ 9 h 48"/>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8"/>
                  <a:gd name="T26" fmla="*/ 109 w 10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8">
                    <a:moveTo>
                      <a:pt x="3" y="3"/>
                    </a:moveTo>
                    <a:cubicBezTo>
                      <a:pt x="3" y="4"/>
                      <a:pt x="2" y="5"/>
                      <a:pt x="1" y="5"/>
                    </a:cubicBezTo>
                    <a:cubicBezTo>
                      <a:pt x="2" y="5"/>
                      <a:pt x="2" y="6"/>
                      <a:pt x="1" y="7"/>
                    </a:cubicBezTo>
                    <a:cubicBezTo>
                      <a:pt x="1" y="8"/>
                      <a:pt x="0" y="9"/>
                      <a:pt x="0" y="9"/>
                    </a:cubicBezTo>
                    <a:cubicBezTo>
                      <a:pt x="106" y="48"/>
                      <a:pt x="106" y="48"/>
                      <a:pt x="106" y="48"/>
                    </a:cubicBezTo>
                    <a:cubicBezTo>
                      <a:pt x="109" y="39"/>
                      <a:pt x="109" y="39"/>
                      <a:pt x="109" y="39"/>
                    </a:cubicBezTo>
                    <a:cubicBezTo>
                      <a:pt x="3" y="0"/>
                      <a:pt x="3" y="0"/>
                      <a:pt x="3" y="0"/>
                    </a:cubicBezTo>
                    <a:cubicBezTo>
                      <a:pt x="3" y="1"/>
                      <a:pt x="4" y="2"/>
                      <a:pt x="3" y="3"/>
                    </a:cubicBez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0" name="Freeform 591"/>
              <p:cNvSpPr>
                <a:spLocks noChangeArrowheads="1"/>
              </p:cNvSpPr>
              <p:nvPr/>
            </p:nvSpPr>
            <p:spPr bwMode="auto">
              <a:xfrm>
                <a:off x="2174" y="2350"/>
                <a:ext cx="178" cy="73"/>
              </a:xfrm>
              <a:custGeom>
                <a:avLst/>
                <a:gdLst>
                  <a:gd name="T0" fmla="*/ 0 w 106"/>
                  <a:gd name="T1" fmla="*/ 0 h 41"/>
                  <a:gd name="T2" fmla="*/ 0 w 106"/>
                  <a:gd name="T3" fmla="*/ 9 h 41"/>
                  <a:gd name="T4" fmla="*/ 296 w 106"/>
                  <a:gd name="T5" fmla="*/ 130 h 41"/>
                  <a:gd name="T6" fmla="*/ 299 w 106"/>
                  <a:gd name="T7" fmla="*/ 123 h 41"/>
                  <a:gd name="T8" fmla="*/ 0 w 106"/>
                  <a:gd name="T9" fmla="*/ 0 h 41"/>
                  <a:gd name="T10" fmla="*/ 0 60000 65536"/>
                  <a:gd name="T11" fmla="*/ 0 60000 65536"/>
                  <a:gd name="T12" fmla="*/ 0 60000 65536"/>
                  <a:gd name="T13" fmla="*/ 0 60000 65536"/>
                  <a:gd name="T14" fmla="*/ 0 60000 65536"/>
                  <a:gd name="T15" fmla="*/ 0 w 106"/>
                  <a:gd name="T16" fmla="*/ 0 h 41"/>
                  <a:gd name="T17" fmla="*/ 106 w 106"/>
                  <a:gd name="T18" fmla="*/ 41 h 41"/>
                </a:gdLst>
                <a:ahLst/>
                <a:cxnLst>
                  <a:cxn ang="T10">
                    <a:pos x="T0" y="T1"/>
                  </a:cxn>
                  <a:cxn ang="T11">
                    <a:pos x="T2" y="T3"/>
                  </a:cxn>
                  <a:cxn ang="T12">
                    <a:pos x="T4" y="T5"/>
                  </a:cxn>
                  <a:cxn ang="T13">
                    <a:pos x="T6" y="T7"/>
                  </a:cxn>
                  <a:cxn ang="T14">
                    <a:pos x="T8" y="T9"/>
                  </a:cxn>
                </a:cxnLst>
                <a:rect l="T15" t="T16" r="T17" b="T18"/>
                <a:pathLst>
                  <a:path w="106" h="41">
                    <a:moveTo>
                      <a:pt x="0" y="0"/>
                    </a:moveTo>
                    <a:cubicBezTo>
                      <a:pt x="0" y="1"/>
                      <a:pt x="0" y="2"/>
                      <a:pt x="0" y="3"/>
                    </a:cubicBezTo>
                    <a:cubicBezTo>
                      <a:pt x="105" y="41"/>
                      <a:pt x="105" y="41"/>
                      <a:pt x="105" y="41"/>
                    </a:cubicBezTo>
                    <a:cubicBezTo>
                      <a:pt x="106" y="39"/>
                      <a:pt x="106" y="39"/>
                      <a:pt x="106" y="39"/>
                    </a:cubicBezTo>
                    <a:lnTo>
                      <a:pt x="0" y="0"/>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1" name="Freeform 592"/>
              <p:cNvSpPr>
                <a:spLocks noChangeArrowheads="1"/>
              </p:cNvSpPr>
              <p:nvPr/>
            </p:nvSpPr>
            <p:spPr bwMode="auto">
              <a:xfrm>
                <a:off x="2169" y="2362"/>
                <a:ext cx="178" cy="73"/>
              </a:xfrm>
              <a:custGeom>
                <a:avLst/>
                <a:gdLst>
                  <a:gd name="T0" fmla="*/ 3 w 106"/>
                  <a:gd name="T1" fmla="*/ 0 h 41"/>
                  <a:gd name="T2" fmla="*/ 0 w 106"/>
                  <a:gd name="T3" fmla="*/ 7 h 41"/>
                  <a:gd name="T4" fmla="*/ 299 w 106"/>
                  <a:gd name="T5" fmla="*/ 130 h 41"/>
                  <a:gd name="T6" fmla="*/ 299 w 106"/>
                  <a:gd name="T7" fmla="*/ 121 h 41"/>
                  <a:gd name="T8" fmla="*/ 3 w 106"/>
                  <a:gd name="T9" fmla="*/ 0 h 41"/>
                  <a:gd name="T10" fmla="*/ 0 60000 65536"/>
                  <a:gd name="T11" fmla="*/ 0 60000 65536"/>
                  <a:gd name="T12" fmla="*/ 0 60000 65536"/>
                  <a:gd name="T13" fmla="*/ 0 60000 65536"/>
                  <a:gd name="T14" fmla="*/ 0 60000 65536"/>
                  <a:gd name="T15" fmla="*/ 0 w 106"/>
                  <a:gd name="T16" fmla="*/ 0 h 41"/>
                  <a:gd name="T17" fmla="*/ 106 w 106"/>
                  <a:gd name="T18" fmla="*/ 41 h 41"/>
                </a:gdLst>
                <a:ahLst/>
                <a:cxnLst>
                  <a:cxn ang="T10">
                    <a:pos x="T0" y="T1"/>
                  </a:cxn>
                  <a:cxn ang="T11">
                    <a:pos x="T2" y="T3"/>
                  </a:cxn>
                  <a:cxn ang="T12">
                    <a:pos x="T4" y="T5"/>
                  </a:cxn>
                  <a:cxn ang="T13">
                    <a:pos x="T6" y="T7"/>
                  </a:cxn>
                  <a:cxn ang="T14">
                    <a:pos x="T8" y="T9"/>
                  </a:cxn>
                </a:cxnLst>
                <a:rect l="T15" t="T16" r="T17" b="T18"/>
                <a:pathLst>
                  <a:path w="106" h="41">
                    <a:moveTo>
                      <a:pt x="1" y="0"/>
                    </a:moveTo>
                    <a:cubicBezTo>
                      <a:pt x="1" y="1"/>
                      <a:pt x="0" y="2"/>
                      <a:pt x="0" y="2"/>
                    </a:cubicBezTo>
                    <a:cubicBezTo>
                      <a:pt x="106" y="41"/>
                      <a:pt x="106" y="41"/>
                      <a:pt x="106" y="41"/>
                    </a:cubicBezTo>
                    <a:cubicBezTo>
                      <a:pt x="106" y="38"/>
                      <a:pt x="106" y="38"/>
                      <a:pt x="106" y="38"/>
                    </a:cubicBezTo>
                    <a:cubicBezTo>
                      <a:pt x="1" y="0"/>
                      <a:pt x="1" y="0"/>
                      <a:pt x="1" y="0"/>
                    </a:cubicBez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2" name="Freeform 593"/>
              <p:cNvSpPr>
                <a:spLocks noChangeArrowheads="1"/>
              </p:cNvSpPr>
              <p:nvPr/>
            </p:nvSpPr>
            <p:spPr bwMode="auto">
              <a:xfrm>
                <a:off x="2355" y="2423"/>
                <a:ext cx="29" cy="23"/>
              </a:xfrm>
              <a:custGeom>
                <a:avLst/>
                <a:gdLst>
                  <a:gd name="T0" fmla="*/ 44 w 17"/>
                  <a:gd name="T1" fmla="*/ 12 h 13"/>
                  <a:gd name="T2" fmla="*/ 49 w 17"/>
                  <a:gd name="T3" fmla="*/ 21 h 13"/>
                  <a:gd name="T4" fmla="*/ 44 w 17"/>
                  <a:gd name="T5" fmla="*/ 34 h 13"/>
                  <a:gd name="T6" fmla="*/ 34 w 17"/>
                  <a:gd name="T7" fmla="*/ 41 h 13"/>
                  <a:gd name="T8" fmla="*/ 24 w 17"/>
                  <a:gd name="T9" fmla="*/ 34 h 13"/>
                  <a:gd name="T10" fmla="*/ 0 w 17"/>
                  <a:gd name="T11" fmla="*/ 19 h 13"/>
                  <a:gd name="T12" fmla="*/ 5 w 17"/>
                  <a:gd name="T13" fmla="*/ 7 h 13"/>
                  <a:gd name="T14" fmla="*/ 32 w 17"/>
                  <a:gd name="T15" fmla="*/ 7 h 13"/>
                  <a:gd name="T16" fmla="*/ 44 w 17"/>
                  <a:gd name="T17" fmla="*/ 1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3"/>
                  <a:gd name="T29" fmla="*/ 17 w 1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3">
                    <a:moveTo>
                      <a:pt x="15" y="4"/>
                    </a:moveTo>
                    <a:cubicBezTo>
                      <a:pt x="17" y="4"/>
                      <a:pt x="17" y="6"/>
                      <a:pt x="17" y="7"/>
                    </a:cubicBezTo>
                    <a:cubicBezTo>
                      <a:pt x="15" y="11"/>
                      <a:pt x="15" y="11"/>
                      <a:pt x="15" y="11"/>
                    </a:cubicBezTo>
                    <a:cubicBezTo>
                      <a:pt x="15" y="13"/>
                      <a:pt x="13" y="13"/>
                      <a:pt x="12" y="13"/>
                    </a:cubicBezTo>
                    <a:cubicBezTo>
                      <a:pt x="8" y="11"/>
                      <a:pt x="8" y="11"/>
                      <a:pt x="8" y="11"/>
                    </a:cubicBezTo>
                    <a:cubicBezTo>
                      <a:pt x="7" y="11"/>
                      <a:pt x="0" y="7"/>
                      <a:pt x="0" y="6"/>
                    </a:cubicBezTo>
                    <a:cubicBezTo>
                      <a:pt x="2" y="2"/>
                      <a:pt x="2" y="2"/>
                      <a:pt x="2" y="2"/>
                    </a:cubicBezTo>
                    <a:cubicBezTo>
                      <a:pt x="2" y="0"/>
                      <a:pt x="10" y="2"/>
                      <a:pt x="11" y="2"/>
                    </a:cubicBezTo>
                    <a:lnTo>
                      <a:pt x="15" y="4"/>
                    </a:lnTo>
                    <a:close/>
                  </a:path>
                </a:pathLst>
              </a:custGeom>
              <a:solidFill>
                <a:srgbClr val="B7B7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3" name="Freeform 594"/>
              <p:cNvSpPr>
                <a:spLocks noChangeArrowheads="1"/>
              </p:cNvSpPr>
              <p:nvPr/>
            </p:nvSpPr>
            <p:spPr bwMode="auto">
              <a:xfrm>
                <a:off x="2344" y="2418"/>
                <a:ext cx="32" cy="26"/>
              </a:xfrm>
              <a:custGeom>
                <a:avLst/>
                <a:gdLst>
                  <a:gd name="T0" fmla="*/ 6 w 32"/>
                  <a:gd name="T1" fmla="*/ 0 h 26"/>
                  <a:gd name="T2" fmla="*/ 0 w 32"/>
                  <a:gd name="T3" fmla="*/ 16 h 26"/>
                  <a:gd name="T4" fmla="*/ 25 w 32"/>
                  <a:gd name="T5" fmla="*/ 26 h 26"/>
                  <a:gd name="T6" fmla="*/ 32 w 32"/>
                  <a:gd name="T7" fmla="*/ 10 h 26"/>
                  <a:gd name="T8" fmla="*/ 6 w 32"/>
                  <a:gd name="T9" fmla="*/ 0 h 26"/>
                  <a:gd name="T10" fmla="*/ 0 60000 65536"/>
                  <a:gd name="T11" fmla="*/ 0 60000 65536"/>
                  <a:gd name="T12" fmla="*/ 0 60000 65536"/>
                  <a:gd name="T13" fmla="*/ 0 60000 65536"/>
                  <a:gd name="T14" fmla="*/ 0 60000 65536"/>
                  <a:gd name="T15" fmla="*/ 0 w 32"/>
                  <a:gd name="T16" fmla="*/ 0 h 26"/>
                  <a:gd name="T17" fmla="*/ 32 w 32"/>
                  <a:gd name="T18" fmla="*/ 26 h 26"/>
                </a:gdLst>
                <a:ahLst/>
                <a:cxnLst>
                  <a:cxn ang="T10">
                    <a:pos x="T0" y="T1"/>
                  </a:cxn>
                  <a:cxn ang="T11">
                    <a:pos x="T2" y="T3"/>
                  </a:cxn>
                  <a:cxn ang="T12">
                    <a:pos x="T4" y="T5"/>
                  </a:cxn>
                  <a:cxn ang="T13">
                    <a:pos x="T6" y="T7"/>
                  </a:cxn>
                  <a:cxn ang="T14">
                    <a:pos x="T8" y="T9"/>
                  </a:cxn>
                </a:cxnLst>
                <a:rect l="T15" t="T16" r="T17" b="T18"/>
                <a:pathLst>
                  <a:path w="32" h="26">
                    <a:moveTo>
                      <a:pt x="6" y="0"/>
                    </a:moveTo>
                    <a:lnTo>
                      <a:pt x="0" y="16"/>
                    </a:lnTo>
                    <a:lnTo>
                      <a:pt x="25" y="26"/>
                    </a:lnTo>
                    <a:lnTo>
                      <a:pt x="32" y="10"/>
                    </a:lnTo>
                    <a:lnTo>
                      <a:pt x="6" y="0"/>
                    </a:lnTo>
                    <a:close/>
                  </a:path>
                </a:pathLst>
              </a:custGeom>
              <a:solidFill>
                <a:srgbClr val="193D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4" name="Freeform 595"/>
              <p:cNvSpPr>
                <a:spLocks noChangeArrowheads="1"/>
              </p:cNvSpPr>
              <p:nvPr/>
            </p:nvSpPr>
            <p:spPr bwMode="auto">
              <a:xfrm>
                <a:off x="2349" y="2418"/>
                <a:ext cx="27" cy="14"/>
              </a:xfrm>
              <a:custGeom>
                <a:avLst/>
                <a:gdLst>
                  <a:gd name="T0" fmla="*/ 1 w 27"/>
                  <a:gd name="T1" fmla="*/ 0 h 14"/>
                  <a:gd name="T2" fmla="*/ 0 w 27"/>
                  <a:gd name="T3" fmla="*/ 5 h 14"/>
                  <a:gd name="T4" fmla="*/ 25 w 27"/>
                  <a:gd name="T5" fmla="*/ 14 h 14"/>
                  <a:gd name="T6" fmla="*/ 27 w 27"/>
                  <a:gd name="T7" fmla="*/ 10 h 14"/>
                  <a:gd name="T8" fmla="*/ 1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1" y="0"/>
                    </a:moveTo>
                    <a:lnTo>
                      <a:pt x="0" y="5"/>
                    </a:lnTo>
                    <a:lnTo>
                      <a:pt x="25" y="14"/>
                    </a:lnTo>
                    <a:lnTo>
                      <a:pt x="27" y="10"/>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5" name="Freeform 596"/>
              <p:cNvSpPr>
                <a:spLocks noChangeArrowheads="1"/>
              </p:cNvSpPr>
              <p:nvPr/>
            </p:nvSpPr>
            <p:spPr bwMode="auto">
              <a:xfrm>
                <a:off x="2344" y="2430"/>
                <a:ext cx="27" cy="14"/>
              </a:xfrm>
              <a:custGeom>
                <a:avLst/>
                <a:gdLst>
                  <a:gd name="T0" fmla="*/ 1 w 27"/>
                  <a:gd name="T1" fmla="*/ 0 h 14"/>
                  <a:gd name="T2" fmla="*/ 0 w 27"/>
                  <a:gd name="T3" fmla="*/ 4 h 14"/>
                  <a:gd name="T4" fmla="*/ 25 w 27"/>
                  <a:gd name="T5" fmla="*/ 14 h 14"/>
                  <a:gd name="T6" fmla="*/ 27 w 27"/>
                  <a:gd name="T7" fmla="*/ 9 h 14"/>
                  <a:gd name="T8" fmla="*/ 1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1" y="0"/>
                    </a:moveTo>
                    <a:lnTo>
                      <a:pt x="0" y="4"/>
                    </a:lnTo>
                    <a:lnTo>
                      <a:pt x="25" y="14"/>
                    </a:lnTo>
                    <a:lnTo>
                      <a:pt x="27" y="9"/>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6" name="Freeform 597"/>
              <p:cNvSpPr>
                <a:spLocks noChangeArrowheads="1"/>
              </p:cNvSpPr>
              <p:nvPr/>
            </p:nvSpPr>
            <p:spPr bwMode="auto">
              <a:xfrm>
                <a:off x="2350" y="2419"/>
                <a:ext cx="7" cy="18"/>
              </a:xfrm>
              <a:custGeom>
                <a:avLst/>
                <a:gdLst>
                  <a:gd name="T0" fmla="*/ 7 w 7"/>
                  <a:gd name="T1" fmla="*/ 2 h 18"/>
                  <a:gd name="T2" fmla="*/ 2 w 7"/>
                  <a:gd name="T3" fmla="*/ 18 h 18"/>
                  <a:gd name="T4" fmla="*/ 0 w 7"/>
                  <a:gd name="T5" fmla="*/ 16 h 18"/>
                  <a:gd name="T6" fmla="*/ 5 w 7"/>
                  <a:gd name="T7" fmla="*/ 0 h 18"/>
                  <a:gd name="T8" fmla="*/ 7 w 7"/>
                  <a:gd name="T9" fmla="*/ 2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2"/>
                    </a:moveTo>
                    <a:lnTo>
                      <a:pt x="2" y="18"/>
                    </a:lnTo>
                    <a:lnTo>
                      <a:pt x="0" y="16"/>
                    </a:lnTo>
                    <a:lnTo>
                      <a:pt x="5" y="0"/>
                    </a:lnTo>
                    <a:lnTo>
                      <a:pt x="7" y="2"/>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7" name="Freeform 598"/>
              <p:cNvSpPr>
                <a:spLocks noChangeArrowheads="1"/>
              </p:cNvSpPr>
              <p:nvPr/>
            </p:nvSpPr>
            <p:spPr bwMode="auto">
              <a:xfrm>
                <a:off x="2349" y="2419"/>
                <a:ext cx="6" cy="16"/>
              </a:xfrm>
              <a:custGeom>
                <a:avLst/>
                <a:gdLst>
                  <a:gd name="T0" fmla="*/ 6 w 6"/>
                  <a:gd name="T1" fmla="*/ 0 h 16"/>
                  <a:gd name="T2" fmla="*/ 0 w 6"/>
                  <a:gd name="T3" fmla="*/ 16 h 16"/>
                  <a:gd name="T4" fmla="*/ 0 w 6"/>
                  <a:gd name="T5" fmla="*/ 16 h 16"/>
                  <a:gd name="T6" fmla="*/ 5 w 6"/>
                  <a:gd name="T7" fmla="*/ 0 h 16"/>
                  <a:gd name="T8" fmla="*/ 6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0" y="16"/>
                    </a:lnTo>
                    <a:lnTo>
                      <a:pt x="5" y="0"/>
                    </a:lnTo>
                    <a:lnTo>
                      <a:pt x="6"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8" name="Freeform 599"/>
              <p:cNvSpPr>
                <a:spLocks noChangeArrowheads="1"/>
              </p:cNvSpPr>
              <p:nvPr/>
            </p:nvSpPr>
            <p:spPr bwMode="auto">
              <a:xfrm>
                <a:off x="2345" y="2419"/>
                <a:ext cx="9" cy="16"/>
              </a:xfrm>
              <a:custGeom>
                <a:avLst/>
                <a:gdLst>
                  <a:gd name="T0" fmla="*/ 9 w 9"/>
                  <a:gd name="T1" fmla="*/ 0 h 16"/>
                  <a:gd name="T2" fmla="*/ 2 w 9"/>
                  <a:gd name="T3" fmla="*/ 16 h 16"/>
                  <a:gd name="T4" fmla="*/ 0 w 9"/>
                  <a:gd name="T5" fmla="*/ 16 h 16"/>
                  <a:gd name="T6" fmla="*/ 7 w 9"/>
                  <a:gd name="T7" fmla="*/ 0 h 16"/>
                  <a:gd name="T8" fmla="*/ 9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9" y="0"/>
                    </a:moveTo>
                    <a:lnTo>
                      <a:pt x="2" y="16"/>
                    </a:lnTo>
                    <a:lnTo>
                      <a:pt x="0" y="16"/>
                    </a:lnTo>
                    <a:lnTo>
                      <a:pt x="7" y="0"/>
                    </a:lnTo>
                    <a:lnTo>
                      <a:pt x="9"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9" name="Freeform 600"/>
              <p:cNvSpPr>
                <a:spLocks noChangeArrowheads="1"/>
              </p:cNvSpPr>
              <p:nvPr/>
            </p:nvSpPr>
            <p:spPr bwMode="auto">
              <a:xfrm>
                <a:off x="2139" y="2347"/>
                <a:ext cx="13" cy="7"/>
              </a:xfrm>
              <a:custGeom>
                <a:avLst/>
                <a:gdLst>
                  <a:gd name="T0" fmla="*/ 0 w 8"/>
                  <a:gd name="T1" fmla="*/ 0 h 4"/>
                  <a:gd name="T2" fmla="*/ 18 w 8"/>
                  <a:gd name="T3" fmla="*/ 12 h 4"/>
                  <a:gd name="T4" fmla="*/ 21 w 8"/>
                  <a:gd name="T5" fmla="*/ 7 h 4"/>
                  <a:gd name="T6" fmla="*/ 21 w 8"/>
                  <a:gd name="T7" fmla="*/ 4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cubicBezTo>
                      <a:pt x="7" y="4"/>
                      <a:pt x="7" y="4"/>
                      <a:pt x="7" y="4"/>
                    </a:cubicBezTo>
                    <a:cubicBezTo>
                      <a:pt x="7" y="4"/>
                      <a:pt x="7" y="4"/>
                      <a:pt x="8" y="2"/>
                    </a:cubicBezTo>
                    <a:cubicBezTo>
                      <a:pt x="8" y="1"/>
                      <a:pt x="8" y="1"/>
                      <a:pt x="8" y="1"/>
                    </a:cubicBezTo>
                    <a:lnTo>
                      <a:pt x="0" y="0"/>
                    </a:lnTo>
                    <a:close/>
                  </a:path>
                </a:pathLst>
              </a:custGeom>
              <a:solidFill>
                <a:srgbClr val="513F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0" name="Freeform 601"/>
              <p:cNvSpPr>
                <a:spLocks noChangeArrowheads="1"/>
              </p:cNvSpPr>
              <p:nvPr/>
            </p:nvSpPr>
            <p:spPr bwMode="auto">
              <a:xfrm>
                <a:off x="714" y="1205"/>
                <a:ext cx="262" cy="186"/>
              </a:xfrm>
              <a:custGeom>
                <a:avLst/>
                <a:gdLst>
                  <a:gd name="T0" fmla="*/ 12 w 156"/>
                  <a:gd name="T1" fmla="*/ 236 h 105"/>
                  <a:gd name="T2" fmla="*/ 3 w 156"/>
                  <a:gd name="T3" fmla="*/ 220 h 105"/>
                  <a:gd name="T4" fmla="*/ 45 w 156"/>
                  <a:gd name="T5" fmla="*/ 12 h 105"/>
                  <a:gd name="T6" fmla="*/ 59 w 156"/>
                  <a:gd name="T7" fmla="*/ 4 h 105"/>
                  <a:gd name="T8" fmla="*/ 428 w 156"/>
                  <a:gd name="T9" fmla="*/ 94 h 105"/>
                  <a:gd name="T10" fmla="*/ 440 w 156"/>
                  <a:gd name="T11" fmla="*/ 110 h 105"/>
                  <a:gd name="T12" fmla="*/ 398 w 156"/>
                  <a:gd name="T13" fmla="*/ 317 h 105"/>
                  <a:gd name="T14" fmla="*/ 383 w 156"/>
                  <a:gd name="T15" fmla="*/ 329 h 105"/>
                  <a:gd name="T16" fmla="*/ 12 w 156"/>
                  <a:gd name="T17" fmla="*/ 236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105"/>
                  <a:gd name="T29" fmla="*/ 156 w 156"/>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105">
                    <a:moveTo>
                      <a:pt x="4" y="75"/>
                    </a:moveTo>
                    <a:cubicBezTo>
                      <a:pt x="2" y="75"/>
                      <a:pt x="0" y="72"/>
                      <a:pt x="1" y="70"/>
                    </a:cubicBezTo>
                    <a:cubicBezTo>
                      <a:pt x="16" y="4"/>
                      <a:pt x="16" y="4"/>
                      <a:pt x="16" y="4"/>
                    </a:cubicBezTo>
                    <a:cubicBezTo>
                      <a:pt x="16" y="2"/>
                      <a:pt x="19" y="0"/>
                      <a:pt x="21" y="1"/>
                    </a:cubicBezTo>
                    <a:cubicBezTo>
                      <a:pt x="152" y="30"/>
                      <a:pt x="152" y="30"/>
                      <a:pt x="152" y="30"/>
                    </a:cubicBezTo>
                    <a:cubicBezTo>
                      <a:pt x="155" y="31"/>
                      <a:pt x="156" y="33"/>
                      <a:pt x="156" y="35"/>
                    </a:cubicBezTo>
                    <a:cubicBezTo>
                      <a:pt x="141" y="101"/>
                      <a:pt x="141" y="101"/>
                      <a:pt x="141" y="101"/>
                    </a:cubicBezTo>
                    <a:cubicBezTo>
                      <a:pt x="140" y="104"/>
                      <a:pt x="138" y="105"/>
                      <a:pt x="136" y="105"/>
                    </a:cubicBezTo>
                    <a:lnTo>
                      <a:pt x="4" y="75"/>
                    </a:ln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1" name="Freeform 602"/>
              <p:cNvSpPr>
                <a:spLocks noChangeArrowheads="1"/>
              </p:cNvSpPr>
              <p:nvPr/>
            </p:nvSpPr>
            <p:spPr bwMode="auto">
              <a:xfrm>
                <a:off x="714" y="1205"/>
                <a:ext cx="237" cy="186"/>
              </a:xfrm>
              <a:custGeom>
                <a:avLst/>
                <a:gdLst>
                  <a:gd name="T0" fmla="*/ 12 w 141"/>
                  <a:gd name="T1" fmla="*/ 236 h 105"/>
                  <a:gd name="T2" fmla="*/ 3 w 141"/>
                  <a:gd name="T3" fmla="*/ 220 h 105"/>
                  <a:gd name="T4" fmla="*/ 45 w 141"/>
                  <a:gd name="T5" fmla="*/ 12 h 105"/>
                  <a:gd name="T6" fmla="*/ 59 w 141"/>
                  <a:gd name="T7" fmla="*/ 4 h 105"/>
                  <a:gd name="T8" fmla="*/ 398 w 141"/>
                  <a:gd name="T9" fmla="*/ 317 h 105"/>
                  <a:gd name="T10" fmla="*/ 385 w 141"/>
                  <a:gd name="T11" fmla="*/ 329 h 105"/>
                  <a:gd name="T12" fmla="*/ 12 w 141"/>
                  <a:gd name="T13" fmla="*/ 236 h 105"/>
                  <a:gd name="T14" fmla="*/ 0 60000 65536"/>
                  <a:gd name="T15" fmla="*/ 0 60000 65536"/>
                  <a:gd name="T16" fmla="*/ 0 60000 65536"/>
                  <a:gd name="T17" fmla="*/ 0 60000 65536"/>
                  <a:gd name="T18" fmla="*/ 0 60000 65536"/>
                  <a:gd name="T19" fmla="*/ 0 60000 65536"/>
                  <a:gd name="T20" fmla="*/ 0 60000 65536"/>
                  <a:gd name="T21" fmla="*/ 0 w 141"/>
                  <a:gd name="T22" fmla="*/ 0 h 105"/>
                  <a:gd name="T23" fmla="*/ 141 w 141"/>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105">
                    <a:moveTo>
                      <a:pt x="4" y="75"/>
                    </a:moveTo>
                    <a:cubicBezTo>
                      <a:pt x="2" y="75"/>
                      <a:pt x="0" y="72"/>
                      <a:pt x="1" y="70"/>
                    </a:cubicBezTo>
                    <a:cubicBezTo>
                      <a:pt x="16" y="4"/>
                      <a:pt x="16" y="4"/>
                      <a:pt x="16" y="4"/>
                    </a:cubicBezTo>
                    <a:cubicBezTo>
                      <a:pt x="16" y="2"/>
                      <a:pt x="19" y="0"/>
                      <a:pt x="21" y="1"/>
                    </a:cubicBezTo>
                    <a:cubicBezTo>
                      <a:pt x="141" y="101"/>
                      <a:pt x="141" y="101"/>
                      <a:pt x="141" y="101"/>
                    </a:cubicBezTo>
                    <a:cubicBezTo>
                      <a:pt x="140" y="104"/>
                      <a:pt x="138" y="105"/>
                      <a:pt x="136" y="105"/>
                    </a:cubicBezTo>
                    <a:lnTo>
                      <a:pt x="4" y="75"/>
                    </a:ln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2" name="Freeform 603"/>
              <p:cNvSpPr>
                <a:spLocks noChangeArrowheads="1"/>
              </p:cNvSpPr>
              <p:nvPr/>
            </p:nvSpPr>
            <p:spPr bwMode="auto">
              <a:xfrm>
                <a:off x="739" y="1219"/>
                <a:ext cx="215" cy="158"/>
              </a:xfrm>
              <a:custGeom>
                <a:avLst/>
                <a:gdLst>
                  <a:gd name="T0" fmla="*/ 12 w 128"/>
                  <a:gd name="T1" fmla="*/ 204 h 89"/>
                  <a:gd name="T2" fmla="*/ 0 w 128"/>
                  <a:gd name="T3" fmla="*/ 190 h 89"/>
                  <a:gd name="T4" fmla="*/ 37 w 128"/>
                  <a:gd name="T5" fmla="*/ 12 h 89"/>
                  <a:gd name="T6" fmla="*/ 50 w 128"/>
                  <a:gd name="T7" fmla="*/ 4 h 89"/>
                  <a:gd name="T8" fmla="*/ 349 w 128"/>
                  <a:gd name="T9" fmla="*/ 78 h 89"/>
                  <a:gd name="T10" fmla="*/ 358 w 128"/>
                  <a:gd name="T11" fmla="*/ 94 h 89"/>
                  <a:gd name="T12" fmla="*/ 324 w 128"/>
                  <a:gd name="T13" fmla="*/ 268 h 89"/>
                  <a:gd name="T14" fmla="*/ 311 w 128"/>
                  <a:gd name="T15" fmla="*/ 280 h 89"/>
                  <a:gd name="T16" fmla="*/ 12 w 128"/>
                  <a:gd name="T17" fmla="*/ 204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89"/>
                  <a:gd name="T29" fmla="*/ 128 w 128"/>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89">
                    <a:moveTo>
                      <a:pt x="4" y="65"/>
                    </a:moveTo>
                    <a:cubicBezTo>
                      <a:pt x="1" y="64"/>
                      <a:pt x="0" y="62"/>
                      <a:pt x="0" y="60"/>
                    </a:cubicBezTo>
                    <a:cubicBezTo>
                      <a:pt x="13" y="4"/>
                      <a:pt x="13" y="4"/>
                      <a:pt x="13" y="4"/>
                    </a:cubicBezTo>
                    <a:cubicBezTo>
                      <a:pt x="13" y="2"/>
                      <a:pt x="16" y="0"/>
                      <a:pt x="18" y="1"/>
                    </a:cubicBezTo>
                    <a:cubicBezTo>
                      <a:pt x="124" y="25"/>
                      <a:pt x="124" y="25"/>
                      <a:pt x="124" y="25"/>
                    </a:cubicBezTo>
                    <a:cubicBezTo>
                      <a:pt x="126" y="25"/>
                      <a:pt x="128" y="28"/>
                      <a:pt x="127" y="30"/>
                    </a:cubicBezTo>
                    <a:cubicBezTo>
                      <a:pt x="115" y="85"/>
                      <a:pt x="115" y="85"/>
                      <a:pt x="115" y="85"/>
                    </a:cubicBezTo>
                    <a:cubicBezTo>
                      <a:pt x="114" y="88"/>
                      <a:pt x="112" y="89"/>
                      <a:pt x="110" y="89"/>
                    </a:cubicBezTo>
                    <a:lnTo>
                      <a:pt x="4" y="65"/>
                    </a:lnTo>
                    <a:close/>
                  </a:path>
                </a:pathLst>
              </a:custGeom>
              <a:solidFill>
                <a:srgbClr val="5A58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3" name="Freeform 604"/>
              <p:cNvSpPr>
                <a:spLocks noChangeArrowheads="1"/>
              </p:cNvSpPr>
              <p:nvPr/>
            </p:nvSpPr>
            <p:spPr bwMode="auto">
              <a:xfrm>
                <a:off x="739" y="1219"/>
                <a:ext cx="194" cy="158"/>
              </a:xfrm>
              <a:custGeom>
                <a:avLst/>
                <a:gdLst>
                  <a:gd name="T0" fmla="*/ 12 w 115"/>
                  <a:gd name="T1" fmla="*/ 204 h 89"/>
                  <a:gd name="T2" fmla="*/ 0 w 115"/>
                  <a:gd name="T3" fmla="*/ 190 h 89"/>
                  <a:gd name="T4" fmla="*/ 37 w 115"/>
                  <a:gd name="T5" fmla="*/ 12 h 89"/>
                  <a:gd name="T6" fmla="*/ 51 w 115"/>
                  <a:gd name="T7" fmla="*/ 4 h 89"/>
                  <a:gd name="T8" fmla="*/ 327 w 115"/>
                  <a:gd name="T9" fmla="*/ 268 h 89"/>
                  <a:gd name="T10" fmla="*/ 314 w 115"/>
                  <a:gd name="T11" fmla="*/ 280 h 89"/>
                  <a:gd name="T12" fmla="*/ 12 w 115"/>
                  <a:gd name="T13" fmla="*/ 204 h 89"/>
                  <a:gd name="T14" fmla="*/ 0 60000 65536"/>
                  <a:gd name="T15" fmla="*/ 0 60000 65536"/>
                  <a:gd name="T16" fmla="*/ 0 60000 65536"/>
                  <a:gd name="T17" fmla="*/ 0 60000 65536"/>
                  <a:gd name="T18" fmla="*/ 0 60000 65536"/>
                  <a:gd name="T19" fmla="*/ 0 60000 65536"/>
                  <a:gd name="T20" fmla="*/ 0 60000 65536"/>
                  <a:gd name="T21" fmla="*/ 0 w 115"/>
                  <a:gd name="T22" fmla="*/ 0 h 89"/>
                  <a:gd name="T23" fmla="*/ 115 w 115"/>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89">
                    <a:moveTo>
                      <a:pt x="4" y="65"/>
                    </a:moveTo>
                    <a:cubicBezTo>
                      <a:pt x="1" y="64"/>
                      <a:pt x="0" y="62"/>
                      <a:pt x="0" y="60"/>
                    </a:cubicBezTo>
                    <a:cubicBezTo>
                      <a:pt x="13" y="4"/>
                      <a:pt x="13" y="4"/>
                      <a:pt x="13" y="4"/>
                    </a:cubicBezTo>
                    <a:cubicBezTo>
                      <a:pt x="13" y="2"/>
                      <a:pt x="16" y="0"/>
                      <a:pt x="18" y="1"/>
                    </a:cubicBezTo>
                    <a:cubicBezTo>
                      <a:pt x="115" y="85"/>
                      <a:pt x="115" y="85"/>
                      <a:pt x="115" y="85"/>
                    </a:cubicBezTo>
                    <a:cubicBezTo>
                      <a:pt x="114" y="88"/>
                      <a:pt x="112" y="89"/>
                      <a:pt x="110" y="89"/>
                    </a:cubicBezTo>
                    <a:lnTo>
                      <a:pt x="4" y="65"/>
                    </a:lnTo>
                    <a:close/>
                  </a:path>
                </a:pathLst>
              </a:custGeom>
              <a:solidFill>
                <a:srgbClr val="38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4" name="Freeform 605"/>
              <p:cNvSpPr>
                <a:spLocks noChangeArrowheads="1"/>
              </p:cNvSpPr>
              <p:nvPr/>
            </p:nvSpPr>
            <p:spPr bwMode="auto">
              <a:xfrm>
                <a:off x="941" y="1268"/>
                <a:ext cx="25" cy="111"/>
              </a:xfrm>
              <a:custGeom>
                <a:avLst/>
                <a:gdLst>
                  <a:gd name="T0" fmla="*/ 3 w 15"/>
                  <a:gd name="T1" fmla="*/ 199 h 62"/>
                  <a:gd name="T2" fmla="*/ 0 w 15"/>
                  <a:gd name="T3" fmla="*/ 195 h 62"/>
                  <a:gd name="T4" fmla="*/ 38 w 15"/>
                  <a:gd name="T5" fmla="*/ 4 h 62"/>
                  <a:gd name="T6" fmla="*/ 42 w 15"/>
                  <a:gd name="T7" fmla="*/ 0 h 62"/>
                  <a:gd name="T8" fmla="*/ 42 w 15"/>
                  <a:gd name="T9" fmla="*/ 4 h 62"/>
                  <a:gd name="T10" fmla="*/ 5 w 15"/>
                  <a:gd name="T11" fmla="*/ 195 h 62"/>
                  <a:gd name="T12" fmla="*/ 3 w 15"/>
                  <a:gd name="T13" fmla="*/ 199 h 62"/>
                  <a:gd name="T14" fmla="*/ 0 60000 65536"/>
                  <a:gd name="T15" fmla="*/ 0 60000 65536"/>
                  <a:gd name="T16" fmla="*/ 0 60000 65536"/>
                  <a:gd name="T17" fmla="*/ 0 60000 65536"/>
                  <a:gd name="T18" fmla="*/ 0 60000 65536"/>
                  <a:gd name="T19" fmla="*/ 0 60000 65536"/>
                  <a:gd name="T20" fmla="*/ 0 60000 65536"/>
                  <a:gd name="T21" fmla="*/ 0 w 15"/>
                  <a:gd name="T22" fmla="*/ 0 h 62"/>
                  <a:gd name="T23" fmla="*/ 15 w 15"/>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62">
                    <a:moveTo>
                      <a:pt x="1" y="62"/>
                    </a:moveTo>
                    <a:cubicBezTo>
                      <a:pt x="0" y="62"/>
                      <a:pt x="0" y="61"/>
                      <a:pt x="0" y="61"/>
                    </a:cubicBezTo>
                    <a:cubicBezTo>
                      <a:pt x="14" y="1"/>
                      <a:pt x="14" y="1"/>
                      <a:pt x="14" y="1"/>
                    </a:cubicBezTo>
                    <a:cubicBezTo>
                      <a:pt x="14" y="0"/>
                      <a:pt x="14" y="0"/>
                      <a:pt x="15" y="0"/>
                    </a:cubicBezTo>
                    <a:cubicBezTo>
                      <a:pt x="15" y="0"/>
                      <a:pt x="15" y="1"/>
                      <a:pt x="15" y="1"/>
                    </a:cubicBezTo>
                    <a:cubicBezTo>
                      <a:pt x="2" y="61"/>
                      <a:pt x="2" y="61"/>
                      <a:pt x="2" y="61"/>
                    </a:cubicBezTo>
                    <a:cubicBezTo>
                      <a:pt x="2" y="62"/>
                      <a:pt x="1" y="62"/>
                      <a:pt x="1" y="62"/>
                    </a:cubicBezTo>
                    <a:close/>
                  </a:path>
                </a:pathLst>
              </a:custGeom>
              <a:solidFill>
                <a:srgbClr val="3F557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5" name="Freeform 606"/>
              <p:cNvSpPr>
                <a:spLocks noChangeArrowheads="1"/>
              </p:cNvSpPr>
              <p:nvPr/>
            </p:nvSpPr>
            <p:spPr bwMode="auto">
              <a:xfrm>
                <a:off x="798" y="1254"/>
                <a:ext cx="99" cy="55"/>
              </a:xfrm>
              <a:custGeom>
                <a:avLst/>
                <a:gdLst>
                  <a:gd name="T0" fmla="*/ 133 w 59"/>
                  <a:gd name="T1" fmla="*/ 28 h 31"/>
                  <a:gd name="T2" fmla="*/ 25 w 59"/>
                  <a:gd name="T3" fmla="*/ 37 h 31"/>
                  <a:gd name="T4" fmla="*/ 3 w 59"/>
                  <a:gd name="T5" fmla="*/ 78 h 31"/>
                  <a:gd name="T6" fmla="*/ 5 w 59"/>
                  <a:gd name="T7" fmla="*/ 94 h 31"/>
                  <a:gd name="T8" fmla="*/ 45 w 59"/>
                  <a:gd name="T9" fmla="*/ 89 h 31"/>
                  <a:gd name="T10" fmla="*/ 45 w 59"/>
                  <a:gd name="T11" fmla="*/ 73 h 31"/>
                  <a:gd name="T12" fmla="*/ 42 w 59"/>
                  <a:gd name="T13" fmla="*/ 60 h 31"/>
                  <a:gd name="T14" fmla="*/ 124 w 59"/>
                  <a:gd name="T15" fmla="*/ 50 h 31"/>
                  <a:gd name="T16" fmla="*/ 124 w 59"/>
                  <a:gd name="T17" fmla="*/ 60 h 31"/>
                  <a:gd name="T18" fmla="*/ 121 w 59"/>
                  <a:gd name="T19" fmla="*/ 78 h 31"/>
                  <a:gd name="T20" fmla="*/ 161 w 59"/>
                  <a:gd name="T21" fmla="*/ 89 h 31"/>
                  <a:gd name="T22" fmla="*/ 163 w 59"/>
                  <a:gd name="T23" fmla="*/ 69 h 31"/>
                  <a:gd name="T24" fmla="*/ 133 w 59"/>
                  <a:gd name="T25" fmla="*/ 2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31"/>
                  <a:gd name="T41" fmla="*/ 59 w 5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31">
                    <a:moveTo>
                      <a:pt x="47" y="9"/>
                    </a:moveTo>
                    <a:cubicBezTo>
                      <a:pt x="47" y="9"/>
                      <a:pt x="25" y="0"/>
                      <a:pt x="9" y="12"/>
                    </a:cubicBezTo>
                    <a:cubicBezTo>
                      <a:pt x="2" y="17"/>
                      <a:pt x="2" y="23"/>
                      <a:pt x="1" y="25"/>
                    </a:cubicBezTo>
                    <a:cubicBezTo>
                      <a:pt x="1" y="25"/>
                      <a:pt x="0" y="29"/>
                      <a:pt x="2" y="30"/>
                    </a:cubicBezTo>
                    <a:cubicBezTo>
                      <a:pt x="2" y="30"/>
                      <a:pt x="11" y="31"/>
                      <a:pt x="16" y="28"/>
                    </a:cubicBezTo>
                    <a:cubicBezTo>
                      <a:pt x="18" y="26"/>
                      <a:pt x="16" y="23"/>
                      <a:pt x="16" y="23"/>
                    </a:cubicBezTo>
                    <a:cubicBezTo>
                      <a:pt x="16" y="23"/>
                      <a:pt x="14" y="23"/>
                      <a:pt x="15" y="19"/>
                    </a:cubicBezTo>
                    <a:cubicBezTo>
                      <a:pt x="17" y="13"/>
                      <a:pt x="39" y="8"/>
                      <a:pt x="44" y="16"/>
                    </a:cubicBezTo>
                    <a:cubicBezTo>
                      <a:pt x="44" y="17"/>
                      <a:pt x="44" y="19"/>
                      <a:pt x="44" y="19"/>
                    </a:cubicBezTo>
                    <a:cubicBezTo>
                      <a:pt x="43" y="19"/>
                      <a:pt x="42" y="23"/>
                      <a:pt x="43" y="25"/>
                    </a:cubicBezTo>
                    <a:cubicBezTo>
                      <a:pt x="49" y="28"/>
                      <a:pt x="57" y="28"/>
                      <a:pt x="57" y="28"/>
                    </a:cubicBezTo>
                    <a:cubicBezTo>
                      <a:pt x="59" y="26"/>
                      <a:pt x="58" y="22"/>
                      <a:pt x="58" y="22"/>
                    </a:cubicBezTo>
                    <a:cubicBezTo>
                      <a:pt x="58" y="22"/>
                      <a:pt x="57" y="13"/>
                      <a:pt x="47" y="9"/>
                    </a:cubicBezTo>
                    <a:close/>
                  </a:path>
                </a:pathLst>
              </a:custGeom>
              <a:solidFill>
                <a:srgbClr val="FF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01" name="Freeform 608"/>
            <p:cNvSpPr>
              <a:spLocks noChangeArrowheads="1"/>
            </p:cNvSpPr>
            <p:nvPr/>
          </p:nvSpPr>
          <p:spPr bwMode="auto">
            <a:xfrm flipH="1">
              <a:off x="3279774" y="2476500"/>
              <a:ext cx="47625" cy="14288"/>
            </a:xfrm>
            <a:custGeom>
              <a:avLst/>
              <a:gdLst>
                <a:gd name="T0" fmla="*/ 14001750 w 18"/>
                <a:gd name="T1" fmla="*/ 32662368 h 5"/>
                <a:gd name="T2" fmla="*/ 0 w 18"/>
                <a:gd name="T3" fmla="*/ 24498205 h 5"/>
                <a:gd name="T4" fmla="*/ 7000875 w 18"/>
                <a:gd name="T5" fmla="*/ 16331184 h 5"/>
                <a:gd name="T6" fmla="*/ 112006063 w 18"/>
                <a:gd name="T7" fmla="*/ 0 h 5"/>
                <a:gd name="T8" fmla="*/ 126007813 w 18"/>
                <a:gd name="T9" fmla="*/ 8167021 h 5"/>
                <a:gd name="T10" fmla="*/ 119006938 w 18"/>
                <a:gd name="T11" fmla="*/ 16331184 h 5"/>
                <a:gd name="T12" fmla="*/ 14001750 w 18"/>
                <a:gd name="T13" fmla="*/ 32662368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2" y="4"/>
                  </a:moveTo>
                  <a:cubicBezTo>
                    <a:pt x="1" y="5"/>
                    <a:pt x="0" y="4"/>
                    <a:pt x="0" y="3"/>
                  </a:cubicBezTo>
                  <a:cubicBezTo>
                    <a:pt x="0" y="3"/>
                    <a:pt x="1" y="2"/>
                    <a:pt x="1" y="2"/>
                  </a:cubicBezTo>
                  <a:cubicBezTo>
                    <a:pt x="16" y="0"/>
                    <a:pt x="16" y="0"/>
                    <a:pt x="16" y="0"/>
                  </a:cubicBezTo>
                  <a:cubicBezTo>
                    <a:pt x="17" y="0"/>
                    <a:pt x="18" y="0"/>
                    <a:pt x="18" y="1"/>
                  </a:cubicBezTo>
                  <a:cubicBezTo>
                    <a:pt x="18" y="2"/>
                    <a:pt x="17" y="2"/>
                    <a:pt x="17" y="2"/>
                  </a:cubicBezTo>
                  <a:lnTo>
                    <a:pt x="2" y="4"/>
                  </a:lnTo>
                  <a:close/>
                </a:path>
              </a:pathLst>
            </a:custGeom>
            <a:solidFill>
              <a:srgbClr val="5695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2" name="Freeform 609"/>
            <p:cNvSpPr>
              <a:spLocks noChangeArrowheads="1"/>
            </p:cNvSpPr>
            <p:nvPr/>
          </p:nvSpPr>
          <p:spPr bwMode="auto">
            <a:xfrm flipH="1">
              <a:off x="3268662" y="2490787"/>
              <a:ext cx="63500" cy="14288"/>
            </a:xfrm>
            <a:custGeom>
              <a:avLst/>
              <a:gdLst>
                <a:gd name="T0" fmla="*/ 7000875 w 24"/>
                <a:gd name="T1" fmla="*/ 40829389 h 5"/>
                <a:gd name="T2" fmla="*/ 0 w 24"/>
                <a:gd name="T3" fmla="*/ 32662368 h 5"/>
                <a:gd name="T4" fmla="*/ 7000875 w 24"/>
                <a:gd name="T5" fmla="*/ 24498205 h 5"/>
                <a:gd name="T6" fmla="*/ 161009542 w 24"/>
                <a:gd name="T7" fmla="*/ 0 h 5"/>
                <a:gd name="T8" fmla="*/ 168010417 w 24"/>
                <a:gd name="T9" fmla="*/ 8167021 h 5"/>
                <a:gd name="T10" fmla="*/ 161009542 w 24"/>
                <a:gd name="T11" fmla="*/ 16331184 h 5"/>
                <a:gd name="T12" fmla="*/ 7000875 w 24"/>
                <a:gd name="T13" fmla="*/ 40829389 h 5"/>
                <a:gd name="T14" fmla="*/ 0 60000 65536"/>
                <a:gd name="T15" fmla="*/ 0 60000 65536"/>
                <a:gd name="T16" fmla="*/ 0 60000 65536"/>
                <a:gd name="T17" fmla="*/ 0 60000 65536"/>
                <a:gd name="T18" fmla="*/ 0 60000 65536"/>
                <a:gd name="T19" fmla="*/ 0 60000 65536"/>
                <a:gd name="T20" fmla="*/ 0 60000 65536"/>
                <a:gd name="T21" fmla="*/ 0 w 24"/>
                <a:gd name="T22" fmla="*/ 0 h 5"/>
                <a:gd name="T23" fmla="*/ 24 w 2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
                  <a:moveTo>
                    <a:pt x="1" y="5"/>
                  </a:moveTo>
                  <a:cubicBezTo>
                    <a:pt x="0" y="5"/>
                    <a:pt x="0" y="5"/>
                    <a:pt x="0" y="4"/>
                  </a:cubicBezTo>
                  <a:cubicBezTo>
                    <a:pt x="0" y="3"/>
                    <a:pt x="0" y="3"/>
                    <a:pt x="1" y="3"/>
                  </a:cubicBezTo>
                  <a:cubicBezTo>
                    <a:pt x="23" y="0"/>
                    <a:pt x="23" y="0"/>
                    <a:pt x="23" y="0"/>
                  </a:cubicBezTo>
                  <a:cubicBezTo>
                    <a:pt x="23" y="0"/>
                    <a:pt x="24" y="0"/>
                    <a:pt x="24" y="1"/>
                  </a:cubicBezTo>
                  <a:cubicBezTo>
                    <a:pt x="24" y="1"/>
                    <a:pt x="24" y="2"/>
                    <a:pt x="23" y="2"/>
                  </a:cubicBezTo>
                  <a:lnTo>
                    <a:pt x="1" y="5"/>
                  </a:lnTo>
                  <a:close/>
                </a:path>
              </a:pathLst>
            </a:custGeom>
            <a:solidFill>
              <a:srgbClr val="5695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3" name="Freeform 610"/>
            <p:cNvSpPr>
              <a:spLocks noChangeArrowheads="1"/>
            </p:cNvSpPr>
            <p:nvPr/>
          </p:nvSpPr>
          <p:spPr bwMode="auto">
            <a:xfrm flipH="1">
              <a:off x="3260724" y="2501900"/>
              <a:ext cx="77788" cy="17463"/>
            </a:xfrm>
            <a:custGeom>
              <a:avLst/>
              <a:gdLst>
                <a:gd name="T0" fmla="*/ 7194049 w 29"/>
                <a:gd name="T1" fmla="*/ 50826062 h 6"/>
                <a:gd name="T2" fmla="*/ 0 w 29"/>
                <a:gd name="T3" fmla="*/ 42356507 h 6"/>
                <a:gd name="T4" fmla="*/ 7194049 w 29"/>
                <a:gd name="T5" fmla="*/ 33884041 h 6"/>
                <a:gd name="T6" fmla="*/ 201460191 w 29"/>
                <a:gd name="T7" fmla="*/ 0 h 6"/>
                <a:gd name="T8" fmla="*/ 208654239 w 29"/>
                <a:gd name="T9" fmla="*/ 8472466 h 6"/>
                <a:gd name="T10" fmla="*/ 201460191 w 29"/>
                <a:gd name="T11" fmla="*/ 16942021 h 6"/>
                <a:gd name="T12" fmla="*/ 7194049 w 29"/>
                <a:gd name="T13" fmla="*/ 50826062 h 6"/>
                <a:gd name="T14" fmla="*/ 0 60000 65536"/>
                <a:gd name="T15" fmla="*/ 0 60000 65536"/>
                <a:gd name="T16" fmla="*/ 0 60000 65536"/>
                <a:gd name="T17" fmla="*/ 0 60000 65536"/>
                <a:gd name="T18" fmla="*/ 0 60000 65536"/>
                <a:gd name="T19" fmla="*/ 0 60000 65536"/>
                <a:gd name="T20" fmla="*/ 0 60000 65536"/>
                <a:gd name="T21" fmla="*/ 0 w 29"/>
                <a:gd name="T22" fmla="*/ 0 h 6"/>
                <a:gd name="T23" fmla="*/ 29 w 2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6">
                  <a:moveTo>
                    <a:pt x="1" y="6"/>
                  </a:moveTo>
                  <a:cubicBezTo>
                    <a:pt x="0" y="6"/>
                    <a:pt x="0" y="6"/>
                    <a:pt x="0" y="5"/>
                  </a:cubicBezTo>
                  <a:cubicBezTo>
                    <a:pt x="0" y="4"/>
                    <a:pt x="0" y="4"/>
                    <a:pt x="1" y="4"/>
                  </a:cubicBezTo>
                  <a:cubicBezTo>
                    <a:pt x="28" y="0"/>
                    <a:pt x="28" y="0"/>
                    <a:pt x="28" y="0"/>
                  </a:cubicBezTo>
                  <a:cubicBezTo>
                    <a:pt x="28" y="0"/>
                    <a:pt x="29" y="0"/>
                    <a:pt x="29" y="1"/>
                  </a:cubicBezTo>
                  <a:cubicBezTo>
                    <a:pt x="29" y="2"/>
                    <a:pt x="29" y="2"/>
                    <a:pt x="28" y="2"/>
                  </a:cubicBezTo>
                  <a:lnTo>
                    <a:pt x="1" y="6"/>
                  </a:lnTo>
                  <a:close/>
                </a:path>
              </a:pathLst>
            </a:custGeom>
            <a:solidFill>
              <a:srgbClr val="5695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 name="Freeform 611"/>
            <p:cNvSpPr>
              <a:spLocks noChangeArrowheads="1"/>
            </p:cNvSpPr>
            <p:nvPr/>
          </p:nvSpPr>
          <p:spPr bwMode="auto">
            <a:xfrm flipH="1">
              <a:off x="3484562" y="1168400"/>
              <a:ext cx="95250" cy="95250"/>
            </a:xfrm>
            <a:custGeom>
              <a:avLst/>
              <a:gdLst>
                <a:gd name="T0" fmla="*/ 35001729 w 36"/>
                <a:gd name="T1" fmla="*/ 62786559 h 34"/>
                <a:gd name="T2" fmla="*/ 42002604 w 36"/>
                <a:gd name="T3" fmla="*/ 62786559 h 34"/>
                <a:gd name="T4" fmla="*/ 42002604 w 36"/>
                <a:gd name="T5" fmla="*/ 94179838 h 34"/>
                <a:gd name="T6" fmla="*/ 63005229 w 36"/>
                <a:gd name="T7" fmla="*/ 109876478 h 34"/>
                <a:gd name="T8" fmla="*/ 91006083 w 36"/>
                <a:gd name="T9" fmla="*/ 109876478 h 34"/>
                <a:gd name="T10" fmla="*/ 91006083 w 36"/>
                <a:gd name="T11" fmla="*/ 133420037 h 34"/>
                <a:gd name="T12" fmla="*/ 105007833 w 36"/>
                <a:gd name="T13" fmla="*/ 141266956 h 34"/>
                <a:gd name="T14" fmla="*/ 126007813 w 36"/>
                <a:gd name="T15" fmla="*/ 133420037 h 34"/>
                <a:gd name="T16" fmla="*/ 133008688 w 36"/>
                <a:gd name="T17" fmla="*/ 172660235 h 34"/>
                <a:gd name="T18" fmla="*/ 140009563 w 36"/>
                <a:gd name="T19" fmla="*/ 164813316 h 34"/>
                <a:gd name="T20" fmla="*/ 147010438 w 36"/>
                <a:gd name="T21" fmla="*/ 196206596 h 34"/>
                <a:gd name="T22" fmla="*/ 154008667 w 36"/>
                <a:gd name="T23" fmla="*/ 204053515 h 34"/>
                <a:gd name="T24" fmla="*/ 168010417 w 36"/>
                <a:gd name="T25" fmla="*/ 204053515 h 34"/>
                <a:gd name="T26" fmla="*/ 168010417 w 36"/>
                <a:gd name="T27" fmla="*/ 235446794 h 34"/>
                <a:gd name="T28" fmla="*/ 182012167 w 36"/>
                <a:gd name="T29" fmla="*/ 227599875 h 34"/>
                <a:gd name="T30" fmla="*/ 189013042 w 36"/>
                <a:gd name="T31" fmla="*/ 251143434 h 34"/>
                <a:gd name="T32" fmla="*/ 196011271 w 36"/>
                <a:gd name="T33" fmla="*/ 258993154 h 34"/>
                <a:gd name="T34" fmla="*/ 196011271 w 36"/>
                <a:gd name="T35" fmla="*/ 266840074 h 34"/>
                <a:gd name="T36" fmla="*/ 196011271 w 36"/>
                <a:gd name="T37" fmla="*/ 266840074 h 34"/>
                <a:gd name="T38" fmla="*/ 252015625 w 36"/>
                <a:gd name="T39" fmla="*/ 188356875 h 34"/>
                <a:gd name="T40" fmla="*/ 21002625 w 36"/>
                <a:gd name="T41" fmla="*/ 0 h 34"/>
                <a:gd name="T42" fmla="*/ 35001729 w 36"/>
                <a:gd name="T43" fmla="*/ 62786559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4"/>
                <a:gd name="T68" fmla="*/ 36 w 36"/>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4">
                  <a:moveTo>
                    <a:pt x="5" y="8"/>
                  </a:moveTo>
                  <a:cubicBezTo>
                    <a:pt x="6" y="8"/>
                    <a:pt x="6" y="8"/>
                    <a:pt x="6" y="8"/>
                  </a:cubicBezTo>
                  <a:cubicBezTo>
                    <a:pt x="6" y="12"/>
                    <a:pt x="6" y="12"/>
                    <a:pt x="6" y="12"/>
                  </a:cubicBezTo>
                  <a:cubicBezTo>
                    <a:pt x="9" y="14"/>
                    <a:pt x="9" y="14"/>
                    <a:pt x="9" y="14"/>
                  </a:cubicBezTo>
                  <a:cubicBezTo>
                    <a:pt x="13" y="14"/>
                    <a:pt x="13" y="14"/>
                    <a:pt x="13" y="14"/>
                  </a:cubicBezTo>
                  <a:cubicBezTo>
                    <a:pt x="13" y="17"/>
                    <a:pt x="13" y="17"/>
                    <a:pt x="13" y="17"/>
                  </a:cubicBezTo>
                  <a:cubicBezTo>
                    <a:pt x="15" y="18"/>
                    <a:pt x="15" y="18"/>
                    <a:pt x="15" y="18"/>
                  </a:cubicBezTo>
                  <a:cubicBezTo>
                    <a:pt x="18" y="17"/>
                    <a:pt x="18" y="17"/>
                    <a:pt x="18" y="17"/>
                  </a:cubicBezTo>
                  <a:cubicBezTo>
                    <a:pt x="19" y="22"/>
                    <a:pt x="19" y="22"/>
                    <a:pt x="19" y="22"/>
                  </a:cubicBezTo>
                  <a:cubicBezTo>
                    <a:pt x="20" y="21"/>
                    <a:pt x="20" y="21"/>
                    <a:pt x="20" y="21"/>
                  </a:cubicBezTo>
                  <a:cubicBezTo>
                    <a:pt x="21" y="25"/>
                    <a:pt x="21" y="25"/>
                    <a:pt x="21" y="25"/>
                  </a:cubicBezTo>
                  <a:cubicBezTo>
                    <a:pt x="22" y="26"/>
                    <a:pt x="22" y="26"/>
                    <a:pt x="22" y="26"/>
                  </a:cubicBezTo>
                  <a:cubicBezTo>
                    <a:pt x="24" y="26"/>
                    <a:pt x="24" y="26"/>
                    <a:pt x="24" y="26"/>
                  </a:cubicBezTo>
                  <a:cubicBezTo>
                    <a:pt x="24" y="30"/>
                    <a:pt x="24" y="30"/>
                    <a:pt x="24" y="30"/>
                  </a:cubicBezTo>
                  <a:cubicBezTo>
                    <a:pt x="26" y="29"/>
                    <a:pt x="26" y="29"/>
                    <a:pt x="26" y="29"/>
                  </a:cubicBezTo>
                  <a:cubicBezTo>
                    <a:pt x="27" y="32"/>
                    <a:pt x="27" y="32"/>
                    <a:pt x="27" y="32"/>
                  </a:cubicBezTo>
                  <a:cubicBezTo>
                    <a:pt x="28" y="33"/>
                    <a:pt x="28" y="33"/>
                    <a:pt x="28" y="33"/>
                  </a:cubicBezTo>
                  <a:cubicBezTo>
                    <a:pt x="28" y="34"/>
                    <a:pt x="28" y="34"/>
                    <a:pt x="28" y="34"/>
                  </a:cubicBezTo>
                  <a:cubicBezTo>
                    <a:pt x="28" y="34"/>
                    <a:pt x="28" y="34"/>
                    <a:pt x="28" y="34"/>
                  </a:cubicBezTo>
                  <a:cubicBezTo>
                    <a:pt x="36" y="24"/>
                    <a:pt x="36" y="24"/>
                    <a:pt x="36" y="24"/>
                  </a:cubicBezTo>
                  <a:cubicBezTo>
                    <a:pt x="3" y="0"/>
                    <a:pt x="3" y="0"/>
                    <a:pt x="3" y="0"/>
                  </a:cubicBezTo>
                  <a:cubicBezTo>
                    <a:pt x="0" y="4"/>
                    <a:pt x="5" y="8"/>
                    <a:pt x="5" y="8"/>
                  </a:cubicBezTo>
                  <a:close/>
                </a:path>
              </a:pathLst>
            </a:custGeom>
            <a:solidFill>
              <a:srgbClr val="C7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 name="Freeform 612"/>
            <p:cNvSpPr>
              <a:spLocks noEditPoints="1" noChangeArrowheads="1"/>
            </p:cNvSpPr>
            <p:nvPr/>
          </p:nvSpPr>
          <p:spPr bwMode="auto">
            <a:xfrm flipH="1">
              <a:off x="3452811" y="1212850"/>
              <a:ext cx="71438" cy="76200"/>
            </a:xfrm>
            <a:custGeom>
              <a:avLst/>
              <a:gdLst>
                <a:gd name="T0" fmla="*/ 112009492 w 27"/>
                <a:gd name="T1" fmla="*/ 207089022 h 27"/>
                <a:gd name="T2" fmla="*/ 182013441 w 27"/>
                <a:gd name="T3" fmla="*/ 95580200 h 27"/>
                <a:gd name="T4" fmla="*/ 175012517 w 27"/>
                <a:gd name="T5" fmla="*/ 63720133 h 27"/>
                <a:gd name="T6" fmla="*/ 105008568 w 27"/>
                <a:gd name="T7" fmla="*/ 0 h 27"/>
                <a:gd name="T8" fmla="*/ 77004872 w 27"/>
                <a:gd name="T9" fmla="*/ 7964311 h 27"/>
                <a:gd name="T10" fmla="*/ 7000924 w 27"/>
                <a:gd name="T11" fmla="*/ 119473133 h 27"/>
                <a:gd name="T12" fmla="*/ 14001848 w 27"/>
                <a:gd name="T13" fmla="*/ 151333200 h 27"/>
                <a:gd name="T14" fmla="*/ 84005796 w 27"/>
                <a:gd name="T15" fmla="*/ 207089022 h 27"/>
                <a:gd name="T16" fmla="*/ 112009492 w 27"/>
                <a:gd name="T17" fmla="*/ 207089022 h 27"/>
                <a:gd name="T18" fmla="*/ 77004872 w 27"/>
                <a:gd name="T19" fmla="*/ 175228956 h 27"/>
                <a:gd name="T20" fmla="*/ 77004872 w 27"/>
                <a:gd name="T21" fmla="*/ 151333200 h 27"/>
                <a:gd name="T22" fmla="*/ 126008694 w 27"/>
                <a:gd name="T23" fmla="*/ 71684444 h 27"/>
                <a:gd name="T24" fmla="*/ 147011466 w 27"/>
                <a:gd name="T25" fmla="*/ 63720133 h 27"/>
                <a:gd name="T26" fmla="*/ 147011466 w 27"/>
                <a:gd name="T27" fmla="*/ 71684444 h 27"/>
                <a:gd name="T28" fmla="*/ 154012390 w 27"/>
                <a:gd name="T29" fmla="*/ 87613067 h 27"/>
                <a:gd name="T30" fmla="*/ 98007644 w 27"/>
                <a:gd name="T31" fmla="*/ 175228956 h 27"/>
                <a:gd name="T32" fmla="*/ 77004872 w 27"/>
                <a:gd name="T33" fmla="*/ 17522895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16" y="26"/>
                  </a:moveTo>
                  <a:cubicBezTo>
                    <a:pt x="26" y="12"/>
                    <a:pt x="26" y="12"/>
                    <a:pt x="26" y="12"/>
                  </a:cubicBezTo>
                  <a:cubicBezTo>
                    <a:pt x="27" y="11"/>
                    <a:pt x="26" y="9"/>
                    <a:pt x="25" y="8"/>
                  </a:cubicBezTo>
                  <a:cubicBezTo>
                    <a:pt x="15" y="0"/>
                    <a:pt x="15" y="0"/>
                    <a:pt x="15" y="0"/>
                  </a:cubicBezTo>
                  <a:cubicBezTo>
                    <a:pt x="14" y="0"/>
                    <a:pt x="12" y="0"/>
                    <a:pt x="11" y="1"/>
                  </a:cubicBezTo>
                  <a:cubicBezTo>
                    <a:pt x="1" y="15"/>
                    <a:pt x="1" y="15"/>
                    <a:pt x="1" y="15"/>
                  </a:cubicBezTo>
                  <a:cubicBezTo>
                    <a:pt x="0" y="16"/>
                    <a:pt x="0" y="18"/>
                    <a:pt x="2" y="19"/>
                  </a:cubicBezTo>
                  <a:cubicBezTo>
                    <a:pt x="12" y="26"/>
                    <a:pt x="12" y="26"/>
                    <a:pt x="12" y="26"/>
                  </a:cubicBezTo>
                  <a:cubicBezTo>
                    <a:pt x="13" y="27"/>
                    <a:pt x="15" y="27"/>
                    <a:pt x="16" y="26"/>
                  </a:cubicBezTo>
                  <a:close/>
                  <a:moveTo>
                    <a:pt x="11" y="22"/>
                  </a:moveTo>
                  <a:cubicBezTo>
                    <a:pt x="10" y="21"/>
                    <a:pt x="10" y="20"/>
                    <a:pt x="11" y="19"/>
                  </a:cubicBezTo>
                  <a:cubicBezTo>
                    <a:pt x="18" y="9"/>
                    <a:pt x="18" y="9"/>
                    <a:pt x="18" y="9"/>
                  </a:cubicBezTo>
                  <a:cubicBezTo>
                    <a:pt x="19" y="8"/>
                    <a:pt x="20" y="8"/>
                    <a:pt x="21" y="8"/>
                  </a:cubicBezTo>
                  <a:cubicBezTo>
                    <a:pt x="21" y="9"/>
                    <a:pt x="21" y="9"/>
                    <a:pt x="21" y="9"/>
                  </a:cubicBezTo>
                  <a:cubicBezTo>
                    <a:pt x="22" y="9"/>
                    <a:pt x="22" y="10"/>
                    <a:pt x="22" y="11"/>
                  </a:cubicBezTo>
                  <a:cubicBezTo>
                    <a:pt x="14" y="22"/>
                    <a:pt x="14" y="22"/>
                    <a:pt x="14" y="22"/>
                  </a:cubicBezTo>
                  <a:cubicBezTo>
                    <a:pt x="13" y="23"/>
                    <a:pt x="12" y="23"/>
                    <a:pt x="11" y="22"/>
                  </a:cubicBezTo>
                  <a:close/>
                </a:path>
              </a:pathLst>
            </a:custGeom>
            <a:solidFill>
              <a:srgbClr val="4665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6" name="Freeform 613"/>
            <p:cNvSpPr>
              <a:spLocks noChangeArrowheads="1"/>
            </p:cNvSpPr>
            <p:nvPr/>
          </p:nvSpPr>
          <p:spPr bwMode="auto">
            <a:xfrm flipH="1">
              <a:off x="3489324" y="1212850"/>
              <a:ext cx="34925" cy="76200"/>
            </a:xfrm>
            <a:custGeom>
              <a:avLst/>
              <a:gdLst>
                <a:gd name="T0" fmla="*/ 93827356 w 13"/>
                <a:gd name="T1" fmla="*/ 175228956 h 27"/>
                <a:gd name="T2" fmla="*/ 79392585 w 13"/>
                <a:gd name="T3" fmla="*/ 175228956 h 27"/>
                <a:gd name="T4" fmla="*/ 79392585 w 13"/>
                <a:gd name="T5" fmla="*/ 175228956 h 27"/>
                <a:gd name="T6" fmla="*/ 79392585 w 13"/>
                <a:gd name="T7" fmla="*/ 151333200 h 27"/>
                <a:gd name="T8" fmla="*/ 93827356 w 13"/>
                <a:gd name="T9" fmla="*/ 127440267 h 27"/>
                <a:gd name="T10" fmla="*/ 93827356 w 13"/>
                <a:gd name="T11" fmla="*/ 0 h 27"/>
                <a:gd name="T12" fmla="*/ 79392585 w 13"/>
                <a:gd name="T13" fmla="*/ 7964311 h 27"/>
                <a:gd name="T14" fmla="*/ 7218729 w 13"/>
                <a:gd name="T15" fmla="*/ 119473133 h 27"/>
                <a:gd name="T16" fmla="*/ 14434771 w 13"/>
                <a:gd name="T17" fmla="*/ 151333200 h 27"/>
                <a:gd name="T18" fmla="*/ 86608627 w 13"/>
                <a:gd name="T19" fmla="*/ 207089022 h 27"/>
                <a:gd name="T20" fmla="*/ 93827356 w 13"/>
                <a:gd name="T21" fmla="*/ 215053333 h 27"/>
                <a:gd name="T22" fmla="*/ 93827356 w 13"/>
                <a:gd name="T23" fmla="*/ 17522895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7"/>
                <a:gd name="T38" fmla="*/ 13 w 13"/>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7">
                  <a:moveTo>
                    <a:pt x="13" y="22"/>
                  </a:moveTo>
                  <a:cubicBezTo>
                    <a:pt x="13" y="23"/>
                    <a:pt x="12" y="23"/>
                    <a:pt x="11" y="22"/>
                  </a:cubicBezTo>
                  <a:cubicBezTo>
                    <a:pt x="11" y="22"/>
                    <a:pt x="11" y="22"/>
                    <a:pt x="11" y="22"/>
                  </a:cubicBezTo>
                  <a:cubicBezTo>
                    <a:pt x="10" y="21"/>
                    <a:pt x="10" y="20"/>
                    <a:pt x="11" y="19"/>
                  </a:cubicBezTo>
                  <a:cubicBezTo>
                    <a:pt x="13" y="16"/>
                    <a:pt x="13" y="16"/>
                    <a:pt x="13" y="16"/>
                  </a:cubicBezTo>
                  <a:cubicBezTo>
                    <a:pt x="13" y="0"/>
                    <a:pt x="13" y="0"/>
                    <a:pt x="13" y="0"/>
                  </a:cubicBezTo>
                  <a:cubicBezTo>
                    <a:pt x="12" y="0"/>
                    <a:pt x="12" y="0"/>
                    <a:pt x="11" y="1"/>
                  </a:cubicBezTo>
                  <a:cubicBezTo>
                    <a:pt x="1" y="15"/>
                    <a:pt x="1" y="15"/>
                    <a:pt x="1" y="15"/>
                  </a:cubicBezTo>
                  <a:cubicBezTo>
                    <a:pt x="0" y="16"/>
                    <a:pt x="0" y="18"/>
                    <a:pt x="2" y="19"/>
                  </a:cubicBezTo>
                  <a:cubicBezTo>
                    <a:pt x="12" y="26"/>
                    <a:pt x="12" y="26"/>
                    <a:pt x="12" y="26"/>
                  </a:cubicBezTo>
                  <a:cubicBezTo>
                    <a:pt x="12" y="27"/>
                    <a:pt x="13" y="27"/>
                    <a:pt x="13" y="27"/>
                  </a:cubicBezTo>
                  <a:lnTo>
                    <a:pt x="13" y="22"/>
                  </a:lnTo>
                  <a:close/>
                </a:path>
              </a:pathLst>
            </a:custGeom>
            <a:solidFill>
              <a:srgbClr val="1D28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 name="Freeform 614"/>
            <p:cNvSpPr>
              <a:spLocks noChangeArrowheads="1"/>
            </p:cNvSpPr>
            <p:nvPr/>
          </p:nvSpPr>
          <p:spPr bwMode="auto">
            <a:xfrm flipH="1">
              <a:off x="3505199" y="1174750"/>
              <a:ext cx="69850" cy="50800"/>
            </a:xfrm>
            <a:custGeom>
              <a:avLst/>
              <a:gdLst>
                <a:gd name="T0" fmla="*/ 0 w 26"/>
                <a:gd name="T1" fmla="*/ 0 h 18"/>
                <a:gd name="T2" fmla="*/ 187654712 w 26"/>
                <a:gd name="T3" fmla="*/ 143368889 h 18"/>
                <a:gd name="T4" fmla="*/ 151566440 w 26"/>
                <a:gd name="T5" fmla="*/ 127440267 h 18"/>
                <a:gd name="T6" fmla="*/ 0 w 26"/>
                <a:gd name="T7" fmla="*/ 7964311 h 18"/>
                <a:gd name="T8" fmla="*/ 0 w 26"/>
                <a:gd name="T9" fmla="*/ 0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0"/>
                  </a:moveTo>
                  <a:cubicBezTo>
                    <a:pt x="26" y="18"/>
                    <a:pt x="26" y="18"/>
                    <a:pt x="26" y="18"/>
                  </a:cubicBezTo>
                  <a:cubicBezTo>
                    <a:pt x="21" y="16"/>
                    <a:pt x="21" y="16"/>
                    <a:pt x="21" y="16"/>
                  </a:cubicBezTo>
                  <a:cubicBezTo>
                    <a:pt x="0" y="1"/>
                    <a:pt x="0" y="1"/>
                    <a:pt x="0" y="1"/>
                  </a:cubicBezTo>
                  <a:cubicBezTo>
                    <a:pt x="0" y="1"/>
                    <a:pt x="0" y="0"/>
                    <a:pt x="0" y="0"/>
                  </a:cubicBezTo>
                  <a:close/>
                </a:path>
              </a:pathLst>
            </a:custGeom>
            <a:solidFill>
              <a:srgbClr val="B79D7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8" name="Freeform 615"/>
            <p:cNvSpPr>
              <a:spLocks noChangeArrowheads="1"/>
            </p:cNvSpPr>
            <p:nvPr/>
          </p:nvSpPr>
          <p:spPr bwMode="auto">
            <a:xfrm flipH="1">
              <a:off x="3433761" y="1135062"/>
              <a:ext cx="39688" cy="84138"/>
            </a:xfrm>
            <a:custGeom>
              <a:avLst/>
              <a:gdLst>
                <a:gd name="T0" fmla="*/ 42003133 w 15"/>
                <a:gd name="T1" fmla="*/ 47195809 h 30"/>
                <a:gd name="T2" fmla="*/ 35002170 w 15"/>
                <a:gd name="T3" fmla="*/ 55059907 h 30"/>
                <a:gd name="T4" fmla="*/ 56005060 w 15"/>
                <a:gd name="T5" fmla="*/ 62926810 h 30"/>
                <a:gd name="T6" fmla="*/ 49004097 w 15"/>
                <a:gd name="T7" fmla="*/ 86524715 h 30"/>
                <a:gd name="T8" fmla="*/ 63006023 w 15"/>
                <a:gd name="T9" fmla="*/ 94388813 h 30"/>
                <a:gd name="T10" fmla="*/ 56005060 w 15"/>
                <a:gd name="T11" fmla="*/ 117986717 h 30"/>
                <a:gd name="T12" fmla="*/ 56005060 w 15"/>
                <a:gd name="T13" fmla="*/ 125853620 h 30"/>
                <a:gd name="T14" fmla="*/ 63006023 w 15"/>
                <a:gd name="T15" fmla="*/ 125853620 h 30"/>
                <a:gd name="T16" fmla="*/ 63006023 w 15"/>
                <a:gd name="T17" fmla="*/ 133717719 h 30"/>
                <a:gd name="T18" fmla="*/ 77007949 w 15"/>
                <a:gd name="T19" fmla="*/ 149448720 h 30"/>
                <a:gd name="T20" fmla="*/ 77007949 w 15"/>
                <a:gd name="T21" fmla="*/ 157315623 h 30"/>
                <a:gd name="T22" fmla="*/ 70006986 w 15"/>
                <a:gd name="T23" fmla="*/ 173046625 h 30"/>
                <a:gd name="T24" fmla="*/ 98008193 w 15"/>
                <a:gd name="T25" fmla="*/ 188777626 h 30"/>
                <a:gd name="T26" fmla="*/ 91007230 w 15"/>
                <a:gd name="T27" fmla="*/ 204511432 h 30"/>
                <a:gd name="T28" fmla="*/ 105009156 w 15"/>
                <a:gd name="T29" fmla="*/ 212375530 h 30"/>
                <a:gd name="T30" fmla="*/ 105009156 w 15"/>
                <a:gd name="T31" fmla="*/ 220242433 h 30"/>
                <a:gd name="T32" fmla="*/ 105009156 w 15"/>
                <a:gd name="T33" fmla="*/ 220242433 h 30"/>
                <a:gd name="T34" fmla="*/ 105009156 w 15"/>
                <a:gd name="T35" fmla="*/ 228106532 h 30"/>
                <a:gd name="T36" fmla="*/ 42003133 w 15"/>
                <a:gd name="T37" fmla="*/ 235973435 h 30"/>
                <a:gd name="T38" fmla="*/ 0 w 15"/>
                <a:gd name="T39" fmla="*/ 7866903 h 30"/>
                <a:gd name="T40" fmla="*/ 42003133 w 15"/>
                <a:gd name="T41" fmla="*/ 47195809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30"/>
                <a:gd name="T65" fmla="*/ 15 w 1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30">
                  <a:moveTo>
                    <a:pt x="6" y="6"/>
                  </a:moveTo>
                  <a:cubicBezTo>
                    <a:pt x="5" y="7"/>
                    <a:pt x="5" y="7"/>
                    <a:pt x="5" y="7"/>
                  </a:cubicBezTo>
                  <a:cubicBezTo>
                    <a:pt x="8" y="8"/>
                    <a:pt x="8" y="8"/>
                    <a:pt x="8" y="8"/>
                  </a:cubicBezTo>
                  <a:cubicBezTo>
                    <a:pt x="7" y="11"/>
                    <a:pt x="7" y="11"/>
                    <a:pt x="7" y="11"/>
                  </a:cubicBezTo>
                  <a:cubicBezTo>
                    <a:pt x="9" y="12"/>
                    <a:pt x="9" y="12"/>
                    <a:pt x="9" y="12"/>
                  </a:cubicBezTo>
                  <a:cubicBezTo>
                    <a:pt x="8" y="15"/>
                    <a:pt x="8" y="15"/>
                    <a:pt x="8" y="15"/>
                  </a:cubicBezTo>
                  <a:cubicBezTo>
                    <a:pt x="8" y="16"/>
                    <a:pt x="8" y="16"/>
                    <a:pt x="8" y="16"/>
                  </a:cubicBezTo>
                  <a:cubicBezTo>
                    <a:pt x="9" y="16"/>
                    <a:pt x="9" y="16"/>
                    <a:pt x="9" y="16"/>
                  </a:cubicBezTo>
                  <a:cubicBezTo>
                    <a:pt x="9" y="17"/>
                    <a:pt x="9" y="17"/>
                    <a:pt x="9" y="17"/>
                  </a:cubicBezTo>
                  <a:cubicBezTo>
                    <a:pt x="11" y="19"/>
                    <a:pt x="11" y="19"/>
                    <a:pt x="11" y="19"/>
                  </a:cubicBezTo>
                  <a:cubicBezTo>
                    <a:pt x="11" y="20"/>
                    <a:pt x="11" y="20"/>
                    <a:pt x="11" y="20"/>
                  </a:cubicBezTo>
                  <a:cubicBezTo>
                    <a:pt x="10" y="22"/>
                    <a:pt x="10" y="22"/>
                    <a:pt x="10" y="22"/>
                  </a:cubicBezTo>
                  <a:cubicBezTo>
                    <a:pt x="14" y="24"/>
                    <a:pt x="14" y="24"/>
                    <a:pt x="14" y="24"/>
                  </a:cubicBezTo>
                  <a:cubicBezTo>
                    <a:pt x="13" y="26"/>
                    <a:pt x="13" y="26"/>
                    <a:pt x="13" y="26"/>
                  </a:cubicBezTo>
                  <a:cubicBezTo>
                    <a:pt x="15" y="27"/>
                    <a:pt x="15" y="27"/>
                    <a:pt x="15" y="27"/>
                  </a:cubicBezTo>
                  <a:cubicBezTo>
                    <a:pt x="15" y="28"/>
                    <a:pt x="15" y="28"/>
                    <a:pt x="15" y="28"/>
                  </a:cubicBezTo>
                  <a:cubicBezTo>
                    <a:pt x="15" y="28"/>
                    <a:pt x="15" y="28"/>
                    <a:pt x="15" y="28"/>
                  </a:cubicBezTo>
                  <a:cubicBezTo>
                    <a:pt x="15" y="29"/>
                    <a:pt x="15" y="29"/>
                    <a:pt x="15" y="29"/>
                  </a:cubicBezTo>
                  <a:cubicBezTo>
                    <a:pt x="6" y="30"/>
                    <a:pt x="6" y="30"/>
                    <a:pt x="6" y="30"/>
                  </a:cubicBezTo>
                  <a:cubicBezTo>
                    <a:pt x="0" y="1"/>
                    <a:pt x="0" y="1"/>
                    <a:pt x="0" y="1"/>
                  </a:cubicBezTo>
                  <a:cubicBezTo>
                    <a:pt x="4" y="0"/>
                    <a:pt x="6" y="6"/>
                    <a:pt x="6" y="6"/>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9" name="Freeform 616"/>
            <p:cNvSpPr>
              <a:spLocks noChangeArrowheads="1"/>
            </p:cNvSpPr>
            <p:nvPr/>
          </p:nvSpPr>
          <p:spPr bwMode="auto">
            <a:xfrm flipH="1">
              <a:off x="3457574" y="1138237"/>
              <a:ext cx="12700" cy="63500"/>
            </a:xfrm>
            <a:custGeom>
              <a:avLst/>
              <a:gdLst>
                <a:gd name="T0" fmla="*/ 0 w 5"/>
                <a:gd name="T1" fmla="*/ 0 h 23"/>
                <a:gd name="T2" fmla="*/ 32258000 w 5"/>
                <a:gd name="T3" fmla="*/ 175315217 h 23"/>
                <a:gd name="T4" fmla="*/ 32258000 w 5"/>
                <a:gd name="T5" fmla="*/ 144826935 h 23"/>
                <a:gd name="T6" fmla="*/ 12903200 w 5"/>
                <a:gd name="T7" fmla="*/ 0 h 23"/>
                <a:gd name="T8" fmla="*/ 0 w 5"/>
                <a:gd name="T9" fmla="*/ 0 h 23"/>
                <a:gd name="T10" fmla="*/ 0 60000 65536"/>
                <a:gd name="T11" fmla="*/ 0 60000 65536"/>
                <a:gd name="T12" fmla="*/ 0 60000 65536"/>
                <a:gd name="T13" fmla="*/ 0 60000 65536"/>
                <a:gd name="T14" fmla="*/ 0 60000 65536"/>
                <a:gd name="T15" fmla="*/ 0 w 5"/>
                <a:gd name="T16" fmla="*/ 0 h 23"/>
                <a:gd name="T17" fmla="*/ 5 w 5"/>
                <a:gd name="T18" fmla="*/ 23 h 23"/>
              </a:gdLst>
              <a:ahLst/>
              <a:cxnLst>
                <a:cxn ang="T10">
                  <a:pos x="T0" y="T1"/>
                </a:cxn>
                <a:cxn ang="T11">
                  <a:pos x="T2" y="T3"/>
                </a:cxn>
                <a:cxn ang="T12">
                  <a:pos x="T4" y="T5"/>
                </a:cxn>
                <a:cxn ang="T13">
                  <a:pos x="T6" y="T7"/>
                </a:cxn>
                <a:cxn ang="T14">
                  <a:pos x="T8" y="T9"/>
                </a:cxn>
              </a:cxnLst>
              <a:rect l="T15" t="T16" r="T17" b="T18"/>
              <a:pathLst>
                <a:path w="5" h="23">
                  <a:moveTo>
                    <a:pt x="0" y="0"/>
                  </a:moveTo>
                  <a:cubicBezTo>
                    <a:pt x="5" y="23"/>
                    <a:pt x="5" y="23"/>
                    <a:pt x="5" y="23"/>
                  </a:cubicBezTo>
                  <a:cubicBezTo>
                    <a:pt x="5" y="19"/>
                    <a:pt x="5" y="19"/>
                    <a:pt x="5" y="19"/>
                  </a:cubicBezTo>
                  <a:cubicBezTo>
                    <a:pt x="2" y="0"/>
                    <a:pt x="2" y="0"/>
                    <a:pt x="2" y="0"/>
                  </a:cubicBezTo>
                  <a:cubicBezTo>
                    <a:pt x="1" y="0"/>
                    <a:pt x="0" y="0"/>
                    <a:pt x="0" y="0"/>
                  </a:cubicBezTo>
                  <a:close/>
                </a:path>
              </a:pathLst>
            </a:custGeom>
            <a:solidFill>
              <a:srgbClr val="309DA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0" name="Freeform 617"/>
            <p:cNvSpPr>
              <a:spLocks noEditPoints="1" noChangeArrowheads="1"/>
            </p:cNvSpPr>
            <p:nvPr/>
          </p:nvSpPr>
          <p:spPr bwMode="auto">
            <a:xfrm flipH="1">
              <a:off x="3413124" y="1208087"/>
              <a:ext cx="57150" cy="58738"/>
            </a:xfrm>
            <a:custGeom>
              <a:avLst/>
              <a:gdLst>
                <a:gd name="T0" fmla="*/ 141711218 w 22"/>
                <a:gd name="T1" fmla="*/ 62586738 h 21"/>
                <a:gd name="T2" fmla="*/ 60734864 w 22"/>
                <a:gd name="T3" fmla="*/ 7823342 h 21"/>
                <a:gd name="T4" fmla="*/ 13495193 w 22"/>
                <a:gd name="T5" fmla="*/ 93882903 h 21"/>
                <a:gd name="T6" fmla="*/ 87725250 w 22"/>
                <a:gd name="T7" fmla="*/ 156469641 h 21"/>
                <a:gd name="T8" fmla="*/ 141711218 w 22"/>
                <a:gd name="T9" fmla="*/ 62586738 h 21"/>
                <a:gd name="T10" fmla="*/ 101223041 w 22"/>
                <a:gd name="T11" fmla="*/ 101706246 h 21"/>
                <a:gd name="T12" fmla="*/ 80978952 w 22"/>
                <a:gd name="T13" fmla="*/ 132999614 h 21"/>
                <a:gd name="T14" fmla="*/ 60734864 w 22"/>
                <a:gd name="T15" fmla="*/ 117352930 h 21"/>
                <a:gd name="T16" fmla="*/ 74230057 w 22"/>
                <a:gd name="T17" fmla="*/ 86059561 h 21"/>
                <a:gd name="T18" fmla="*/ 101223041 w 22"/>
                <a:gd name="T19" fmla="*/ 1017062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1"/>
                <a:gd name="T32" fmla="*/ 22 w 22"/>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1">
                  <a:moveTo>
                    <a:pt x="21" y="8"/>
                  </a:moveTo>
                  <a:cubicBezTo>
                    <a:pt x="20" y="3"/>
                    <a:pt x="15" y="0"/>
                    <a:pt x="9" y="1"/>
                  </a:cubicBezTo>
                  <a:cubicBezTo>
                    <a:pt x="4" y="2"/>
                    <a:pt x="0" y="7"/>
                    <a:pt x="2" y="12"/>
                  </a:cubicBezTo>
                  <a:cubicBezTo>
                    <a:pt x="3" y="18"/>
                    <a:pt x="8" y="21"/>
                    <a:pt x="13" y="20"/>
                  </a:cubicBezTo>
                  <a:cubicBezTo>
                    <a:pt x="18" y="19"/>
                    <a:pt x="22" y="14"/>
                    <a:pt x="21" y="8"/>
                  </a:cubicBezTo>
                  <a:close/>
                  <a:moveTo>
                    <a:pt x="15" y="13"/>
                  </a:moveTo>
                  <a:cubicBezTo>
                    <a:pt x="15" y="15"/>
                    <a:pt x="14" y="17"/>
                    <a:pt x="12" y="17"/>
                  </a:cubicBezTo>
                  <a:cubicBezTo>
                    <a:pt x="11" y="17"/>
                    <a:pt x="9" y="16"/>
                    <a:pt x="9" y="15"/>
                  </a:cubicBezTo>
                  <a:cubicBezTo>
                    <a:pt x="9" y="13"/>
                    <a:pt x="10" y="11"/>
                    <a:pt x="11" y="11"/>
                  </a:cubicBezTo>
                  <a:cubicBezTo>
                    <a:pt x="13" y="11"/>
                    <a:pt x="14" y="12"/>
                    <a:pt x="15" y="13"/>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1" name="Freeform 618"/>
            <p:cNvSpPr>
              <a:spLocks noChangeArrowheads="1"/>
            </p:cNvSpPr>
            <p:nvPr/>
          </p:nvSpPr>
          <p:spPr bwMode="auto">
            <a:xfrm flipH="1">
              <a:off x="3402012" y="1241425"/>
              <a:ext cx="98425" cy="101600"/>
            </a:xfrm>
            <a:custGeom>
              <a:avLst/>
              <a:gdLst>
                <a:gd name="T0" fmla="*/ 56610336 w 37"/>
                <a:gd name="T1" fmla="*/ 238949089 h 36"/>
                <a:gd name="T2" fmla="*/ 226441343 w 37"/>
                <a:gd name="T3" fmla="*/ 215053333 h 36"/>
                <a:gd name="T4" fmla="*/ 198137505 w 37"/>
                <a:gd name="T5" fmla="*/ 23895756 h 36"/>
                <a:gd name="T6" fmla="*/ 148603129 w 37"/>
                <a:gd name="T7" fmla="*/ 0 h 36"/>
                <a:gd name="T8" fmla="*/ 141527170 w 37"/>
                <a:gd name="T9" fmla="*/ 15928622 h 36"/>
                <a:gd name="T10" fmla="*/ 183985586 w 37"/>
                <a:gd name="T11" fmla="*/ 39824378 h 36"/>
                <a:gd name="T12" fmla="*/ 212289424 w 37"/>
                <a:gd name="T13" fmla="*/ 199124711 h 36"/>
                <a:gd name="T14" fmla="*/ 63686295 w 37"/>
                <a:gd name="T15" fmla="*/ 223017644 h 36"/>
                <a:gd name="T16" fmla="*/ 21227878 w 37"/>
                <a:gd name="T17" fmla="*/ 127440267 h 36"/>
                <a:gd name="T18" fmla="*/ 7075959 w 37"/>
                <a:gd name="T19" fmla="*/ 119473133 h 36"/>
                <a:gd name="T20" fmla="*/ 56610336 w 37"/>
                <a:gd name="T21" fmla="*/ 23894908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36"/>
                <a:gd name="T35" fmla="*/ 37 w 37"/>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36">
                  <a:moveTo>
                    <a:pt x="8" y="30"/>
                  </a:moveTo>
                  <a:cubicBezTo>
                    <a:pt x="15" y="36"/>
                    <a:pt x="26" y="34"/>
                    <a:pt x="32" y="27"/>
                  </a:cubicBezTo>
                  <a:cubicBezTo>
                    <a:pt x="37" y="19"/>
                    <a:pt x="36" y="8"/>
                    <a:pt x="28" y="3"/>
                  </a:cubicBezTo>
                  <a:cubicBezTo>
                    <a:pt x="26" y="1"/>
                    <a:pt x="23" y="0"/>
                    <a:pt x="21" y="0"/>
                  </a:cubicBezTo>
                  <a:cubicBezTo>
                    <a:pt x="20" y="0"/>
                    <a:pt x="20" y="1"/>
                    <a:pt x="20" y="2"/>
                  </a:cubicBezTo>
                  <a:cubicBezTo>
                    <a:pt x="22" y="2"/>
                    <a:pt x="24" y="3"/>
                    <a:pt x="26" y="5"/>
                  </a:cubicBezTo>
                  <a:cubicBezTo>
                    <a:pt x="33" y="9"/>
                    <a:pt x="34" y="19"/>
                    <a:pt x="30" y="25"/>
                  </a:cubicBezTo>
                  <a:cubicBezTo>
                    <a:pt x="25" y="31"/>
                    <a:pt x="16" y="33"/>
                    <a:pt x="9" y="28"/>
                  </a:cubicBezTo>
                  <a:cubicBezTo>
                    <a:pt x="5" y="25"/>
                    <a:pt x="3" y="21"/>
                    <a:pt x="3" y="16"/>
                  </a:cubicBezTo>
                  <a:cubicBezTo>
                    <a:pt x="1" y="15"/>
                    <a:pt x="1" y="15"/>
                    <a:pt x="1" y="15"/>
                  </a:cubicBezTo>
                  <a:cubicBezTo>
                    <a:pt x="0" y="20"/>
                    <a:pt x="3" y="27"/>
                    <a:pt x="8" y="30"/>
                  </a:cubicBez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2" name="Freeform 619"/>
            <p:cNvSpPr>
              <a:spLocks noChangeArrowheads="1"/>
            </p:cNvSpPr>
            <p:nvPr/>
          </p:nvSpPr>
          <p:spPr bwMode="auto">
            <a:xfrm flipH="1">
              <a:off x="3465512" y="1241425"/>
              <a:ext cx="31750" cy="36513"/>
            </a:xfrm>
            <a:custGeom>
              <a:avLst/>
              <a:gdLst>
                <a:gd name="T0" fmla="*/ 21002625 w 12"/>
                <a:gd name="T1" fmla="*/ 102553782 h 13"/>
                <a:gd name="T2" fmla="*/ 35001729 w 12"/>
                <a:gd name="T3" fmla="*/ 63111316 h 13"/>
                <a:gd name="T4" fmla="*/ 84005208 w 12"/>
                <a:gd name="T5" fmla="*/ 23666041 h 13"/>
                <a:gd name="T6" fmla="*/ 84005208 w 12"/>
                <a:gd name="T7" fmla="*/ 0 h 13"/>
                <a:gd name="T8" fmla="*/ 21002625 w 12"/>
                <a:gd name="T9" fmla="*/ 47332083 h 13"/>
                <a:gd name="T10" fmla="*/ 0 w 12"/>
                <a:gd name="T11" fmla="*/ 86777358 h 13"/>
                <a:gd name="T12" fmla="*/ 21002625 w 12"/>
                <a:gd name="T13" fmla="*/ 102553782 h 13"/>
                <a:gd name="T14" fmla="*/ 0 60000 65536"/>
                <a:gd name="T15" fmla="*/ 0 60000 65536"/>
                <a:gd name="T16" fmla="*/ 0 60000 65536"/>
                <a:gd name="T17" fmla="*/ 0 60000 65536"/>
                <a:gd name="T18" fmla="*/ 0 60000 65536"/>
                <a:gd name="T19" fmla="*/ 0 60000 65536"/>
                <a:gd name="T20" fmla="*/ 0 60000 65536"/>
                <a:gd name="T21" fmla="*/ 0 w 12"/>
                <a:gd name="T22" fmla="*/ 0 h 13"/>
                <a:gd name="T23" fmla="*/ 12 w 1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3">
                  <a:moveTo>
                    <a:pt x="3" y="13"/>
                  </a:moveTo>
                  <a:cubicBezTo>
                    <a:pt x="3" y="11"/>
                    <a:pt x="4" y="9"/>
                    <a:pt x="5" y="8"/>
                  </a:cubicBezTo>
                  <a:cubicBezTo>
                    <a:pt x="7" y="5"/>
                    <a:pt x="10" y="4"/>
                    <a:pt x="12" y="3"/>
                  </a:cubicBezTo>
                  <a:cubicBezTo>
                    <a:pt x="12" y="2"/>
                    <a:pt x="12" y="1"/>
                    <a:pt x="12" y="0"/>
                  </a:cubicBezTo>
                  <a:cubicBezTo>
                    <a:pt x="8" y="1"/>
                    <a:pt x="5" y="3"/>
                    <a:pt x="3" y="6"/>
                  </a:cubicBezTo>
                  <a:cubicBezTo>
                    <a:pt x="2" y="8"/>
                    <a:pt x="1" y="10"/>
                    <a:pt x="0" y="11"/>
                  </a:cubicBezTo>
                  <a:cubicBezTo>
                    <a:pt x="1" y="12"/>
                    <a:pt x="2" y="13"/>
                    <a:pt x="3" y="13"/>
                  </a:cubicBez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3" name="Freeform 620"/>
            <p:cNvSpPr>
              <a:spLocks noChangeArrowheads="1"/>
            </p:cNvSpPr>
            <p:nvPr/>
          </p:nvSpPr>
          <p:spPr bwMode="auto">
            <a:xfrm flipH="1">
              <a:off x="2806700" y="2130425"/>
              <a:ext cx="114300" cy="120650"/>
            </a:xfrm>
            <a:custGeom>
              <a:avLst/>
              <a:gdLst>
                <a:gd name="T0" fmla="*/ 275561351 w 43"/>
                <a:gd name="T1" fmla="*/ 55108992 h 43"/>
                <a:gd name="T2" fmla="*/ 296760014 w 43"/>
                <a:gd name="T3" fmla="*/ 110215178 h 43"/>
                <a:gd name="T4" fmla="*/ 254365347 w 43"/>
                <a:gd name="T5" fmla="*/ 307031803 h 43"/>
                <a:gd name="T6" fmla="*/ 211970679 w 43"/>
                <a:gd name="T7" fmla="*/ 338521453 h 43"/>
                <a:gd name="T8" fmla="*/ 0 w 43"/>
                <a:gd name="T9" fmla="*/ 275539348 h 43"/>
                <a:gd name="T10" fmla="*/ 56525337 w 43"/>
                <a:gd name="T11" fmla="*/ 0 h 43"/>
                <a:gd name="T12" fmla="*/ 275561351 w 43"/>
                <a:gd name="T13" fmla="*/ 55108992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39" y="7"/>
                  </a:moveTo>
                  <a:cubicBezTo>
                    <a:pt x="41" y="8"/>
                    <a:pt x="43" y="11"/>
                    <a:pt x="42" y="14"/>
                  </a:cubicBezTo>
                  <a:cubicBezTo>
                    <a:pt x="36" y="39"/>
                    <a:pt x="36" y="39"/>
                    <a:pt x="36" y="39"/>
                  </a:cubicBezTo>
                  <a:cubicBezTo>
                    <a:pt x="36" y="42"/>
                    <a:pt x="33" y="43"/>
                    <a:pt x="30" y="43"/>
                  </a:cubicBezTo>
                  <a:cubicBezTo>
                    <a:pt x="0" y="35"/>
                    <a:pt x="0" y="35"/>
                    <a:pt x="0" y="35"/>
                  </a:cubicBezTo>
                  <a:cubicBezTo>
                    <a:pt x="8" y="0"/>
                    <a:pt x="8" y="0"/>
                    <a:pt x="8" y="0"/>
                  </a:cubicBezTo>
                  <a:lnTo>
                    <a:pt x="39" y="7"/>
                  </a:lnTo>
                  <a:close/>
                </a:path>
              </a:pathLst>
            </a:custGeom>
            <a:solidFill>
              <a:srgbClr val="575E7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4" name="Freeform 621"/>
            <p:cNvSpPr>
              <a:spLocks noChangeArrowheads="1"/>
            </p:cNvSpPr>
            <p:nvPr/>
          </p:nvSpPr>
          <p:spPr bwMode="auto">
            <a:xfrm flipH="1">
              <a:off x="2806700" y="2130425"/>
              <a:ext cx="96838" cy="41275"/>
            </a:xfrm>
            <a:custGeom>
              <a:avLst/>
              <a:gdLst>
                <a:gd name="T0" fmla="*/ 0 w 36"/>
                <a:gd name="T1" fmla="*/ 53002603 h 15"/>
                <a:gd name="T2" fmla="*/ 253252890 w 36"/>
                <a:gd name="T3" fmla="*/ 113575042 h 15"/>
                <a:gd name="T4" fmla="*/ 253252890 w 36"/>
                <a:gd name="T5" fmla="*/ 106002455 h 15"/>
                <a:gd name="T6" fmla="*/ 231545038 w 36"/>
                <a:gd name="T7" fmla="*/ 53002603 h 15"/>
                <a:gd name="T8" fmla="*/ 7235951 w 36"/>
                <a:gd name="T9" fmla="*/ 0 h 15"/>
                <a:gd name="T10" fmla="*/ 0 w 36"/>
                <a:gd name="T11" fmla="*/ 53002603 h 15"/>
                <a:gd name="T12" fmla="*/ 0 60000 65536"/>
                <a:gd name="T13" fmla="*/ 0 60000 65536"/>
                <a:gd name="T14" fmla="*/ 0 60000 65536"/>
                <a:gd name="T15" fmla="*/ 0 60000 65536"/>
                <a:gd name="T16" fmla="*/ 0 60000 65536"/>
                <a:gd name="T17" fmla="*/ 0 60000 65536"/>
                <a:gd name="T18" fmla="*/ 0 w 36"/>
                <a:gd name="T19" fmla="*/ 0 h 15"/>
                <a:gd name="T20" fmla="*/ 36 w 3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6" h="15">
                  <a:moveTo>
                    <a:pt x="0" y="7"/>
                  </a:moveTo>
                  <a:cubicBezTo>
                    <a:pt x="35" y="15"/>
                    <a:pt x="35" y="15"/>
                    <a:pt x="35" y="15"/>
                  </a:cubicBezTo>
                  <a:cubicBezTo>
                    <a:pt x="35" y="14"/>
                    <a:pt x="35" y="14"/>
                    <a:pt x="35" y="14"/>
                  </a:cubicBezTo>
                  <a:cubicBezTo>
                    <a:pt x="36" y="11"/>
                    <a:pt x="34" y="8"/>
                    <a:pt x="32" y="7"/>
                  </a:cubicBezTo>
                  <a:cubicBezTo>
                    <a:pt x="1" y="0"/>
                    <a:pt x="1" y="0"/>
                    <a:pt x="1" y="0"/>
                  </a:cubicBezTo>
                  <a:lnTo>
                    <a:pt x="0" y="7"/>
                  </a:lnTo>
                  <a:close/>
                </a:path>
              </a:pathLst>
            </a:custGeom>
            <a:solidFill>
              <a:srgbClr val="1A24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 name="Freeform 622"/>
            <p:cNvSpPr>
              <a:spLocks noChangeArrowheads="1"/>
            </p:cNvSpPr>
            <p:nvPr/>
          </p:nvSpPr>
          <p:spPr bwMode="auto">
            <a:xfrm flipH="1">
              <a:off x="2822575" y="2211387"/>
              <a:ext cx="98425" cy="39688"/>
            </a:xfrm>
            <a:custGeom>
              <a:avLst/>
              <a:gdLst>
                <a:gd name="T0" fmla="*/ 0 w 37"/>
                <a:gd name="T1" fmla="*/ 48218085 h 14"/>
                <a:gd name="T2" fmla="*/ 212289424 w 37"/>
                <a:gd name="T3" fmla="*/ 112509810 h 14"/>
                <a:gd name="T4" fmla="*/ 254747841 w 37"/>
                <a:gd name="T5" fmla="*/ 80365365 h 14"/>
                <a:gd name="T6" fmla="*/ 261823801 w 37"/>
                <a:gd name="T7" fmla="*/ 64291725 h 14"/>
                <a:gd name="T8" fmla="*/ 7075959 w 37"/>
                <a:gd name="T9" fmla="*/ 0 h 14"/>
                <a:gd name="T10" fmla="*/ 0 w 37"/>
                <a:gd name="T11" fmla="*/ 48218085 h 14"/>
                <a:gd name="T12" fmla="*/ 0 60000 65536"/>
                <a:gd name="T13" fmla="*/ 0 60000 65536"/>
                <a:gd name="T14" fmla="*/ 0 60000 65536"/>
                <a:gd name="T15" fmla="*/ 0 60000 65536"/>
                <a:gd name="T16" fmla="*/ 0 60000 65536"/>
                <a:gd name="T17" fmla="*/ 0 60000 65536"/>
                <a:gd name="T18" fmla="*/ 0 w 37"/>
                <a:gd name="T19" fmla="*/ 0 h 14"/>
                <a:gd name="T20" fmla="*/ 37 w 3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7" h="14">
                  <a:moveTo>
                    <a:pt x="0" y="6"/>
                  </a:moveTo>
                  <a:cubicBezTo>
                    <a:pt x="30" y="14"/>
                    <a:pt x="30" y="14"/>
                    <a:pt x="30" y="14"/>
                  </a:cubicBezTo>
                  <a:cubicBezTo>
                    <a:pt x="33" y="14"/>
                    <a:pt x="36" y="13"/>
                    <a:pt x="36" y="10"/>
                  </a:cubicBezTo>
                  <a:cubicBezTo>
                    <a:pt x="37" y="8"/>
                    <a:pt x="37" y="8"/>
                    <a:pt x="37" y="8"/>
                  </a:cubicBezTo>
                  <a:cubicBezTo>
                    <a:pt x="1" y="0"/>
                    <a:pt x="1" y="0"/>
                    <a:pt x="1" y="0"/>
                  </a:cubicBezTo>
                  <a:lnTo>
                    <a:pt x="0" y="6"/>
                  </a:lnTo>
                  <a:close/>
                </a:path>
              </a:pathLst>
            </a:custGeom>
            <a:solidFill>
              <a:srgbClr val="1A24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6" name="Freeform 623"/>
            <p:cNvSpPr>
              <a:spLocks noChangeArrowheads="1"/>
            </p:cNvSpPr>
            <p:nvPr/>
          </p:nvSpPr>
          <p:spPr bwMode="auto">
            <a:xfrm flipH="1">
              <a:off x="2959100" y="2076450"/>
              <a:ext cx="36513" cy="33338"/>
            </a:xfrm>
            <a:custGeom>
              <a:avLst/>
              <a:gdLst>
                <a:gd name="T0" fmla="*/ 25201908 w 23"/>
                <a:gd name="T1" fmla="*/ 52924869 h 21"/>
                <a:gd name="T2" fmla="*/ 57965181 w 23"/>
                <a:gd name="T3" fmla="*/ 45363493 h 21"/>
                <a:gd name="T4" fmla="*/ 25201908 w 23"/>
                <a:gd name="T5" fmla="*/ 0 h 21"/>
                <a:gd name="T6" fmla="*/ 0 w 23"/>
                <a:gd name="T7" fmla="*/ 22682540 h 21"/>
                <a:gd name="T8" fmla="*/ 25201908 w 23"/>
                <a:gd name="T9" fmla="*/ 52924869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0" y="21"/>
                  </a:moveTo>
                  <a:lnTo>
                    <a:pt x="23" y="18"/>
                  </a:lnTo>
                  <a:lnTo>
                    <a:pt x="10" y="0"/>
                  </a:lnTo>
                  <a:lnTo>
                    <a:pt x="0" y="9"/>
                  </a:lnTo>
                  <a:lnTo>
                    <a:pt x="10" y="21"/>
                  </a:lnTo>
                  <a:close/>
                </a:path>
              </a:pathLst>
            </a:custGeom>
            <a:solidFill>
              <a:srgbClr val="1A24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7" name="Freeform 624"/>
            <p:cNvSpPr>
              <a:spLocks noChangeArrowheads="1"/>
            </p:cNvSpPr>
            <p:nvPr/>
          </p:nvSpPr>
          <p:spPr bwMode="auto">
            <a:xfrm flipH="1">
              <a:off x="2971800" y="1890712"/>
              <a:ext cx="174625" cy="211138"/>
            </a:xfrm>
            <a:custGeom>
              <a:avLst/>
              <a:gdLst>
                <a:gd name="T0" fmla="*/ 303135567 w 65"/>
                <a:gd name="T1" fmla="*/ 530989549 h 75"/>
                <a:gd name="T2" fmla="*/ 303135567 w 65"/>
                <a:gd name="T3" fmla="*/ 530989549 h 75"/>
                <a:gd name="T4" fmla="*/ 425832465 w 65"/>
                <a:gd name="T5" fmla="*/ 594390067 h 75"/>
                <a:gd name="T6" fmla="*/ 469136779 w 65"/>
                <a:gd name="T7" fmla="*/ 546838974 h 75"/>
                <a:gd name="T8" fmla="*/ 440267237 w 65"/>
                <a:gd name="T9" fmla="*/ 404185696 h 75"/>
                <a:gd name="T10" fmla="*/ 440267237 w 65"/>
                <a:gd name="T11" fmla="*/ 372484029 h 75"/>
                <a:gd name="T12" fmla="*/ 173219940 w 65"/>
                <a:gd name="T13" fmla="*/ 15849426 h 75"/>
                <a:gd name="T14" fmla="*/ 129915627 w 65"/>
                <a:gd name="T15" fmla="*/ 15849426 h 75"/>
                <a:gd name="T16" fmla="*/ 14434771 w 65"/>
                <a:gd name="T17" fmla="*/ 118879140 h 75"/>
                <a:gd name="T18" fmla="*/ 7218729 w 65"/>
                <a:gd name="T19" fmla="*/ 166430232 h 75"/>
                <a:gd name="T20" fmla="*/ 274263338 w 65"/>
                <a:gd name="T21" fmla="*/ 523062021 h 75"/>
                <a:gd name="T22" fmla="*/ 303135567 w 65"/>
                <a:gd name="T23" fmla="*/ 530989549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5"/>
                <a:gd name="T38" fmla="*/ 65 w 65"/>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5">
                  <a:moveTo>
                    <a:pt x="42" y="67"/>
                  </a:moveTo>
                  <a:cubicBezTo>
                    <a:pt x="42" y="67"/>
                    <a:pt x="42" y="67"/>
                    <a:pt x="42" y="67"/>
                  </a:cubicBezTo>
                  <a:cubicBezTo>
                    <a:pt x="49" y="66"/>
                    <a:pt x="56" y="71"/>
                    <a:pt x="59" y="75"/>
                  </a:cubicBezTo>
                  <a:cubicBezTo>
                    <a:pt x="65" y="69"/>
                    <a:pt x="65" y="69"/>
                    <a:pt x="65" y="69"/>
                  </a:cubicBezTo>
                  <a:cubicBezTo>
                    <a:pt x="63" y="65"/>
                    <a:pt x="59" y="58"/>
                    <a:pt x="61" y="51"/>
                  </a:cubicBezTo>
                  <a:cubicBezTo>
                    <a:pt x="62" y="50"/>
                    <a:pt x="62" y="48"/>
                    <a:pt x="61" y="47"/>
                  </a:cubicBezTo>
                  <a:cubicBezTo>
                    <a:pt x="24" y="2"/>
                    <a:pt x="24" y="2"/>
                    <a:pt x="24" y="2"/>
                  </a:cubicBezTo>
                  <a:cubicBezTo>
                    <a:pt x="23" y="0"/>
                    <a:pt x="20" y="0"/>
                    <a:pt x="18" y="2"/>
                  </a:cubicBezTo>
                  <a:cubicBezTo>
                    <a:pt x="2" y="15"/>
                    <a:pt x="2" y="15"/>
                    <a:pt x="2" y="15"/>
                  </a:cubicBezTo>
                  <a:cubicBezTo>
                    <a:pt x="0" y="17"/>
                    <a:pt x="0" y="19"/>
                    <a:pt x="1" y="21"/>
                  </a:cubicBezTo>
                  <a:cubicBezTo>
                    <a:pt x="38" y="66"/>
                    <a:pt x="38" y="66"/>
                    <a:pt x="38" y="66"/>
                  </a:cubicBezTo>
                  <a:cubicBezTo>
                    <a:pt x="39" y="67"/>
                    <a:pt x="40" y="67"/>
                    <a:pt x="42" y="67"/>
                  </a:cubicBez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8" name="Freeform 625"/>
            <p:cNvSpPr>
              <a:spLocks noChangeArrowheads="1"/>
            </p:cNvSpPr>
            <p:nvPr/>
          </p:nvSpPr>
          <p:spPr bwMode="auto">
            <a:xfrm flipH="1">
              <a:off x="2971800" y="1890712"/>
              <a:ext cx="171450" cy="211138"/>
            </a:xfrm>
            <a:custGeom>
              <a:avLst/>
              <a:gdLst>
                <a:gd name="T0" fmla="*/ 122000070 w 64"/>
                <a:gd name="T1" fmla="*/ 63400519 h 75"/>
                <a:gd name="T2" fmla="*/ 380356467 w 64"/>
                <a:gd name="T3" fmla="*/ 420035122 h 75"/>
                <a:gd name="T4" fmla="*/ 387533257 w 64"/>
                <a:gd name="T5" fmla="*/ 451736789 h 75"/>
                <a:gd name="T6" fmla="*/ 416240416 w 64"/>
                <a:gd name="T7" fmla="*/ 594390067 h 75"/>
                <a:gd name="T8" fmla="*/ 459298477 w 64"/>
                <a:gd name="T9" fmla="*/ 546838974 h 75"/>
                <a:gd name="T10" fmla="*/ 430591317 w 64"/>
                <a:gd name="T11" fmla="*/ 404185696 h 75"/>
                <a:gd name="T12" fmla="*/ 430591317 w 64"/>
                <a:gd name="T13" fmla="*/ 372484029 h 75"/>
                <a:gd name="T14" fmla="*/ 165060809 w 64"/>
                <a:gd name="T15" fmla="*/ 15849426 h 75"/>
                <a:gd name="T16" fmla="*/ 122000070 w 64"/>
                <a:gd name="T17" fmla="*/ 15849426 h 75"/>
                <a:gd name="T18" fmla="*/ 7176790 w 64"/>
                <a:gd name="T19" fmla="*/ 118879140 h 75"/>
                <a:gd name="T20" fmla="*/ 0 w 64"/>
                <a:gd name="T21" fmla="*/ 126803852 h 75"/>
                <a:gd name="T22" fmla="*/ 78942009 w 64"/>
                <a:gd name="T23" fmla="*/ 55475806 h 75"/>
                <a:gd name="T24" fmla="*/ 122000070 w 64"/>
                <a:gd name="T25" fmla="*/ 63400519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5"/>
                <a:gd name="T41" fmla="*/ 64 w 64"/>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5">
                  <a:moveTo>
                    <a:pt x="17" y="8"/>
                  </a:moveTo>
                  <a:cubicBezTo>
                    <a:pt x="53" y="53"/>
                    <a:pt x="53" y="53"/>
                    <a:pt x="53" y="53"/>
                  </a:cubicBezTo>
                  <a:cubicBezTo>
                    <a:pt x="54" y="54"/>
                    <a:pt x="54" y="55"/>
                    <a:pt x="54" y="57"/>
                  </a:cubicBezTo>
                  <a:cubicBezTo>
                    <a:pt x="51" y="64"/>
                    <a:pt x="55" y="71"/>
                    <a:pt x="58" y="75"/>
                  </a:cubicBezTo>
                  <a:cubicBezTo>
                    <a:pt x="64" y="69"/>
                    <a:pt x="64" y="69"/>
                    <a:pt x="64" y="69"/>
                  </a:cubicBezTo>
                  <a:cubicBezTo>
                    <a:pt x="62" y="65"/>
                    <a:pt x="58" y="58"/>
                    <a:pt x="60" y="51"/>
                  </a:cubicBezTo>
                  <a:cubicBezTo>
                    <a:pt x="61" y="50"/>
                    <a:pt x="61" y="48"/>
                    <a:pt x="60" y="47"/>
                  </a:cubicBezTo>
                  <a:cubicBezTo>
                    <a:pt x="23" y="2"/>
                    <a:pt x="23" y="2"/>
                    <a:pt x="23" y="2"/>
                  </a:cubicBezTo>
                  <a:cubicBezTo>
                    <a:pt x="22" y="0"/>
                    <a:pt x="19" y="0"/>
                    <a:pt x="17" y="2"/>
                  </a:cubicBezTo>
                  <a:cubicBezTo>
                    <a:pt x="1" y="15"/>
                    <a:pt x="1" y="15"/>
                    <a:pt x="1" y="15"/>
                  </a:cubicBezTo>
                  <a:cubicBezTo>
                    <a:pt x="0" y="16"/>
                    <a:pt x="0" y="16"/>
                    <a:pt x="0" y="16"/>
                  </a:cubicBezTo>
                  <a:cubicBezTo>
                    <a:pt x="11" y="7"/>
                    <a:pt x="11" y="7"/>
                    <a:pt x="11" y="7"/>
                  </a:cubicBezTo>
                  <a:cubicBezTo>
                    <a:pt x="12" y="6"/>
                    <a:pt x="15" y="6"/>
                    <a:pt x="17" y="8"/>
                  </a:cubicBezTo>
                  <a:close/>
                </a:path>
              </a:pathLst>
            </a:custGeom>
            <a:solidFill>
              <a:srgbClr val="FFC5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9" name="Freeform 626"/>
            <p:cNvSpPr>
              <a:spLocks noChangeArrowheads="1"/>
            </p:cNvSpPr>
            <p:nvPr/>
          </p:nvSpPr>
          <p:spPr bwMode="auto">
            <a:xfrm flipH="1">
              <a:off x="2982913" y="1844675"/>
              <a:ext cx="200025" cy="228600"/>
            </a:xfrm>
            <a:custGeom>
              <a:avLst/>
              <a:gdLst>
                <a:gd name="T0" fmla="*/ 14225778 w 75"/>
                <a:gd name="T1" fmla="*/ 207089022 h 81"/>
                <a:gd name="T2" fmla="*/ 14225778 w 75"/>
                <a:gd name="T3" fmla="*/ 151333200 h 81"/>
                <a:gd name="T4" fmla="*/ 163596447 w 75"/>
                <a:gd name="T5" fmla="*/ 15928622 h 81"/>
                <a:gd name="T6" fmla="*/ 213386670 w 75"/>
                <a:gd name="T7" fmla="*/ 23895756 h 81"/>
                <a:gd name="T8" fmla="*/ 533466675 w 75"/>
                <a:gd name="T9" fmla="*/ 461966733 h 81"/>
                <a:gd name="T10" fmla="*/ 334305783 w 75"/>
                <a:gd name="T11" fmla="*/ 645160000 h 81"/>
                <a:gd name="T12" fmla="*/ 14225778 w 75"/>
                <a:gd name="T13" fmla="*/ 207089022 h 81"/>
                <a:gd name="T14" fmla="*/ 0 60000 65536"/>
                <a:gd name="T15" fmla="*/ 0 60000 65536"/>
                <a:gd name="T16" fmla="*/ 0 60000 65536"/>
                <a:gd name="T17" fmla="*/ 0 60000 65536"/>
                <a:gd name="T18" fmla="*/ 0 60000 65536"/>
                <a:gd name="T19" fmla="*/ 0 60000 65536"/>
                <a:gd name="T20" fmla="*/ 0 60000 65536"/>
                <a:gd name="T21" fmla="*/ 0 w 75"/>
                <a:gd name="T22" fmla="*/ 0 h 81"/>
                <a:gd name="T23" fmla="*/ 75 w 75"/>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81">
                  <a:moveTo>
                    <a:pt x="2" y="26"/>
                  </a:moveTo>
                  <a:cubicBezTo>
                    <a:pt x="0" y="24"/>
                    <a:pt x="0" y="20"/>
                    <a:pt x="2" y="19"/>
                  </a:cubicBezTo>
                  <a:cubicBezTo>
                    <a:pt x="23" y="2"/>
                    <a:pt x="23" y="2"/>
                    <a:pt x="23" y="2"/>
                  </a:cubicBezTo>
                  <a:cubicBezTo>
                    <a:pt x="25" y="0"/>
                    <a:pt x="28" y="1"/>
                    <a:pt x="30" y="3"/>
                  </a:cubicBezTo>
                  <a:cubicBezTo>
                    <a:pt x="75" y="58"/>
                    <a:pt x="75" y="58"/>
                    <a:pt x="75" y="58"/>
                  </a:cubicBezTo>
                  <a:cubicBezTo>
                    <a:pt x="47" y="81"/>
                    <a:pt x="47" y="81"/>
                    <a:pt x="47" y="81"/>
                  </a:cubicBezTo>
                  <a:lnTo>
                    <a:pt x="2" y="26"/>
                  </a:lnTo>
                  <a:close/>
                </a:path>
              </a:pathLst>
            </a:custGeom>
            <a:solidFill>
              <a:srgbClr val="E1740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0" name="Freeform 627"/>
            <p:cNvSpPr>
              <a:spLocks noChangeArrowheads="1"/>
            </p:cNvSpPr>
            <p:nvPr/>
          </p:nvSpPr>
          <p:spPr bwMode="auto">
            <a:xfrm flipH="1">
              <a:off x="3044824" y="1895475"/>
              <a:ext cx="138113" cy="177800"/>
            </a:xfrm>
            <a:custGeom>
              <a:avLst/>
              <a:gdLst>
                <a:gd name="T0" fmla="*/ 366830784 w 52"/>
                <a:gd name="T1" fmla="*/ 469931044 h 63"/>
                <a:gd name="T2" fmla="*/ 28217548 w 52"/>
                <a:gd name="T3" fmla="*/ 0 h 63"/>
                <a:gd name="T4" fmla="*/ 14108774 w 52"/>
                <a:gd name="T5" fmla="*/ 7964311 h 63"/>
                <a:gd name="T6" fmla="*/ 14108774 w 52"/>
                <a:gd name="T7" fmla="*/ 63720133 h 63"/>
                <a:gd name="T8" fmla="*/ 331558849 w 52"/>
                <a:gd name="T9" fmla="*/ 501791111 h 63"/>
                <a:gd name="T10" fmla="*/ 366830784 w 52"/>
                <a:gd name="T11" fmla="*/ 469931044 h 63"/>
                <a:gd name="T12" fmla="*/ 0 60000 65536"/>
                <a:gd name="T13" fmla="*/ 0 60000 65536"/>
                <a:gd name="T14" fmla="*/ 0 60000 65536"/>
                <a:gd name="T15" fmla="*/ 0 60000 65536"/>
                <a:gd name="T16" fmla="*/ 0 60000 65536"/>
                <a:gd name="T17" fmla="*/ 0 60000 65536"/>
                <a:gd name="T18" fmla="*/ 0 w 52"/>
                <a:gd name="T19" fmla="*/ 0 h 63"/>
                <a:gd name="T20" fmla="*/ 52 w 52"/>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52" h="63">
                  <a:moveTo>
                    <a:pt x="52" y="59"/>
                  </a:moveTo>
                  <a:cubicBezTo>
                    <a:pt x="4" y="0"/>
                    <a:pt x="4" y="0"/>
                    <a:pt x="4" y="0"/>
                  </a:cubicBezTo>
                  <a:cubicBezTo>
                    <a:pt x="2" y="1"/>
                    <a:pt x="2" y="1"/>
                    <a:pt x="2" y="1"/>
                  </a:cubicBezTo>
                  <a:cubicBezTo>
                    <a:pt x="0" y="2"/>
                    <a:pt x="0" y="6"/>
                    <a:pt x="2" y="8"/>
                  </a:cubicBezTo>
                  <a:cubicBezTo>
                    <a:pt x="47" y="63"/>
                    <a:pt x="47" y="63"/>
                    <a:pt x="47" y="63"/>
                  </a:cubicBezTo>
                  <a:lnTo>
                    <a:pt x="52" y="59"/>
                  </a:ln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1" name="Freeform 628"/>
            <p:cNvSpPr>
              <a:spLocks noChangeArrowheads="1"/>
            </p:cNvSpPr>
            <p:nvPr/>
          </p:nvSpPr>
          <p:spPr bwMode="auto">
            <a:xfrm flipH="1">
              <a:off x="2982912" y="1844675"/>
              <a:ext cx="144463" cy="174625"/>
            </a:xfrm>
            <a:custGeom>
              <a:avLst/>
              <a:gdLst>
                <a:gd name="T0" fmla="*/ 386473303 w 54"/>
                <a:gd name="T1" fmla="*/ 460105893 h 62"/>
                <a:gd name="T2" fmla="*/ 64411771 w 54"/>
                <a:gd name="T3" fmla="*/ 23799698 h 62"/>
                <a:gd name="T4" fmla="*/ 14312538 w 54"/>
                <a:gd name="T5" fmla="*/ 15865526 h 62"/>
                <a:gd name="T6" fmla="*/ 0 w 54"/>
                <a:gd name="T7" fmla="*/ 23799698 h 62"/>
                <a:gd name="T8" fmla="*/ 350689283 w 54"/>
                <a:gd name="T9" fmla="*/ 491836946 h 62"/>
                <a:gd name="T10" fmla="*/ 386473303 w 54"/>
                <a:gd name="T11" fmla="*/ 460105893 h 62"/>
                <a:gd name="T12" fmla="*/ 0 60000 65536"/>
                <a:gd name="T13" fmla="*/ 0 60000 65536"/>
                <a:gd name="T14" fmla="*/ 0 60000 65536"/>
                <a:gd name="T15" fmla="*/ 0 60000 65536"/>
                <a:gd name="T16" fmla="*/ 0 60000 65536"/>
                <a:gd name="T17" fmla="*/ 0 60000 65536"/>
                <a:gd name="T18" fmla="*/ 0 w 54"/>
                <a:gd name="T19" fmla="*/ 0 h 62"/>
                <a:gd name="T20" fmla="*/ 54 w 54"/>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54" h="62">
                  <a:moveTo>
                    <a:pt x="54" y="58"/>
                  </a:moveTo>
                  <a:cubicBezTo>
                    <a:pt x="9" y="3"/>
                    <a:pt x="9" y="3"/>
                    <a:pt x="9" y="3"/>
                  </a:cubicBezTo>
                  <a:cubicBezTo>
                    <a:pt x="7" y="1"/>
                    <a:pt x="4" y="0"/>
                    <a:pt x="2" y="2"/>
                  </a:cubicBezTo>
                  <a:cubicBezTo>
                    <a:pt x="0" y="3"/>
                    <a:pt x="0" y="3"/>
                    <a:pt x="0" y="3"/>
                  </a:cubicBezTo>
                  <a:cubicBezTo>
                    <a:pt x="49" y="62"/>
                    <a:pt x="49" y="62"/>
                    <a:pt x="49" y="62"/>
                  </a:cubicBezTo>
                  <a:lnTo>
                    <a:pt x="54" y="58"/>
                  </a:ln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2" name="Freeform 629"/>
            <p:cNvSpPr>
              <a:spLocks noChangeArrowheads="1"/>
            </p:cNvSpPr>
            <p:nvPr/>
          </p:nvSpPr>
          <p:spPr bwMode="auto">
            <a:xfrm flipH="1">
              <a:off x="3084512" y="1873250"/>
              <a:ext cx="79375" cy="69850"/>
            </a:xfrm>
            <a:custGeom>
              <a:avLst/>
              <a:gdLst>
                <a:gd name="T0" fmla="*/ 0 w 50"/>
                <a:gd name="T1" fmla="*/ 103327200 h 44"/>
                <a:gd name="T2" fmla="*/ 118448138 w 50"/>
                <a:gd name="T3" fmla="*/ 0 h 44"/>
                <a:gd name="T4" fmla="*/ 126007813 w 50"/>
                <a:gd name="T5" fmla="*/ 10080625 h 44"/>
                <a:gd name="T6" fmla="*/ 7561263 w 50"/>
                <a:gd name="T7" fmla="*/ 110886875 h 44"/>
                <a:gd name="T8" fmla="*/ 0 w 50"/>
                <a:gd name="T9" fmla="*/ 103327200 h 44"/>
                <a:gd name="T10" fmla="*/ 0 60000 65536"/>
                <a:gd name="T11" fmla="*/ 0 60000 65536"/>
                <a:gd name="T12" fmla="*/ 0 60000 65536"/>
                <a:gd name="T13" fmla="*/ 0 60000 65536"/>
                <a:gd name="T14" fmla="*/ 0 60000 65536"/>
                <a:gd name="T15" fmla="*/ 0 w 50"/>
                <a:gd name="T16" fmla="*/ 0 h 44"/>
                <a:gd name="T17" fmla="*/ 50 w 50"/>
                <a:gd name="T18" fmla="*/ 44 h 44"/>
              </a:gdLst>
              <a:ahLst/>
              <a:cxnLst>
                <a:cxn ang="T10">
                  <a:pos x="T0" y="T1"/>
                </a:cxn>
                <a:cxn ang="T11">
                  <a:pos x="T2" y="T3"/>
                </a:cxn>
                <a:cxn ang="T12">
                  <a:pos x="T4" y="T5"/>
                </a:cxn>
                <a:cxn ang="T13">
                  <a:pos x="T6" y="T7"/>
                </a:cxn>
                <a:cxn ang="T14">
                  <a:pos x="T8" y="T9"/>
                </a:cxn>
              </a:cxnLst>
              <a:rect l="T15" t="T16" r="T17" b="T18"/>
              <a:pathLst>
                <a:path w="50" h="44">
                  <a:moveTo>
                    <a:pt x="0" y="41"/>
                  </a:moveTo>
                  <a:lnTo>
                    <a:pt x="47" y="0"/>
                  </a:lnTo>
                  <a:lnTo>
                    <a:pt x="50" y="4"/>
                  </a:lnTo>
                  <a:lnTo>
                    <a:pt x="3" y="44"/>
                  </a:lnTo>
                  <a:lnTo>
                    <a:pt x="0" y="41"/>
                  </a:lnTo>
                  <a:close/>
                </a:path>
              </a:pathLst>
            </a:custGeom>
            <a:solidFill>
              <a:srgbClr val="FFC5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3" name="Freeform 630"/>
            <p:cNvSpPr>
              <a:spLocks noChangeArrowheads="1"/>
            </p:cNvSpPr>
            <p:nvPr/>
          </p:nvSpPr>
          <p:spPr bwMode="auto">
            <a:xfrm flipH="1">
              <a:off x="441325" y="215900"/>
              <a:ext cx="657225" cy="795338"/>
            </a:xfrm>
            <a:custGeom>
              <a:avLst/>
              <a:gdLst>
                <a:gd name="T0" fmla="*/ 390625013 w 414"/>
                <a:gd name="T1" fmla="*/ 0 h 501"/>
                <a:gd name="T2" fmla="*/ 1043344688 w 414"/>
                <a:gd name="T3" fmla="*/ 289818945 h 501"/>
                <a:gd name="T4" fmla="*/ 652721263 w 414"/>
                <a:gd name="T5" fmla="*/ 1262599869 h 501"/>
                <a:gd name="T6" fmla="*/ 0 w 414"/>
                <a:gd name="T7" fmla="*/ 970261560 h 501"/>
                <a:gd name="T8" fmla="*/ 390625013 w 414"/>
                <a:gd name="T9" fmla="*/ 0 h 501"/>
                <a:gd name="T10" fmla="*/ 0 60000 65536"/>
                <a:gd name="T11" fmla="*/ 0 60000 65536"/>
                <a:gd name="T12" fmla="*/ 0 60000 65536"/>
                <a:gd name="T13" fmla="*/ 0 60000 65536"/>
                <a:gd name="T14" fmla="*/ 0 60000 65536"/>
                <a:gd name="T15" fmla="*/ 0 w 414"/>
                <a:gd name="T16" fmla="*/ 0 h 501"/>
                <a:gd name="T17" fmla="*/ 414 w 414"/>
                <a:gd name="T18" fmla="*/ 501 h 501"/>
              </a:gdLst>
              <a:ahLst/>
              <a:cxnLst>
                <a:cxn ang="T10">
                  <a:pos x="T0" y="T1"/>
                </a:cxn>
                <a:cxn ang="T11">
                  <a:pos x="T2" y="T3"/>
                </a:cxn>
                <a:cxn ang="T12">
                  <a:pos x="T4" y="T5"/>
                </a:cxn>
                <a:cxn ang="T13">
                  <a:pos x="T6" y="T7"/>
                </a:cxn>
                <a:cxn ang="T14">
                  <a:pos x="T8" y="T9"/>
                </a:cxn>
              </a:cxnLst>
              <a:rect l="T15" t="T16" r="T17" b="T18"/>
              <a:pathLst>
                <a:path w="414" h="501">
                  <a:moveTo>
                    <a:pt x="155" y="0"/>
                  </a:moveTo>
                  <a:lnTo>
                    <a:pt x="414" y="115"/>
                  </a:lnTo>
                  <a:lnTo>
                    <a:pt x="259" y="501"/>
                  </a:lnTo>
                  <a:lnTo>
                    <a:pt x="0" y="385"/>
                  </a:lnTo>
                  <a:lnTo>
                    <a:pt x="155" y="0"/>
                  </a:lnTo>
                  <a:close/>
                </a:path>
              </a:pathLst>
            </a:custGeom>
            <a:solidFill>
              <a:srgbClr val="F8FAF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4" name="Freeform 631"/>
            <p:cNvSpPr>
              <a:spLocks noChangeArrowheads="1"/>
            </p:cNvSpPr>
            <p:nvPr/>
          </p:nvSpPr>
          <p:spPr bwMode="auto">
            <a:xfrm flipH="1">
              <a:off x="452438" y="193675"/>
              <a:ext cx="720725" cy="814388"/>
            </a:xfrm>
            <a:custGeom>
              <a:avLst/>
              <a:gdLst>
                <a:gd name="T0" fmla="*/ 564515000 w 454"/>
                <a:gd name="T1" fmla="*/ 0 h 513"/>
                <a:gd name="T2" fmla="*/ 1144150938 w 454"/>
                <a:gd name="T3" fmla="*/ 418346194 h 513"/>
                <a:gd name="T4" fmla="*/ 584676250 w 454"/>
                <a:gd name="T5" fmla="*/ 1292841744 h 513"/>
                <a:gd name="T6" fmla="*/ 0 w 454"/>
                <a:gd name="T7" fmla="*/ 871974598 h 513"/>
                <a:gd name="T8" fmla="*/ 564515000 w 454"/>
                <a:gd name="T9" fmla="*/ 0 h 513"/>
                <a:gd name="T10" fmla="*/ 0 60000 65536"/>
                <a:gd name="T11" fmla="*/ 0 60000 65536"/>
                <a:gd name="T12" fmla="*/ 0 60000 65536"/>
                <a:gd name="T13" fmla="*/ 0 60000 65536"/>
                <a:gd name="T14" fmla="*/ 0 60000 65536"/>
                <a:gd name="T15" fmla="*/ 0 w 454"/>
                <a:gd name="T16" fmla="*/ 0 h 513"/>
                <a:gd name="T17" fmla="*/ 454 w 454"/>
                <a:gd name="T18" fmla="*/ 513 h 513"/>
              </a:gdLst>
              <a:ahLst/>
              <a:cxnLst>
                <a:cxn ang="T10">
                  <a:pos x="T0" y="T1"/>
                </a:cxn>
                <a:cxn ang="T11">
                  <a:pos x="T2" y="T3"/>
                </a:cxn>
                <a:cxn ang="T12">
                  <a:pos x="T4" y="T5"/>
                </a:cxn>
                <a:cxn ang="T13">
                  <a:pos x="T6" y="T7"/>
                </a:cxn>
                <a:cxn ang="T14">
                  <a:pos x="T8" y="T9"/>
                </a:cxn>
              </a:cxnLst>
              <a:rect l="T15" t="T16" r="T17" b="T18"/>
              <a:pathLst>
                <a:path w="454" h="513">
                  <a:moveTo>
                    <a:pt x="224" y="0"/>
                  </a:moveTo>
                  <a:lnTo>
                    <a:pt x="454" y="166"/>
                  </a:lnTo>
                  <a:lnTo>
                    <a:pt x="232" y="513"/>
                  </a:lnTo>
                  <a:lnTo>
                    <a:pt x="0" y="346"/>
                  </a:lnTo>
                  <a:lnTo>
                    <a:pt x="224" y="0"/>
                  </a:lnTo>
                  <a:close/>
                </a:path>
              </a:pathLst>
            </a:custGeom>
            <a:solidFill>
              <a:srgbClr val="DCDBD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 name="Freeform 632"/>
            <p:cNvSpPr>
              <a:spLocks noChangeArrowheads="1"/>
            </p:cNvSpPr>
            <p:nvPr/>
          </p:nvSpPr>
          <p:spPr bwMode="auto">
            <a:xfrm flipH="1">
              <a:off x="404812" y="117475"/>
              <a:ext cx="690563" cy="808038"/>
            </a:xfrm>
            <a:custGeom>
              <a:avLst/>
              <a:gdLst>
                <a:gd name="T0" fmla="*/ 473789718 w 435"/>
                <a:gd name="T1" fmla="*/ 0 h 509"/>
                <a:gd name="T2" fmla="*/ 1096269556 w 435"/>
                <a:gd name="T3" fmla="*/ 357862409 h 509"/>
                <a:gd name="T4" fmla="*/ 617439522 w 435"/>
                <a:gd name="T5" fmla="*/ 1282761119 h 509"/>
                <a:gd name="T6" fmla="*/ 0 w 435"/>
                <a:gd name="T7" fmla="*/ 924898710 h 509"/>
                <a:gd name="T8" fmla="*/ 473789718 w 435"/>
                <a:gd name="T9" fmla="*/ 0 h 509"/>
                <a:gd name="T10" fmla="*/ 0 60000 65536"/>
                <a:gd name="T11" fmla="*/ 0 60000 65536"/>
                <a:gd name="T12" fmla="*/ 0 60000 65536"/>
                <a:gd name="T13" fmla="*/ 0 60000 65536"/>
                <a:gd name="T14" fmla="*/ 0 60000 65536"/>
                <a:gd name="T15" fmla="*/ 0 w 435"/>
                <a:gd name="T16" fmla="*/ 0 h 509"/>
                <a:gd name="T17" fmla="*/ 435 w 435"/>
                <a:gd name="T18" fmla="*/ 509 h 509"/>
              </a:gdLst>
              <a:ahLst/>
              <a:cxnLst>
                <a:cxn ang="T10">
                  <a:pos x="T0" y="T1"/>
                </a:cxn>
                <a:cxn ang="T11">
                  <a:pos x="T2" y="T3"/>
                </a:cxn>
                <a:cxn ang="T12">
                  <a:pos x="T4" y="T5"/>
                </a:cxn>
                <a:cxn ang="T13">
                  <a:pos x="T6" y="T7"/>
                </a:cxn>
                <a:cxn ang="T14">
                  <a:pos x="T8" y="T9"/>
                </a:cxn>
              </a:cxnLst>
              <a:rect l="T15" t="T16" r="T17" b="T18"/>
              <a:pathLst>
                <a:path w="435" h="509">
                  <a:moveTo>
                    <a:pt x="188" y="0"/>
                  </a:moveTo>
                  <a:lnTo>
                    <a:pt x="435" y="142"/>
                  </a:lnTo>
                  <a:lnTo>
                    <a:pt x="245" y="509"/>
                  </a:lnTo>
                  <a:lnTo>
                    <a:pt x="0" y="367"/>
                  </a:lnTo>
                  <a:lnTo>
                    <a:pt x="188" y="0"/>
                  </a:lnTo>
                  <a:close/>
                </a:path>
              </a:pathLst>
            </a:custGeom>
            <a:solidFill>
              <a:srgbClr val="BABC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6" name="Freeform 633"/>
            <p:cNvSpPr>
              <a:spLocks noChangeArrowheads="1"/>
            </p:cNvSpPr>
            <p:nvPr/>
          </p:nvSpPr>
          <p:spPr bwMode="auto">
            <a:xfrm flipH="1">
              <a:off x="433388" y="117475"/>
              <a:ext cx="733425" cy="814388"/>
            </a:xfrm>
            <a:custGeom>
              <a:avLst/>
              <a:gdLst>
                <a:gd name="T0" fmla="*/ 604837500 w 462"/>
                <a:gd name="T1" fmla="*/ 0 h 513"/>
                <a:gd name="T2" fmla="*/ 1164312188 w 462"/>
                <a:gd name="T3" fmla="*/ 451109039 h 513"/>
                <a:gd name="T4" fmla="*/ 559474688 w 462"/>
                <a:gd name="T5" fmla="*/ 1292841744 h 513"/>
                <a:gd name="T6" fmla="*/ 0 w 462"/>
                <a:gd name="T7" fmla="*/ 839213340 h 513"/>
                <a:gd name="T8" fmla="*/ 604837500 w 462"/>
                <a:gd name="T9" fmla="*/ 0 h 513"/>
                <a:gd name="T10" fmla="*/ 0 60000 65536"/>
                <a:gd name="T11" fmla="*/ 0 60000 65536"/>
                <a:gd name="T12" fmla="*/ 0 60000 65536"/>
                <a:gd name="T13" fmla="*/ 0 60000 65536"/>
                <a:gd name="T14" fmla="*/ 0 60000 65536"/>
                <a:gd name="T15" fmla="*/ 0 w 462"/>
                <a:gd name="T16" fmla="*/ 0 h 513"/>
                <a:gd name="T17" fmla="*/ 462 w 462"/>
                <a:gd name="T18" fmla="*/ 513 h 513"/>
              </a:gdLst>
              <a:ahLst/>
              <a:cxnLst>
                <a:cxn ang="T10">
                  <a:pos x="T0" y="T1"/>
                </a:cxn>
                <a:cxn ang="T11">
                  <a:pos x="T2" y="T3"/>
                </a:cxn>
                <a:cxn ang="T12">
                  <a:pos x="T4" y="T5"/>
                </a:cxn>
                <a:cxn ang="T13">
                  <a:pos x="T6" y="T7"/>
                </a:cxn>
                <a:cxn ang="T14">
                  <a:pos x="T8" y="T9"/>
                </a:cxn>
              </a:cxnLst>
              <a:rect l="T15" t="T16" r="T17" b="T18"/>
              <a:pathLst>
                <a:path w="462" h="513">
                  <a:moveTo>
                    <a:pt x="240" y="0"/>
                  </a:moveTo>
                  <a:lnTo>
                    <a:pt x="462" y="179"/>
                  </a:lnTo>
                  <a:lnTo>
                    <a:pt x="222" y="513"/>
                  </a:lnTo>
                  <a:lnTo>
                    <a:pt x="0" y="333"/>
                  </a:lnTo>
                  <a:lnTo>
                    <a:pt x="240" y="0"/>
                  </a:lnTo>
                  <a:close/>
                </a:path>
              </a:pathLst>
            </a:custGeom>
            <a:solidFill>
              <a:srgbClr val="F8FAF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7" name="Freeform 634"/>
            <p:cNvSpPr>
              <a:spLocks noChangeArrowheads="1"/>
            </p:cNvSpPr>
            <p:nvPr/>
          </p:nvSpPr>
          <p:spPr bwMode="auto">
            <a:xfrm flipH="1">
              <a:off x="747712" y="644525"/>
              <a:ext cx="14288" cy="14288"/>
            </a:xfrm>
            <a:custGeom>
              <a:avLst/>
              <a:gdLst>
                <a:gd name="T0" fmla="*/ 16331184 w 5"/>
                <a:gd name="T1" fmla="*/ 8167021 h 5"/>
                <a:gd name="T2" fmla="*/ 24498205 w 5"/>
                <a:gd name="T3" fmla="*/ 0 h 5"/>
                <a:gd name="T4" fmla="*/ 40829389 w 5"/>
                <a:gd name="T5" fmla="*/ 16331184 h 5"/>
                <a:gd name="T6" fmla="*/ 40829389 w 5"/>
                <a:gd name="T7" fmla="*/ 24498205 h 5"/>
                <a:gd name="T8" fmla="*/ 32662368 w 5"/>
                <a:gd name="T9" fmla="*/ 40829389 h 5"/>
                <a:gd name="T10" fmla="*/ 16331184 w 5"/>
                <a:gd name="T11" fmla="*/ 40829389 h 5"/>
                <a:gd name="T12" fmla="*/ 8167021 w 5"/>
                <a:gd name="T13" fmla="*/ 32662368 h 5"/>
                <a:gd name="T14" fmla="*/ 8167021 w 5"/>
                <a:gd name="T15" fmla="*/ 16331184 h 5"/>
                <a:gd name="T16" fmla="*/ 16331184 w 5"/>
                <a:gd name="T17" fmla="*/ 816702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1"/>
                  </a:moveTo>
                  <a:cubicBezTo>
                    <a:pt x="2" y="0"/>
                    <a:pt x="3" y="0"/>
                    <a:pt x="3" y="0"/>
                  </a:cubicBezTo>
                  <a:cubicBezTo>
                    <a:pt x="5" y="2"/>
                    <a:pt x="5" y="2"/>
                    <a:pt x="5" y="2"/>
                  </a:cubicBezTo>
                  <a:cubicBezTo>
                    <a:pt x="5" y="2"/>
                    <a:pt x="5" y="3"/>
                    <a:pt x="5" y="3"/>
                  </a:cubicBezTo>
                  <a:cubicBezTo>
                    <a:pt x="4" y="5"/>
                    <a:pt x="4" y="5"/>
                    <a:pt x="4" y="5"/>
                  </a:cubicBezTo>
                  <a:cubicBezTo>
                    <a:pt x="4" y="5"/>
                    <a:pt x="3" y="5"/>
                    <a:pt x="2" y="5"/>
                  </a:cubicBezTo>
                  <a:cubicBezTo>
                    <a:pt x="1" y="4"/>
                    <a:pt x="1" y="4"/>
                    <a:pt x="1" y="4"/>
                  </a:cubicBezTo>
                  <a:cubicBezTo>
                    <a:pt x="0" y="3"/>
                    <a:pt x="0" y="3"/>
                    <a:pt x="1" y="2"/>
                  </a:cubicBezTo>
                  <a:lnTo>
                    <a:pt x="2" y="1"/>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8" name="Freeform 635"/>
            <p:cNvSpPr>
              <a:spLocks noChangeArrowheads="1"/>
            </p:cNvSpPr>
            <p:nvPr/>
          </p:nvSpPr>
          <p:spPr bwMode="auto">
            <a:xfrm flipH="1">
              <a:off x="844550" y="568325"/>
              <a:ext cx="12700" cy="14288"/>
            </a:xfrm>
            <a:custGeom>
              <a:avLst/>
              <a:gdLst>
                <a:gd name="T0" fmla="*/ 12903200 w 5"/>
                <a:gd name="T1" fmla="*/ 0 h 5"/>
                <a:gd name="T2" fmla="*/ 19354800 w 5"/>
                <a:gd name="T3" fmla="*/ 0 h 5"/>
                <a:gd name="T4" fmla="*/ 32258000 w 5"/>
                <a:gd name="T5" fmla="*/ 8167021 h 5"/>
                <a:gd name="T6" fmla="*/ 32258000 w 5"/>
                <a:gd name="T7" fmla="*/ 24498205 h 5"/>
                <a:gd name="T8" fmla="*/ 25806400 w 5"/>
                <a:gd name="T9" fmla="*/ 32662368 h 5"/>
                <a:gd name="T10" fmla="*/ 12903200 w 5"/>
                <a:gd name="T11" fmla="*/ 32662368 h 5"/>
                <a:gd name="T12" fmla="*/ 6451600 w 5"/>
                <a:gd name="T13" fmla="*/ 24498205 h 5"/>
                <a:gd name="T14" fmla="*/ 6451600 w 5"/>
                <a:gd name="T15" fmla="*/ 16331184 h 5"/>
                <a:gd name="T16" fmla="*/ 12903200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cubicBezTo>
                    <a:pt x="2" y="0"/>
                    <a:pt x="3" y="0"/>
                    <a:pt x="3" y="0"/>
                  </a:cubicBezTo>
                  <a:cubicBezTo>
                    <a:pt x="5" y="1"/>
                    <a:pt x="5" y="1"/>
                    <a:pt x="5" y="1"/>
                  </a:cubicBezTo>
                  <a:cubicBezTo>
                    <a:pt x="5" y="1"/>
                    <a:pt x="5" y="2"/>
                    <a:pt x="5" y="3"/>
                  </a:cubicBezTo>
                  <a:cubicBezTo>
                    <a:pt x="4" y="4"/>
                    <a:pt x="4" y="4"/>
                    <a:pt x="4" y="4"/>
                  </a:cubicBezTo>
                  <a:cubicBezTo>
                    <a:pt x="4" y="5"/>
                    <a:pt x="3" y="5"/>
                    <a:pt x="2" y="4"/>
                  </a:cubicBezTo>
                  <a:cubicBezTo>
                    <a:pt x="1" y="3"/>
                    <a:pt x="1" y="3"/>
                    <a:pt x="1" y="3"/>
                  </a:cubicBezTo>
                  <a:cubicBezTo>
                    <a:pt x="0" y="3"/>
                    <a:pt x="0" y="2"/>
                    <a:pt x="1" y="2"/>
                  </a:cubicBezTo>
                  <a:lnTo>
                    <a:pt x="2"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229" name="Picture 63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flipH="1">
              <a:off x="939800" y="474662"/>
              <a:ext cx="33338"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30" name="Freeform 637"/>
            <p:cNvSpPr>
              <a:spLocks noChangeArrowheads="1"/>
            </p:cNvSpPr>
            <p:nvPr/>
          </p:nvSpPr>
          <p:spPr bwMode="auto">
            <a:xfrm flipH="1">
              <a:off x="774700" y="674687"/>
              <a:ext cx="98425" cy="130175"/>
            </a:xfrm>
            <a:custGeom>
              <a:avLst/>
              <a:gdLst>
                <a:gd name="T0" fmla="*/ 226441343 w 37"/>
                <a:gd name="T1" fmla="*/ 0 h 46"/>
                <a:gd name="T2" fmla="*/ 261823801 w 37"/>
                <a:gd name="T3" fmla="*/ 32034370 h 46"/>
                <a:gd name="T4" fmla="*/ 42458417 w 37"/>
                <a:gd name="T5" fmla="*/ 360372508 h 46"/>
                <a:gd name="T6" fmla="*/ 28306498 w 37"/>
                <a:gd name="T7" fmla="*/ 368381101 h 46"/>
                <a:gd name="T8" fmla="*/ 0 w 37"/>
                <a:gd name="T9" fmla="*/ 344355323 h 46"/>
                <a:gd name="T10" fmla="*/ 0 w 37"/>
                <a:gd name="T11" fmla="*/ 328340968 h 46"/>
                <a:gd name="T12" fmla="*/ 226441343 w 37"/>
                <a:gd name="T13" fmla="*/ 0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32" y="0"/>
                  </a:moveTo>
                  <a:cubicBezTo>
                    <a:pt x="37" y="4"/>
                    <a:pt x="37" y="4"/>
                    <a:pt x="37" y="4"/>
                  </a:cubicBezTo>
                  <a:cubicBezTo>
                    <a:pt x="6" y="45"/>
                    <a:pt x="6" y="45"/>
                    <a:pt x="6" y="45"/>
                  </a:cubicBezTo>
                  <a:cubicBezTo>
                    <a:pt x="5" y="46"/>
                    <a:pt x="4" y="46"/>
                    <a:pt x="4" y="46"/>
                  </a:cubicBezTo>
                  <a:cubicBezTo>
                    <a:pt x="0" y="43"/>
                    <a:pt x="0" y="43"/>
                    <a:pt x="0" y="43"/>
                  </a:cubicBezTo>
                  <a:cubicBezTo>
                    <a:pt x="0" y="43"/>
                    <a:pt x="0" y="42"/>
                    <a:pt x="0" y="41"/>
                  </a:cubicBezTo>
                  <a:lnTo>
                    <a:pt x="32"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1" name="Freeform 638"/>
            <p:cNvSpPr>
              <a:spLocks noChangeArrowheads="1"/>
            </p:cNvSpPr>
            <p:nvPr/>
          </p:nvSpPr>
          <p:spPr bwMode="auto">
            <a:xfrm flipH="1">
              <a:off x="788987" y="663575"/>
              <a:ext cx="55563" cy="71438"/>
            </a:xfrm>
            <a:custGeom>
              <a:avLst/>
              <a:gdLst>
                <a:gd name="T0" fmla="*/ 112009716 w 21"/>
                <a:gd name="T1" fmla="*/ 0 h 25"/>
                <a:gd name="T2" fmla="*/ 147011760 w 21"/>
                <a:gd name="T3" fmla="*/ 32661454 h 25"/>
                <a:gd name="T4" fmla="*/ 42002982 w 21"/>
                <a:gd name="T5" fmla="*/ 195968722 h 25"/>
                <a:gd name="T6" fmla="*/ 28001106 w 21"/>
                <a:gd name="T7" fmla="*/ 204135514 h 25"/>
                <a:gd name="T8" fmla="*/ 7000938 w 21"/>
                <a:gd name="T9" fmla="*/ 179637995 h 25"/>
                <a:gd name="T10" fmla="*/ 7000938 w 21"/>
                <a:gd name="T11" fmla="*/ 163307268 h 25"/>
                <a:gd name="T12" fmla="*/ 112009716 w 21"/>
                <a:gd name="T13" fmla="*/ 0 h 25"/>
                <a:gd name="T14" fmla="*/ 0 60000 65536"/>
                <a:gd name="T15" fmla="*/ 0 60000 65536"/>
                <a:gd name="T16" fmla="*/ 0 60000 65536"/>
                <a:gd name="T17" fmla="*/ 0 60000 65536"/>
                <a:gd name="T18" fmla="*/ 0 60000 65536"/>
                <a:gd name="T19" fmla="*/ 0 60000 65536"/>
                <a:gd name="T20" fmla="*/ 0 60000 65536"/>
                <a:gd name="T21" fmla="*/ 0 w 21"/>
                <a:gd name="T22" fmla="*/ 0 h 25"/>
                <a:gd name="T23" fmla="*/ 21 w 2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5">
                  <a:moveTo>
                    <a:pt x="16" y="0"/>
                  </a:moveTo>
                  <a:cubicBezTo>
                    <a:pt x="21" y="4"/>
                    <a:pt x="21" y="4"/>
                    <a:pt x="21" y="4"/>
                  </a:cubicBezTo>
                  <a:cubicBezTo>
                    <a:pt x="6" y="24"/>
                    <a:pt x="6" y="24"/>
                    <a:pt x="6" y="24"/>
                  </a:cubicBezTo>
                  <a:cubicBezTo>
                    <a:pt x="5" y="25"/>
                    <a:pt x="4" y="25"/>
                    <a:pt x="4" y="25"/>
                  </a:cubicBezTo>
                  <a:cubicBezTo>
                    <a:pt x="1" y="22"/>
                    <a:pt x="1" y="22"/>
                    <a:pt x="1" y="22"/>
                  </a:cubicBezTo>
                  <a:cubicBezTo>
                    <a:pt x="0" y="22"/>
                    <a:pt x="0" y="21"/>
                    <a:pt x="1" y="20"/>
                  </a:cubicBezTo>
                  <a:lnTo>
                    <a:pt x="16"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2" name="Freeform 639"/>
            <p:cNvSpPr>
              <a:spLocks noChangeArrowheads="1"/>
            </p:cNvSpPr>
            <p:nvPr/>
          </p:nvSpPr>
          <p:spPr bwMode="auto">
            <a:xfrm flipH="1">
              <a:off x="873125" y="593725"/>
              <a:ext cx="82550" cy="106363"/>
            </a:xfrm>
            <a:custGeom>
              <a:avLst/>
              <a:gdLst>
                <a:gd name="T0" fmla="*/ 177277456 w 31"/>
                <a:gd name="T1" fmla="*/ 0 h 38"/>
                <a:gd name="T2" fmla="*/ 219822661 w 31"/>
                <a:gd name="T3" fmla="*/ 31337899 h 38"/>
                <a:gd name="T4" fmla="*/ 42545205 w 31"/>
                <a:gd name="T5" fmla="*/ 289878361 h 38"/>
                <a:gd name="T6" fmla="*/ 28365245 w 31"/>
                <a:gd name="T7" fmla="*/ 297712836 h 38"/>
                <a:gd name="T8" fmla="*/ 0 w 31"/>
                <a:gd name="T9" fmla="*/ 274209412 h 38"/>
                <a:gd name="T10" fmla="*/ 0 w 31"/>
                <a:gd name="T11" fmla="*/ 258540463 h 38"/>
                <a:gd name="T12" fmla="*/ 177277456 w 31"/>
                <a:gd name="T13" fmla="*/ 0 h 38"/>
                <a:gd name="T14" fmla="*/ 0 60000 65536"/>
                <a:gd name="T15" fmla="*/ 0 60000 65536"/>
                <a:gd name="T16" fmla="*/ 0 60000 65536"/>
                <a:gd name="T17" fmla="*/ 0 60000 65536"/>
                <a:gd name="T18" fmla="*/ 0 60000 65536"/>
                <a:gd name="T19" fmla="*/ 0 60000 65536"/>
                <a:gd name="T20" fmla="*/ 0 60000 65536"/>
                <a:gd name="T21" fmla="*/ 0 w 31"/>
                <a:gd name="T22" fmla="*/ 0 h 38"/>
                <a:gd name="T23" fmla="*/ 31 w 3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8">
                  <a:moveTo>
                    <a:pt x="25" y="0"/>
                  </a:moveTo>
                  <a:cubicBezTo>
                    <a:pt x="31" y="4"/>
                    <a:pt x="31" y="4"/>
                    <a:pt x="31" y="4"/>
                  </a:cubicBezTo>
                  <a:cubicBezTo>
                    <a:pt x="6" y="37"/>
                    <a:pt x="6" y="37"/>
                    <a:pt x="6" y="37"/>
                  </a:cubicBezTo>
                  <a:cubicBezTo>
                    <a:pt x="5" y="38"/>
                    <a:pt x="4" y="38"/>
                    <a:pt x="4" y="38"/>
                  </a:cubicBezTo>
                  <a:cubicBezTo>
                    <a:pt x="0" y="35"/>
                    <a:pt x="0" y="35"/>
                    <a:pt x="0" y="35"/>
                  </a:cubicBezTo>
                  <a:cubicBezTo>
                    <a:pt x="0" y="34"/>
                    <a:pt x="0" y="34"/>
                    <a:pt x="0" y="33"/>
                  </a:cubicBezTo>
                  <a:lnTo>
                    <a:pt x="25" y="0"/>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3" name="Freeform 640"/>
            <p:cNvSpPr>
              <a:spLocks noChangeArrowheads="1"/>
            </p:cNvSpPr>
            <p:nvPr/>
          </p:nvSpPr>
          <p:spPr bwMode="auto">
            <a:xfrm flipH="1">
              <a:off x="889000" y="582612"/>
              <a:ext cx="73025" cy="95250"/>
            </a:xfrm>
            <a:custGeom>
              <a:avLst/>
              <a:gdLst>
                <a:gd name="T0" fmla="*/ 168244191 w 27"/>
                <a:gd name="T1" fmla="*/ 0 h 34"/>
                <a:gd name="T2" fmla="*/ 197505579 w 27"/>
                <a:gd name="T3" fmla="*/ 31393279 h 34"/>
                <a:gd name="T4" fmla="*/ 43890730 w 27"/>
                <a:gd name="T5" fmla="*/ 258993154 h 34"/>
                <a:gd name="T6" fmla="*/ 29261388 w 27"/>
                <a:gd name="T7" fmla="*/ 258993154 h 34"/>
                <a:gd name="T8" fmla="*/ 7316023 w 27"/>
                <a:gd name="T9" fmla="*/ 243296515 h 34"/>
                <a:gd name="T10" fmla="*/ 7316023 w 27"/>
                <a:gd name="T11" fmla="*/ 227599875 h 34"/>
                <a:gd name="T12" fmla="*/ 168244191 w 27"/>
                <a:gd name="T13" fmla="*/ 0 h 34"/>
                <a:gd name="T14" fmla="*/ 0 60000 65536"/>
                <a:gd name="T15" fmla="*/ 0 60000 65536"/>
                <a:gd name="T16" fmla="*/ 0 60000 65536"/>
                <a:gd name="T17" fmla="*/ 0 60000 65536"/>
                <a:gd name="T18" fmla="*/ 0 60000 65536"/>
                <a:gd name="T19" fmla="*/ 0 60000 65536"/>
                <a:gd name="T20" fmla="*/ 0 60000 65536"/>
                <a:gd name="T21" fmla="*/ 0 w 27"/>
                <a:gd name="T22" fmla="*/ 0 h 34"/>
                <a:gd name="T23" fmla="*/ 27 w 2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4">
                  <a:moveTo>
                    <a:pt x="23" y="0"/>
                  </a:moveTo>
                  <a:cubicBezTo>
                    <a:pt x="27" y="4"/>
                    <a:pt x="27" y="4"/>
                    <a:pt x="27" y="4"/>
                  </a:cubicBezTo>
                  <a:cubicBezTo>
                    <a:pt x="6" y="33"/>
                    <a:pt x="6" y="33"/>
                    <a:pt x="6" y="33"/>
                  </a:cubicBezTo>
                  <a:cubicBezTo>
                    <a:pt x="5" y="33"/>
                    <a:pt x="4" y="34"/>
                    <a:pt x="4" y="33"/>
                  </a:cubicBezTo>
                  <a:cubicBezTo>
                    <a:pt x="1" y="31"/>
                    <a:pt x="1" y="31"/>
                    <a:pt x="1" y="31"/>
                  </a:cubicBezTo>
                  <a:cubicBezTo>
                    <a:pt x="0" y="31"/>
                    <a:pt x="0" y="30"/>
                    <a:pt x="1" y="29"/>
                  </a:cubicBezTo>
                  <a:lnTo>
                    <a:pt x="23"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4" name="Freeform 641"/>
            <p:cNvSpPr>
              <a:spLocks noChangeArrowheads="1"/>
            </p:cNvSpPr>
            <p:nvPr/>
          </p:nvSpPr>
          <p:spPr bwMode="auto">
            <a:xfrm flipH="1">
              <a:off x="825500" y="633412"/>
              <a:ext cx="90488" cy="117475"/>
            </a:xfrm>
            <a:custGeom>
              <a:avLst/>
              <a:gdLst>
                <a:gd name="T0" fmla="*/ 205410421 w 34"/>
                <a:gd name="T1" fmla="*/ 0 h 42"/>
                <a:gd name="T2" fmla="*/ 240825828 w 34"/>
                <a:gd name="T3" fmla="*/ 31293102 h 42"/>
                <a:gd name="T4" fmla="*/ 42497423 w 34"/>
                <a:gd name="T5" fmla="*/ 320757096 h 42"/>
                <a:gd name="T6" fmla="*/ 28333390 w 34"/>
                <a:gd name="T7" fmla="*/ 328580372 h 42"/>
                <a:gd name="T8" fmla="*/ 0 w 34"/>
                <a:gd name="T9" fmla="*/ 305110545 h 42"/>
                <a:gd name="T10" fmla="*/ 7082017 w 34"/>
                <a:gd name="T11" fmla="*/ 289463994 h 42"/>
                <a:gd name="T12" fmla="*/ 20541042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29" y="0"/>
                  </a:moveTo>
                  <a:cubicBezTo>
                    <a:pt x="34" y="4"/>
                    <a:pt x="34" y="4"/>
                    <a:pt x="34" y="4"/>
                  </a:cubicBezTo>
                  <a:cubicBezTo>
                    <a:pt x="6" y="41"/>
                    <a:pt x="6" y="41"/>
                    <a:pt x="6" y="41"/>
                  </a:cubicBezTo>
                  <a:cubicBezTo>
                    <a:pt x="5" y="42"/>
                    <a:pt x="5" y="42"/>
                    <a:pt x="4" y="42"/>
                  </a:cubicBezTo>
                  <a:cubicBezTo>
                    <a:pt x="0" y="39"/>
                    <a:pt x="0" y="39"/>
                    <a:pt x="0" y="39"/>
                  </a:cubicBezTo>
                  <a:cubicBezTo>
                    <a:pt x="0" y="39"/>
                    <a:pt x="0" y="38"/>
                    <a:pt x="1" y="37"/>
                  </a:cubicBezTo>
                  <a:lnTo>
                    <a:pt x="29"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 name="Freeform 642"/>
            <p:cNvSpPr>
              <a:spLocks noChangeArrowheads="1"/>
            </p:cNvSpPr>
            <p:nvPr/>
          </p:nvSpPr>
          <p:spPr bwMode="auto">
            <a:xfrm flipH="1">
              <a:off x="839788" y="620712"/>
              <a:ext cx="63500" cy="85725"/>
            </a:xfrm>
            <a:custGeom>
              <a:avLst/>
              <a:gdLst>
                <a:gd name="T0" fmla="*/ 133008688 w 24"/>
                <a:gd name="T1" fmla="*/ 0 h 30"/>
                <a:gd name="T2" fmla="*/ 168010417 w 24"/>
                <a:gd name="T3" fmla="*/ 32661225 h 30"/>
                <a:gd name="T4" fmla="*/ 35001729 w 24"/>
                <a:gd name="T5" fmla="*/ 236795310 h 30"/>
                <a:gd name="T6" fmla="*/ 28000854 w 24"/>
                <a:gd name="T7" fmla="*/ 236795310 h 30"/>
                <a:gd name="T8" fmla="*/ 7000875 w 24"/>
                <a:gd name="T9" fmla="*/ 220464698 h 30"/>
                <a:gd name="T10" fmla="*/ 7000875 w 24"/>
                <a:gd name="T11" fmla="*/ 204134085 h 30"/>
                <a:gd name="T12" fmla="*/ 133008688 w 24"/>
                <a:gd name="T13" fmla="*/ 0 h 30"/>
                <a:gd name="T14" fmla="*/ 0 60000 65536"/>
                <a:gd name="T15" fmla="*/ 0 60000 65536"/>
                <a:gd name="T16" fmla="*/ 0 60000 65536"/>
                <a:gd name="T17" fmla="*/ 0 60000 65536"/>
                <a:gd name="T18" fmla="*/ 0 60000 65536"/>
                <a:gd name="T19" fmla="*/ 0 60000 65536"/>
                <a:gd name="T20" fmla="*/ 0 60000 65536"/>
                <a:gd name="T21" fmla="*/ 0 w 24"/>
                <a:gd name="T22" fmla="*/ 0 h 30"/>
                <a:gd name="T23" fmla="*/ 24 w 24"/>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0">
                  <a:moveTo>
                    <a:pt x="19" y="0"/>
                  </a:moveTo>
                  <a:cubicBezTo>
                    <a:pt x="24" y="4"/>
                    <a:pt x="24" y="4"/>
                    <a:pt x="24" y="4"/>
                  </a:cubicBezTo>
                  <a:cubicBezTo>
                    <a:pt x="5" y="29"/>
                    <a:pt x="5" y="29"/>
                    <a:pt x="5" y="29"/>
                  </a:cubicBezTo>
                  <a:cubicBezTo>
                    <a:pt x="5" y="29"/>
                    <a:pt x="4" y="30"/>
                    <a:pt x="4" y="29"/>
                  </a:cubicBezTo>
                  <a:cubicBezTo>
                    <a:pt x="1" y="27"/>
                    <a:pt x="1" y="27"/>
                    <a:pt x="1" y="27"/>
                  </a:cubicBezTo>
                  <a:cubicBezTo>
                    <a:pt x="0" y="27"/>
                    <a:pt x="0" y="26"/>
                    <a:pt x="1" y="25"/>
                  </a:cubicBezTo>
                  <a:lnTo>
                    <a:pt x="19"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6" name="Freeform 643"/>
            <p:cNvSpPr>
              <a:spLocks noChangeArrowheads="1"/>
            </p:cNvSpPr>
            <p:nvPr/>
          </p:nvSpPr>
          <p:spPr bwMode="auto">
            <a:xfrm flipH="1">
              <a:off x="922338" y="554037"/>
              <a:ext cx="47625" cy="58738"/>
            </a:xfrm>
            <a:custGeom>
              <a:avLst/>
              <a:gdLst>
                <a:gd name="T0" fmla="*/ 91006083 w 18"/>
                <a:gd name="T1" fmla="*/ 0 h 21"/>
                <a:gd name="T2" fmla="*/ 126007813 w 18"/>
                <a:gd name="T3" fmla="*/ 31293369 h 21"/>
                <a:gd name="T4" fmla="*/ 42002604 w 18"/>
                <a:gd name="T5" fmla="*/ 156469641 h 21"/>
                <a:gd name="T6" fmla="*/ 28000854 w 18"/>
                <a:gd name="T7" fmla="*/ 164292983 h 21"/>
                <a:gd name="T8" fmla="*/ 0 w 18"/>
                <a:gd name="T9" fmla="*/ 140822956 h 21"/>
                <a:gd name="T10" fmla="*/ 7000875 w 18"/>
                <a:gd name="T11" fmla="*/ 125176272 h 21"/>
                <a:gd name="T12" fmla="*/ 91006083 w 18"/>
                <a:gd name="T13" fmla="*/ 0 h 21"/>
                <a:gd name="T14" fmla="*/ 0 60000 65536"/>
                <a:gd name="T15" fmla="*/ 0 60000 65536"/>
                <a:gd name="T16" fmla="*/ 0 60000 65536"/>
                <a:gd name="T17" fmla="*/ 0 60000 65536"/>
                <a:gd name="T18" fmla="*/ 0 60000 65536"/>
                <a:gd name="T19" fmla="*/ 0 60000 65536"/>
                <a:gd name="T20" fmla="*/ 0 60000 65536"/>
                <a:gd name="T21" fmla="*/ 0 w 18"/>
                <a:gd name="T22" fmla="*/ 0 h 21"/>
                <a:gd name="T23" fmla="*/ 18 w 1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1">
                  <a:moveTo>
                    <a:pt x="13" y="0"/>
                  </a:moveTo>
                  <a:cubicBezTo>
                    <a:pt x="18" y="4"/>
                    <a:pt x="18" y="4"/>
                    <a:pt x="18" y="4"/>
                  </a:cubicBezTo>
                  <a:cubicBezTo>
                    <a:pt x="6" y="20"/>
                    <a:pt x="6" y="20"/>
                    <a:pt x="6" y="20"/>
                  </a:cubicBezTo>
                  <a:cubicBezTo>
                    <a:pt x="5" y="21"/>
                    <a:pt x="5" y="21"/>
                    <a:pt x="4" y="21"/>
                  </a:cubicBezTo>
                  <a:cubicBezTo>
                    <a:pt x="0" y="18"/>
                    <a:pt x="0" y="18"/>
                    <a:pt x="0" y="18"/>
                  </a:cubicBezTo>
                  <a:cubicBezTo>
                    <a:pt x="0" y="18"/>
                    <a:pt x="0" y="17"/>
                    <a:pt x="1" y="16"/>
                  </a:cubicBezTo>
                  <a:lnTo>
                    <a:pt x="13"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7" name="Freeform 644"/>
            <p:cNvSpPr>
              <a:spLocks noChangeArrowheads="1"/>
            </p:cNvSpPr>
            <p:nvPr/>
          </p:nvSpPr>
          <p:spPr bwMode="auto">
            <a:xfrm flipH="1">
              <a:off x="935037" y="546100"/>
              <a:ext cx="74613" cy="92075"/>
            </a:xfrm>
            <a:custGeom>
              <a:avLst/>
              <a:gdLst>
                <a:gd name="T0" fmla="*/ 163319863 w 28"/>
                <a:gd name="T1" fmla="*/ 0 h 33"/>
                <a:gd name="T2" fmla="*/ 198824992 w 28"/>
                <a:gd name="T3" fmla="*/ 23353568 h 33"/>
                <a:gd name="T4" fmla="*/ 42606688 w 28"/>
                <a:gd name="T5" fmla="*/ 249118678 h 33"/>
                <a:gd name="T6" fmla="*/ 28403570 w 28"/>
                <a:gd name="T7" fmla="*/ 256903201 h 33"/>
                <a:gd name="T8" fmla="*/ 7101559 w 28"/>
                <a:gd name="T9" fmla="*/ 233549633 h 33"/>
                <a:gd name="T10" fmla="*/ 7101559 w 28"/>
                <a:gd name="T11" fmla="*/ 217977797 h 33"/>
                <a:gd name="T12" fmla="*/ 163319863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23" y="0"/>
                  </a:moveTo>
                  <a:cubicBezTo>
                    <a:pt x="28" y="3"/>
                    <a:pt x="28" y="3"/>
                    <a:pt x="28" y="3"/>
                  </a:cubicBezTo>
                  <a:cubicBezTo>
                    <a:pt x="6" y="32"/>
                    <a:pt x="6" y="32"/>
                    <a:pt x="6" y="32"/>
                  </a:cubicBezTo>
                  <a:cubicBezTo>
                    <a:pt x="5" y="33"/>
                    <a:pt x="4" y="33"/>
                    <a:pt x="4" y="33"/>
                  </a:cubicBezTo>
                  <a:cubicBezTo>
                    <a:pt x="1" y="30"/>
                    <a:pt x="1" y="30"/>
                    <a:pt x="1" y="30"/>
                  </a:cubicBezTo>
                  <a:cubicBezTo>
                    <a:pt x="0" y="30"/>
                    <a:pt x="1" y="29"/>
                    <a:pt x="1" y="28"/>
                  </a:cubicBezTo>
                  <a:lnTo>
                    <a:pt x="23"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8" name="Freeform 645"/>
            <p:cNvSpPr>
              <a:spLocks noChangeArrowheads="1"/>
            </p:cNvSpPr>
            <p:nvPr/>
          </p:nvSpPr>
          <p:spPr bwMode="auto">
            <a:xfrm flipH="1">
              <a:off x="847725" y="812800"/>
              <a:ext cx="4763" cy="6350"/>
            </a:xfrm>
            <a:custGeom>
              <a:avLst/>
              <a:gdLst>
                <a:gd name="T0" fmla="*/ 0 w 3"/>
                <a:gd name="T1" fmla="*/ 0 h 4"/>
                <a:gd name="T2" fmla="*/ 7562056 w 3"/>
                <a:gd name="T3" fmla="*/ 5040313 h 4"/>
                <a:gd name="T4" fmla="*/ 5040842 w 3"/>
                <a:gd name="T5" fmla="*/ 10080625 h 4"/>
                <a:gd name="T6" fmla="*/ 0 w 3"/>
                <a:gd name="T7" fmla="*/ 5040313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2" y="4"/>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9" name="Freeform 646"/>
            <p:cNvSpPr>
              <a:spLocks noChangeArrowheads="1"/>
            </p:cNvSpPr>
            <p:nvPr/>
          </p:nvSpPr>
          <p:spPr bwMode="auto">
            <a:xfrm flipH="1">
              <a:off x="836612" y="801687"/>
              <a:ext cx="7938" cy="6350"/>
            </a:xfrm>
            <a:custGeom>
              <a:avLst/>
              <a:gdLst>
                <a:gd name="T0" fmla="*/ 0 w 5"/>
                <a:gd name="T1" fmla="*/ 0 h 4"/>
                <a:gd name="T2" fmla="*/ 12602369 w 5"/>
                <a:gd name="T3" fmla="*/ 10080625 h 4"/>
                <a:gd name="T4" fmla="*/ 7561739 w 5"/>
                <a:gd name="T5" fmla="*/ 10080625 h 4"/>
                <a:gd name="T6" fmla="*/ 0 w 5"/>
                <a:gd name="T7" fmla="*/ 0 h 4"/>
                <a:gd name="T8" fmla="*/ 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0"/>
                  </a:moveTo>
                  <a:lnTo>
                    <a:pt x="5" y="4"/>
                  </a:lnTo>
                  <a:lnTo>
                    <a:pt x="3" y="4"/>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0" name="Freeform 647"/>
            <p:cNvSpPr>
              <a:spLocks noChangeArrowheads="1"/>
            </p:cNvSpPr>
            <p:nvPr/>
          </p:nvSpPr>
          <p:spPr bwMode="auto">
            <a:xfrm flipH="1">
              <a:off x="828675" y="790575"/>
              <a:ext cx="7938" cy="6350"/>
            </a:xfrm>
            <a:custGeom>
              <a:avLst/>
              <a:gdLst>
                <a:gd name="T0" fmla="*/ 5040630 w 5"/>
                <a:gd name="T1" fmla="*/ 0 h 4"/>
                <a:gd name="T2" fmla="*/ 12602369 w 5"/>
                <a:gd name="T3" fmla="*/ 10080625 h 4"/>
                <a:gd name="T4" fmla="*/ 12602369 w 5"/>
                <a:gd name="T5" fmla="*/ 10080625 h 4"/>
                <a:gd name="T6" fmla="*/ 0 w 5"/>
                <a:gd name="T7" fmla="*/ 0 h 4"/>
                <a:gd name="T8" fmla="*/ 504063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5" y="4"/>
                  </a:lnTo>
                  <a:lnTo>
                    <a:pt x="0" y="0"/>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1" name="Freeform 648"/>
            <p:cNvSpPr>
              <a:spLocks noChangeArrowheads="1"/>
            </p:cNvSpPr>
            <p:nvPr/>
          </p:nvSpPr>
          <p:spPr bwMode="auto">
            <a:xfrm flipH="1">
              <a:off x="817562" y="776287"/>
              <a:ext cx="7938" cy="9525"/>
            </a:xfrm>
            <a:custGeom>
              <a:avLst/>
              <a:gdLst>
                <a:gd name="T0" fmla="*/ 0 w 5"/>
                <a:gd name="T1" fmla="*/ 0 h 6"/>
                <a:gd name="T2" fmla="*/ 12602369 w 5"/>
                <a:gd name="T3" fmla="*/ 15120938 h 6"/>
                <a:gd name="T4" fmla="*/ 12602369 w 5"/>
                <a:gd name="T5" fmla="*/ 15120938 h 6"/>
                <a:gd name="T6" fmla="*/ 0 w 5"/>
                <a:gd name="T7" fmla="*/ 5040313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5" y="6"/>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2" name="Freeform 649"/>
            <p:cNvSpPr>
              <a:spLocks noChangeArrowheads="1"/>
            </p:cNvSpPr>
            <p:nvPr/>
          </p:nvSpPr>
          <p:spPr bwMode="auto">
            <a:xfrm flipH="1">
              <a:off x="806450" y="765175"/>
              <a:ext cx="11113" cy="11113"/>
            </a:xfrm>
            <a:custGeom>
              <a:avLst/>
              <a:gdLst>
                <a:gd name="T0" fmla="*/ 0 w 7"/>
                <a:gd name="T1" fmla="*/ 0 h 7"/>
                <a:gd name="T2" fmla="*/ 17642681 w 7"/>
                <a:gd name="T3" fmla="*/ 12602142 h 7"/>
                <a:gd name="T4" fmla="*/ 17642681 w 7"/>
                <a:gd name="T5" fmla="*/ 17642681 h 7"/>
                <a:gd name="T6" fmla="*/ 0 w 7"/>
                <a:gd name="T7" fmla="*/ 5040539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0"/>
                  </a:moveTo>
                  <a:lnTo>
                    <a:pt x="7" y="5"/>
                  </a:lnTo>
                  <a:lnTo>
                    <a:pt x="7" y="7"/>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3" name="Freeform 650"/>
            <p:cNvSpPr>
              <a:spLocks noChangeArrowheads="1"/>
            </p:cNvSpPr>
            <p:nvPr/>
          </p:nvSpPr>
          <p:spPr bwMode="auto">
            <a:xfrm flipH="1">
              <a:off x="796925" y="754062"/>
              <a:ext cx="12700" cy="11113"/>
            </a:xfrm>
            <a:custGeom>
              <a:avLst/>
              <a:gdLst>
                <a:gd name="T0" fmla="*/ 0 w 8"/>
                <a:gd name="T1" fmla="*/ 0 h 7"/>
                <a:gd name="T2" fmla="*/ 20161250 w 8"/>
                <a:gd name="T3" fmla="*/ 17642681 h 7"/>
                <a:gd name="T4" fmla="*/ 20161250 w 8"/>
                <a:gd name="T5" fmla="*/ 17642681 h 7"/>
                <a:gd name="T6" fmla="*/ 0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8" y="7"/>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4" name="Freeform 651"/>
            <p:cNvSpPr>
              <a:spLocks noChangeArrowheads="1"/>
            </p:cNvSpPr>
            <p:nvPr/>
          </p:nvSpPr>
          <p:spPr bwMode="auto">
            <a:xfrm flipH="1">
              <a:off x="785813" y="742950"/>
              <a:ext cx="12700" cy="11113"/>
            </a:xfrm>
            <a:custGeom>
              <a:avLst/>
              <a:gdLst>
                <a:gd name="T0" fmla="*/ 0 w 8"/>
                <a:gd name="T1" fmla="*/ 0 h 7"/>
                <a:gd name="T2" fmla="*/ 20161250 w 8"/>
                <a:gd name="T3" fmla="*/ 17642681 h 7"/>
                <a:gd name="T4" fmla="*/ 20161250 w 8"/>
                <a:gd name="T5" fmla="*/ 17642681 h 7"/>
                <a:gd name="T6" fmla="*/ 0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8" y="7"/>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 name="Freeform 652"/>
            <p:cNvSpPr>
              <a:spLocks noChangeArrowheads="1"/>
            </p:cNvSpPr>
            <p:nvPr/>
          </p:nvSpPr>
          <p:spPr bwMode="auto">
            <a:xfrm flipH="1">
              <a:off x="774700" y="728662"/>
              <a:ext cx="15875" cy="14288"/>
            </a:xfrm>
            <a:custGeom>
              <a:avLst/>
              <a:gdLst>
                <a:gd name="T0" fmla="*/ 0 w 10"/>
                <a:gd name="T1" fmla="*/ 0 h 9"/>
                <a:gd name="T2" fmla="*/ 25201563 w 10"/>
                <a:gd name="T3" fmla="*/ 22682994 h 9"/>
                <a:gd name="T4" fmla="*/ 25201563 w 10"/>
                <a:gd name="T5" fmla="*/ 22682994 h 9"/>
                <a:gd name="T6" fmla="*/ 0 w 10"/>
                <a:gd name="T7" fmla="*/ 5040489 h 9"/>
                <a:gd name="T8" fmla="*/ 0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0"/>
                  </a:moveTo>
                  <a:lnTo>
                    <a:pt x="10" y="9"/>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 name="Freeform 653"/>
            <p:cNvSpPr>
              <a:spLocks noChangeArrowheads="1"/>
            </p:cNvSpPr>
            <p:nvPr/>
          </p:nvSpPr>
          <p:spPr bwMode="auto">
            <a:xfrm flipH="1">
              <a:off x="765175" y="717550"/>
              <a:ext cx="17463" cy="17463"/>
            </a:xfrm>
            <a:custGeom>
              <a:avLst/>
              <a:gdLst>
                <a:gd name="T0" fmla="*/ 0 w 11"/>
                <a:gd name="T1" fmla="*/ 0 h 11"/>
                <a:gd name="T2" fmla="*/ 27723306 w 11"/>
                <a:gd name="T3" fmla="*/ 22682849 h 11"/>
                <a:gd name="T4" fmla="*/ 27723306 w 11"/>
                <a:gd name="T5" fmla="*/ 27723306 h 11"/>
                <a:gd name="T6" fmla="*/ 0 w 11"/>
                <a:gd name="T7" fmla="*/ 0 h 11"/>
                <a:gd name="T8" fmla="*/ 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0"/>
                  </a:moveTo>
                  <a:lnTo>
                    <a:pt x="11" y="9"/>
                  </a:lnTo>
                  <a:lnTo>
                    <a:pt x="11" y="11"/>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7" name="Freeform 654"/>
            <p:cNvSpPr>
              <a:spLocks noChangeArrowheads="1"/>
            </p:cNvSpPr>
            <p:nvPr/>
          </p:nvSpPr>
          <p:spPr bwMode="auto">
            <a:xfrm flipH="1">
              <a:off x="754062" y="706437"/>
              <a:ext cx="20638" cy="15875"/>
            </a:xfrm>
            <a:custGeom>
              <a:avLst/>
              <a:gdLst>
                <a:gd name="T0" fmla="*/ 2521011 w 13"/>
                <a:gd name="T1" fmla="*/ 0 h 10"/>
                <a:gd name="T2" fmla="*/ 32763619 w 13"/>
                <a:gd name="T3" fmla="*/ 25201563 h 10"/>
                <a:gd name="T4" fmla="*/ 32763619 w 13"/>
                <a:gd name="T5" fmla="*/ 25201563 h 10"/>
                <a:gd name="T6" fmla="*/ 0 w 13"/>
                <a:gd name="T7" fmla="*/ 0 h 10"/>
                <a:gd name="T8" fmla="*/ 2521011 w 13"/>
                <a:gd name="T9" fmla="*/ 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 y="0"/>
                  </a:moveTo>
                  <a:lnTo>
                    <a:pt x="13" y="10"/>
                  </a:lnTo>
                  <a:lnTo>
                    <a:pt x="0" y="0"/>
                  </a:lnTo>
                  <a:lnTo>
                    <a:pt x="1"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8" name="Freeform 655"/>
            <p:cNvSpPr>
              <a:spLocks noChangeArrowheads="1"/>
            </p:cNvSpPr>
            <p:nvPr/>
          </p:nvSpPr>
          <p:spPr bwMode="auto">
            <a:xfrm flipH="1">
              <a:off x="742950" y="695325"/>
              <a:ext cx="22225" cy="15875"/>
            </a:xfrm>
            <a:custGeom>
              <a:avLst/>
              <a:gdLst>
                <a:gd name="T0" fmla="*/ 0 w 14"/>
                <a:gd name="T1" fmla="*/ 0 h 10"/>
                <a:gd name="T2" fmla="*/ 35282188 w 14"/>
                <a:gd name="T3" fmla="*/ 25201563 h 10"/>
                <a:gd name="T4" fmla="*/ 35282188 w 14"/>
                <a:gd name="T5" fmla="*/ 25201563 h 10"/>
                <a:gd name="T6" fmla="*/ 0 w 14"/>
                <a:gd name="T7" fmla="*/ 0 h 10"/>
                <a:gd name="T8" fmla="*/ 0 w 14"/>
                <a:gd name="T9" fmla="*/ 0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0" y="0"/>
                  </a:moveTo>
                  <a:lnTo>
                    <a:pt x="14" y="1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9" name="Freeform 656"/>
            <p:cNvSpPr>
              <a:spLocks noChangeArrowheads="1"/>
            </p:cNvSpPr>
            <p:nvPr/>
          </p:nvSpPr>
          <p:spPr bwMode="auto">
            <a:xfrm flipH="1">
              <a:off x="676275" y="558800"/>
              <a:ext cx="26988" cy="50800"/>
            </a:xfrm>
            <a:custGeom>
              <a:avLst/>
              <a:gdLst>
                <a:gd name="T0" fmla="*/ 0 w 17"/>
                <a:gd name="T1" fmla="*/ 0 h 32"/>
                <a:gd name="T2" fmla="*/ 42844244 w 17"/>
                <a:gd name="T3" fmla="*/ 60483750 h 32"/>
                <a:gd name="T4" fmla="*/ 25202029 w 17"/>
                <a:gd name="T5" fmla="*/ 80645000 h 32"/>
                <a:gd name="T6" fmla="*/ 0 w 17"/>
                <a:gd name="T7" fmla="*/ 73085325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7" y="24"/>
                  </a:lnTo>
                  <a:lnTo>
                    <a:pt x="10" y="32"/>
                  </a:lnTo>
                  <a:lnTo>
                    <a:pt x="0" y="29"/>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0" name="Freeform 657"/>
            <p:cNvSpPr>
              <a:spLocks noChangeArrowheads="1"/>
            </p:cNvSpPr>
            <p:nvPr/>
          </p:nvSpPr>
          <p:spPr bwMode="auto">
            <a:xfrm flipH="1">
              <a:off x="700087" y="506412"/>
              <a:ext cx="26988" cy="52388"/>
            </a:xfrm>
            <a:custGeom>
              <a:avLst/>
              <a:gdLst>
                <a:gd name="T0" fmla="*/ 37803838 w 17"/>
                <a:gd name="T1" fmla="*/ 83166744 h 33"/>
                <a:gd name="T2" fmla="*/ 0 w 17"/>
                <a:gd name="T3" fmla="*/ 22682416 h 33"/>
                <a:gd name="T4" fmla="*/ 17642214 w 17"/>
                <a:gd name="T5" fmla="*/ 0 h 33"/>
                <a:gd name="T6" fmla="*/ 42844244 w 17"/>
                <a:gd name="T7" fmla="*/ 7561335 h 33"/>
                <a:gd name="T8" fmla="*/ 37803838 w 17"/>
                <a:gd name="T9" fmla="*/ 83166744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15" y="33"/>
                  </a:moveTo>
                  <a:lnTo>
                    <a:pt x="0" y="9"/>
                  </a:lnTo>
                  <a:lnTo>
                    <a:pt x="7" y="0"/>
                  </a:lnTo>
                  <a:lnTo>
                    <a:pt x="17" y="3"/>
                  </a:lnTo>
                  <a:lnTo>
                    <a:pt x="15" y="3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1" name="Freeform 658"/>
            <p:cNvSpPr>
              <a:spLocks noChangeArrowheads="1"/>
            </p:cNvSpPr>
            <p:nvPr/>
          </p:nvSpPr>
          <p:spPr bwMode="auto">
            <a:xfrm flipH="1">
              <a:off x="708025" y="546100"/>
              <a:ext cx="50800" cy="26988"/>
            </a:xfrm>
            <a:custGeom>
              <a:avLst/>
              <a:gdLst>
                <a:gd name="T0" fmla="*/ 80645000 w 32"/>
                <a:gd name="T1" fmla="*/ 20161624 h 17"/>
                <a:gd name="T2" fmla="*/ 17641888 w 32"/>
                <a:gd name="T3" fmla="*/ 0 h 17"/>
                <a:gd name="T4" fmla="*/ 0 w 32"/>
                <a:gd name="T5" fmla="*/ 20161624 h 17"/>
                <a:gd name="T6" fmla="*/ 17641888 w 32"/>
                <a:gd name="T7" fmla="*/ 42844244 h 17"/>
                <a:gd name="T8" fmla="*/ 80645000 w 32"/>
                <a:gd name="T9" fmla="*/ 20161624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2" y="8"/>
                  </a:moveTo>
                  <a:lnTo>
                    <a:pt x="7" y="0"/>
                  </a:lnTo>
                  <a:lnTo>
                    <a:pt x="0" y="8"/>
                  </a:lnTo>
                  <a:lnTo>
                    <a:pt x="7" y="17"/>
                  </a:lnTo>
                  <a:lnTo>
                    <a:pt x="32" y="8"/>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2" name="Freeform 659"/>
            <p:cNvSpPr>
              <a:spLocks noChangeArrowheads="1"/>
            </p:cNvSpPr>
            <p:nvPr/>
          </p:nvSpPr>
          <p:spPr bwMode="auto">
            <a:xfrm flipH="1">
              <a:off x="708025" y="558800"/>
              <a:ext cx="39688" cy="38100"/>
            </a:xfrm>
            <a:custGeom>
              <a:avLst/>
              <a:gdLst>
                <a:gd name="T0" fmla="*/ 63005494 w 25"/>
                <a:gd name="T1" fmla="*/ 0 h 24"/>
                <a:gd name="T2" fmla="*/ 25201880 w 25"/>
                <a:gd name="T3" fmla="*/ 60483750 h 24"/>
                <a:gd name="T4" fmla="*/ 0 w 25"/>
                <a:gd name="T5" fmla="*/ 50403125 h 24"/>
                <a:gd name="T6" fmla="*/ 0 w 25"/>
                <a:gd name="T7" fmla="*/ 22682200 h 24"/>
                <a:gd name="T8" fmla="*/ 63005494 w 25"/>
                <a:gd name="T9" fmla="*/ 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0"/>
                  </a:moveTo>
                  <a:lnTo>
                    <a:pt x="10" y="24"/>
                  </a:lnTo>
                  <a:lnTo>
                    <a:pt x="0" y="20"/>
                  </a:lnTo>
                  <a:lnTo>
                    <a:pt x="0" y="9"/>
                  </a:lnTo>
                  <a:lnTo>
                    <a:pt x="25"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3" name="Freeform 660"/>
            <p:cNvSpPr>
              <a:spLocks noChangeArrowheads="1"/>
            </p:cNvSpPr>
            <p:nvPr/>
          </p:nvSpPr>
          <p:spPr bwMode="auto">
            <a:xfrm flipH="1">
              <a:off x="660400" y="522287"/>
              <a:ext cx="42863" cy="36513"/>
            </a:xfrm>
            <a:custGeom>
              <a:avLst/>
              <a:gdLst>
                <a:gd name="T0" fmla="*/ 0 w 27"/>
                <a:gd name="T1" fmla="*/ 57965181 h 23"/>
                <a:gd name="T2" fmla="*/ 42843950 w 27"/>
                <a:gd name="T3" fmla="*/ 0 h 23"/>
                <a:gd name="T4" fmla="*/ 68045806 w 27"/>
                <a:gd name="T5" fmla="*/ 10080763 h 23"/>
                <a:gd name="T6" fmla="*/ 68045806 w 27"/>
                <a:gd name="T7" fmla="*/ 37803655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4"/>
                  </a:lnTo>
                  <a:lnTo>
                    <a:pt x="27" y="15"/>
                  </a:lnTo>
                  <a:lnTo>
                    <a:pt x="0" y="2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4" name="Freeform 661"/>
            <p:cNvSpPr>
              <a:spLocks noChangeArrowheads="1"/>
            </p:cNvSpPr>
            <p:nvPr/>
          </p:nvSpPr>
          <p:spPr bwMode="auto">
            <a:xfrm flipH="1">
              <a:off x="703262" y="520700"/>
              <a:ext cx="39688" cy="38100"/>
            </a:xfrm>
            <a:custGeom>
              <a:avLst/>
              <a:gdLst>
                <a:gd name="T0" fmla="*/ 63005494 w 25"/>
                <a:gd name="T1" fmla="*/ 60483750 h 24"/>
                <a:gd name="T2" fmla="*/ 0 w 25"/>
                <a:gd name="T3" fmla="*/ 35282188 h 24"/>
                <a:gd name="T4" fmla="*/ 0 w 25"/>
                <a:gd name="T5" fmla="*/ 7561263 h 24"/>
                <a:gd name="T6" fmla="*/ 25201880 w 25"/>
                <a:gd name="T7" fmla="*/ 0 h 24"/>
                <a:gd name="T8" fmla="*/ 63005494 w 25"/>
                <a:gd name="T9" fmla="*/ 6048375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24"/>
                  </a:moveTo>
                  <a:lnTo>
                    <a:pt x="0" y="14"/>
                  </a:lnTo>
                  <a:lnTo>
                    <a:pt x="0" y="3"/>
                  </a:lnTo>
                  <a:lnTo>
                    <a:pt x="10" y="0"/>
                  </a:lnTo>
                  <a:lnTo>
                    <a:pt x="25" y="24"/>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5" name="Freeform 662"/>
            <p:cNvSpPr>
              <a:spLocks noChangeArrowheads="1"/>
            </p:cNvSpPr>
            <p:nvPr/>
          </p:nvSpPr>
          <p:spPr bwMode="auto">
            <a:xfrm flipH="1">
              <a:off x="660400" y="558800"/>
              <a:ext cx="42863" cy="38100"/>
            </a:xfrm>
            <a:custGeom>
              <a:avLst/>
              <a:gdLst>
                <a:gd name="T0" fmla="*/ 0 w 27"/>
                <a:gd name="T1" fmla="*/ 0 h 24"/>
                <a:gd name="T2" fmla="*/ 68045806 w 27"/>
                <a:gd name="T3" fmla="*/ 22682200 h 24"/>
                <a:gd name="T4" fmla="*/ 68045806 w 27"/>
                <a:gd name="T5" fmla="*/ 50403125 h 24"/>
                <a:gd name="T6" fmla="*/ 42843950 w 27"/>
                <a:gd name="T7" fmla="*/ 60483750 h 24"/>
                <a:gd name="T8" fmla="*/ 0 w 27"/>
                <a:gd name="T9" fmla="*/ 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0" y="0"/>
                  </a:moveTo>
                  <a:lnTo>
                    <a:pt x="27" y="9"/>
                  </a:lnTo>
                  <a:lnTo>
                    <a:pt x="27" y="20"/>
                  </a:lnTo>
                  <a:lnTo>
                    <a:pt x="17" y="24"/>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 name="Freeform 663"/>
            <p:cNvSpPr>
              <a:spLocks noChangeArrowheads="1"/>
            </p:cNvSpPr>
            <p:nvPr/>
          </p:nvSpPr>
          <p:spPr bwMode="auto">
            <a:xfrm flipH="1">
              <a:off x="676275" y="506412"/>
              <a:ext cx="26988" cy="52388"/>
            </a:xfrm>
            <a:custGeom>
              <a:avLst/>
              <a:gdLst>
                <a:gd name="T0" fmla="*/ 0 w 17"/>
                <a:gd name="T1" fmla="*/ 83166744 h 33"/>
                <a:gd name="T2" fmla="*/ 5040406 w 17"/>
                <a:gd name="T3" fmla="*/ 7561335 h 33"/>
                <a:gd name="T4" fmla="*/ 30242435 w 17"/>
                <a:gd name="T5" fmla="*/ 0 h 33"/>
                <a:gd name="T6" fmla="*/ 42844244 w 17"/>
                <a:gd name="T7" fmla="*/ 25201803 h 33"/>
                <a:gd name="T8" fmla="*/ 0 w 17"/>
                <a:gd name="T9" fmla="*/ 83166744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33"/>
                  </a:moveTo>
                  <a:lnTo>
                    <a:pt x="2" y="3"/>
                  </a:lnTo>
                  <a:lnTo>
                    <a:pt x="12" y="0"/>
                  </a:lnTo>
                  <a:lnTo>
                    <a:pt x="17" y="10"/>
                  </a:lnTo>
                  <a:lnTo>
                    <a:pt x="0" y="3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7" name="Freeform 664"/>
            <p:cNvSpPr>
              <a:spLocks noChangeArrowheads="1"/>
            </p:cNvSpPr>
            <p:nvPr/>
          </p:nvSpPr>
          <p:spPr bwMode="auto">
            <a:xfrm flipH="1">
              <a:off x="703262" y="558800"/>
              <a:ext cx="26988" cy="50800"/>
            </a:xfrm>
            <a:custGeom>
              <a:avLst/>
              <a:gdLst>
                <a:gd name="T0" fmla="*/ 42844244 w 17"/>
                <a:gd name="T1" fmla="*/ 0 h 32"/>
                <a:gd name="T2" fmla="*/ 42844244 w 17"/>
                <a:gd name="T3" fmla="*/ 73085325 h 32"/>
                <a:gd name="T4" fmla="*/ 17642214 w 17"/>
                <a:gd name="T5" fmla="*/ 80645000 h 32"/>
                <a:gd name="T6" fmla="*/ 0 w 17"/>
                <a:gd name="T7" fmla="*/ 5544343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9"/>
                  </a:lnTo>
                  <a:lnTo>
                    <a:pt x="7" y="32"/>
                  </a:lnTo>
                  <a:lnTo>
                    <a:pt x="0" y="22"/>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8" name="Freeform 665"/>
            <p:cNvSpPr>
              <a:spLocks noChangeArrowheads="1"/>
            </p:cNvSpPr>
            <p:nvPr/>
          </p:nvSpPr>
          <p:spPr bwMode="auto">
            <a:xfrm flipH="1">
              <a:off x="652463" y="546100"/>
              <a:ext cx="50800" cy="26988"/>
            </a:xfrm>
            <a:custGeom>
              <a:avLst/>
              <a:gdLst>
                <a:gd name="T0" fmla="*/ 0 w 32"/>
                <a:gd name="T1" fmla="*/ 20161624 h 17"/>
                <a:gd name="T2" fmla="*/ 68045013 w 32"/>
                <a:gd name="T3" fmla="*/ 42844244 h 17"/>
                <a:gd name="T4" fmla="*/ 80645000 w 32"/>
                <a:gd name="T5" fmla="*/ 20161624 h 17"/>
                <a:gd name="T6" fmla="*/ 68045013 w 32"/>
                <a:gd name="T7" fmla="*/ 0 h 17"/>
                <a:gd name="T8" fmla="*/ 0 w 32"/>
                <a:gd name="T9" fmla="*/ 20161624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8"/>
                  </a:moveTo>
                  <a:lnTo>
                    <a:pt x="27" y="17"/>
                  </a:lnTo>
                  <a:lnTo>
                    <a:pt x="32" y="8"/>
                  </a:lnTo>
                  <a:lnTo>
                    <a:pt x="27" y="0"/>
                  </a:lnTo>
                  <a:lnTo>
                    <a:pt x="0" y="8"/>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9" name="Freeform 666"/>
            <p:cNvSpPr>
              <a:spLocks noChangeArrowheads="1"/>
            </p:cNvSpPr>
            <p:nvPr/>
          </p:nvSpPr>
          <p:spPr bwMode="auto">
            <a:xfrm flipH="1">
              <a:off x="574675" y="419100"/>
              <a:ext cx="26988" cy="50800"/>
            </a:xfrm>
            <a:custGeom>
              <a:avLst/>
              <a:gdLst>
                <a:gd name="T0" fmla="*/ 0 w 17"/>
                <a:gd name="T1" fmla="*/ 0 h 32"/>
                <a:gd name="T2" fmla="*/ 42844244 w 17"/>
                <a:gd name="T3" fmla="*/ 57964388 h 32"/>
                <a:gd name="T4" fmla="*/ 25202029 w 17"/>
                <a:gd name="T5" fmla="*/ 80645000 h 32"/>
                <a:gd name="T6" fmla="*/ 0 w 17"/>
                <a:gd name="T7" fmla="*/ 70564375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7" y="23"/>
                  </a:lnTo>
                  <a:lnTo>
                    <a:pt x="10" y="32"/>
                  </a:lnTo>
                  <a:lnTo>
                    <a:pt x="0" y="28"/>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0" name="Freeform 667"/>
            <p:cNvSpPr>
              <a:spLocks noChangeArrowheads="1"/>
            </p:cNvSpPr>
            <p:nvPr/>
          </p:nvSpPr>
          <p:spPr bwMode="auto">
            <a:xfrm flipH="1">
              <a:off x="604837" y="365125"/>
              <a:ext cx="23813" cy="50800"/>
            </a:xfrm>
            <a:custGeom>
              <a:avLst/>
              <a:gdLst>
                <a:gd name="T0" fmla="*/ 37803931 w 15"/>
                <a:gd name="T1" fmla="*/ 80645000 h 32"/>
                <a:gd name="T2" fmla="*/ 0 w 15"/>
                <a:gd name="T3" fmla="*/ 22682200 h 32"/>
                <a:gd name="T4" fmla="*/ 17642258 w 15"/>
                <a:gd name="T5" fmla="*/ 0 h 32"/>
                <a:gd name="T6" fmla="*/ 37803931 w 15"/>
                <a:gd name="T7" fmla="*/ 7561263 h 32"/>
                <a:gd name="T8" fmla="*/ 37803931 w 15"/>
                <a:gd name="T9" fmla="*/ 8064500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15" y="32"/>
                  </a:moveTo>
                  <a:lnTo>
                    <a:pt x="0" y="9"/>
                  </a:lnTo>
                  <a:lnTo>
                    <a:pt x="7" y="0"/>
                  </a:lnTo>
                  <a:lnTo>
                    <a:pt x="15" y="3"/>
                  </a:lnTo>
                  <a:lnTo>
                    <a:pt x="15"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1" name="Freeform 668"/>
            <p:cNvSpPr>
              <a:spLocks noChangeArrowheads="1"/>
            </p:cNvSpPr>
            <p:nvPr/>
          </p:nvSpPr>
          <p:spPr bwMode="auto">
            <a:xfrm flipH="1">
              <a:off x="604838" y="401637"/>
              <a:ext cx="50800" cy="28575"/>
            </a:xfrm>
            <a:custGeom>
              <a:avLst/>
              <a:gdLst>
                <a:gd name="T0" fmla="*/ 80645000 w 32"/>
                <a:gd name="T1" fmla="*/ 22682200 h 18"/>
                <a:gd name="T2" fmla="*/ 17641888 w 32"/>
                <a:gd name="T3" fmla="*/ 0 h 18"/>
                <a:gd name="T4" fmla="*/ 0 w 32"/>
                <a:gd name="T5" fmla="*/ 22682200 h 18"/>
                <a:gd name="T6" fmla="*/ 12601575 w 32"/>
                <a:gd name="T7" fmla="*/ 45362813 h 18"/>
                <a:gd name="T8" fmla="*/ 8064500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9"/>
                  </a:moveTo>
                  <a:lnTo>
                    <a:pt x="7" y="0"/>
                  </a:lnTo>
                  <a:lnTo>
                    <a:pt x="0" y="9"/>
                  </a:lnTo>
                  <a:lnTo>
                    <a:pt x="5" y="18"/>
                  </a:lnTo>
                  <a:lnTo>
                    <a:pt x="32"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2" name="Freeform 669"/>
            <p:cNvSpPr>
              <a:spLocks noChangeArrowheads="1"/>
            </p:cNvSpPr>
            <p:nvPr/>
          </p:nvSpPr>
          <p:spPr bwMode="auto">
            <a:xfrm flipH="1">
              <a:off x="604837" y="415925"/>
              <a:ext cx="42863" cy="36513"/>
            </a:xfrm>
            <a:custGeom>
              <a:avLst/>
              <a:gdLst>
                <a:gd name="T0" fmla="*/ 68045806 w 27"/>
                <a:gd name="T1" fmla="*/ 0 h 23"/>
                <a:gd name="T2" fmla="*/ 25201856 w 27"/>
                <a:gd name="T3" fmla="*/ 57965181 h 23"/>
                <a:gd name="T4" fmla="*/ 0 w 27"/>
                <a:gd name="T5" fmla="*/ 47884418 h 23"/>
                <a:gd name="T6" fmla="*/ 0 w 27"/>
                <a:gd name="T7" fmla="*/ 22682511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9"/>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3" name="Freeform 670"/>
            <p:cNvSpPr>
              <a:spLocks noChangeArrowheads="1"/>
            </p:cNvSpPr>
            <p:nvPr/>
          </p:nvSpPr>
          <p:spPr bwMode="auto">
            <a:xfrm flipH="1">
              <a:off x="558800" y="382587"/>
              <a:ext cx="42863" cy="36513"/>
            </a:xfrm>
            <a:custGeom>
              <a:avLst/>
              <a:gdLst>
                <a:gd name="T0" fmla="*/ 0 w 27"/>
                <a:gd name="T1" fmla="*/ 57965181 h 23"/>
                <a:gd name="T2" fmla="*/ 42843950 w 27"/>
                <a:gd name="T3" fmla="*/ 0 h 23"/>
                <a:gd name="T4" fmla="*/ 68045806 w 27"/>
                <a:gd name="T5" fmla="*/ 7561366 h 23"/>
                <a:gd name="T6" fmla="*/ 68045806 w 27"/>
                <a:gd name="T7" fmla="*/ 35282671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3"/>
                  </a:lnTo>
                  <a:lnTo>
                    <a:pt x="27" y="14"/>
                  </a:lnTo>
                  <a:lnTo>
                    <a:pt x="0" y="2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4" name="Freeform 671"/>
            <p:cNvSpPr>
              <a:spLocks noChangeArrowheads="1"/>
            </p:cNvSpPr>
            <p:nvPr/>
          </p:nvSpPr>
          <p:spPr bwMode="auto">
            <a:xfrm flipH="1">
              <a:off x="604837" y="379412"/>
              <a:ext cx="39688" cy="36513"/>
            </a:xfrm>
            <a:custGeom>
              <a:avLst/>
              <a:gdLst>
                <a:gd name="T0" fmla="*/ 63005494 w 25"/>
                <a:gd name="T1" fmla="*/ 57965181 h 23"/>
                <a:gd name="T2" fmla="*/ 0 w 25"/>
                <a:gd name="T3" fmla="*/ 35282671 h 23"/>
                <a:gd name="T4" fmla="*/ 0 w 25"/>
                <a:gd name="T5" fmla="*/ 7561366 h 23"/>
                <a:gd name="T6" fmla="*/ 25201880 w 25"/>
                <a:gd name="T7" fmla="*/ 0 h 23"/>
                <a:gd name="T8" fmla="*/ 63005494 w 25"/>
                <a:gd name="T9" fmla="*/ 57965181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25" y="23"/>
                  </a:moveTo>
                  <a:lnTo>
                    <a:pt x="0" y="14"/>
                  </a:lnTo>
                  <a:lnTo>
                    <a:pt x="0" y="3"/>
                  </a:lnTo>
                  <a:lnTo>
                    <a:pt x="10" y="0"/>
                  </a:lnTo>
                  <a:lnTo>
                    <a:pt x="25" y="23"/>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5" name="Freeform 672"/>
            <p:cNvSpPr>
              <a:spLocks noChangeArrowheads="1"/>
            </p:cNvSpPr>
            <p:nvPr/>
          </p:nvSpPr>
          <p:spPr bwMode="auto">
            <a:xfrm flipH="1">
              <a:off x="558800" y="419100"/>
              <a:ext cx="42863" cy="36513"/>
            </a:xfrm>
            <a:custGeom>
              <a:avLst/>
              <a:gdLst>
                <a:gd name="T0" fmla="*/ 0 w 27"/>
                <a:gd name="T1" fmla="*/ 0 h 23"/>
                <a:gd name="T2" fmla="*/ 68045806 w 27"/>
                <a:gd name="T3" fmla="*/ 22682511 h 23"/>
                <a:gd name="T4" fmla="*/ 68045806 w 27"/>
                <a:gd name="T5" fmla="*/ 47884418 h 23"/>
                <a:gd name="T6" fmla="*/ 42843950 w 27"/>
                <a:gd name="T7" fmla="*/ 57965181 h 23"/>
                <a:gd name="T8" fmla="*/ 0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0"/>
                  </a:moveTo>
                  <a:lnTo>
                    <a:pt x="27" y="9"/>
                  </a:lnTo>
                  <a:lnTo>
                    <a:pt x="27" y="19"/>
                  </a:lnTo>
                  <a:lnTo>
                    <a:pt x="17" y="23"/>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 name="Freeform 673"/>
            <p:cNvSpPr>
              <a:spLocks noChangeArrowheads="1"/>
            </p:cNvSpPr>
            <p:nvPr/>
          </p:nvSpPr>
          <p:spPr bwMode="auto">
            <a:xfrm flipH="1">
              <a:off x="574675" y="368300"/>
              <a:ext cx="26988" cy="50800"/>
            </a:xfrm>
            <a:custGeom>
              <a:avLst/>
              <a:gdLst>
                <a:gd name="T0" fmla="*/ 0 w 17"/>
                <a:gd name="T1" fmla="*/ 80645000 h 32"/>
                <a:gd name="T2" fmla="*/ 5040406 w 17"/>
                <a:gd name="T3" fmla="*/ 2520950 h 32"/>
                <a:gd name="T4" fmla="*/ 30242435 w 17"/>
                <a:gd name="T5" fmla="*/ 0 h 32"/>
                <a:gd name="T6" fmla="*/ 42844244 w 17"/>
                <a:gd name="T7" fmla="*/ 22682200 h 32"/>
                <a:gd name="T8" fmla="*/ 0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2"/>
                  </a:moveTo>
                  <a:lnTo>
                    <a:pt x="2" y="1"/>
                  </a:lnTo>
                  <a:lnTo>
                    <a:pt x="12" y="0"/>
                  </a:lnTo>
                  <a:lnTo>
                    <a:pt x="17" y="9"/>
                  </a:lnTo>
                  <a:lnTo>
                    <a:pt x="0" y="32"/>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7" name="Freeform 674"/>
            <p:cNvSpPr>
              <a:spLocks noChangeArrowheads="1"/>
            </p:cNvSpPr>
            <p:nvPr/>
          </p:nvSpPr>
          <p:spPr bwMode="auto">
            <a:xfrm flipH="1">
              <a:off x="601662" y="419100"/>
              <a:ext cx="26988" cy="50800"/>
            </a:xfrm>
            <a:custGeom>
              <a:avLst/>
              <a:gdLst>
                <a:gd name="T0" fmla="*/ 42844244 w 17"/>
                <a:gd name="T1" fmla="*/ 0 h 32"/>
                <a:gd name="T2" fmla="*/ 42844244 w 17"/>
                <a:gd name="T3" fmla="*/ 70564375 h 32"/>
                <a:gd name="T4" fmla="*/ 17642214 w 17"/>
                <a:gd name="T5" fmla="*/ 80645000 h 32"/>
                <a:gd name="T6" fmla="*/ 0 w 17"/>
                <a:gd name="T7" fmla="*/ 5796438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8"/>
                  </a:lnTo>
                  <a:lnTo>
                    <a:pt x="7" y="32"/>
                  </a:lnTo>
                  <a:lnTo>
                    <a:pt x="0" y="23"/>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8" name="Freeform 675"/>
            <p:cNvSpPr>
              <a:spLocks noChangeArrowheads="1"/>
            </p:cNvSpPr>
            <p:nvPr/>
          </p:nvSpPr>
          <p:spPr bwMode="auto">
            <a:xfrm flipH="1">
              <a:off x="547688" y="404812"/>
              <a:ext cx="53975" cy="28575"/>
            </a:xfrm>
            <a:custGeom>
              <a:avLst/>
              <a:gdLst>
                <a:gd name="T0" fmla="*/ 0 w 34"/>
                <a:gd name="T1" fmla="*/ 22682200 h 18"/>
                <a:gd name="T2" fmla="*/ 68045013 w 34"/>
                <a:gd name="T3" fmla="*/ 45362813 h 18"/>
                <a:gd name="T4" fmla="*/ 85685313 w 34"/>
                <a:gd name="T5" fmla="*/ 22682200 h 18"/>
                <a:gd name="T6" fmla="*/ 68045013 w 34"/>
                <a:gd name="T7" fmla="*/ 0 h 18"/>
                <a:gd name="T8" fmla="*/ 0 w 34"/>
                <a:gd name="T9" fmla="*/ 2268220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9"/>
                  </a:moveTo>
                  <a:lnTo>
                    <a:pt x="27" y="18"/>
                  </a:lnTo>
                  <a:lnTo>
                    <a:pt x="34" y="9"/>
                  </a:lnTo>
                  <a:lnTo>
                    <a:pt x="27" y="0"/>
                  </a:lnTo>
                  <a:lnTo>
                    <a:pt x="0" y="9"/>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9" name="Freeform 676"/>
            <p:cNvSpPr>
              <a:spLocks noChangeArrowheads="1"/>
            </p:cNvSpPr>
            <p:nvPr/>
          </p:nvSpPr>
          <p:spPr bwMode="auto">
            <a:xfrm flipH="1">
              <a:off x="833437" y="438150"/>
              <a:ext cx="23813" cy="50800"/>
            </a:xfrm>
            <a:custGeom>
              <a:avLst/>
              <a:gdLst>
                <a:gd name="T0" fmla="*/ 0 w 15"/>
                <a:gd name="T1" fmla="*/ 0 h 32"/>
                <a:gd name="T2" fmla="*/ 37803931 w 15"/>
                <a:gd name="T3" fmla="*/ 57964388 h 32"/>
                <a:gd name="T4" fmla="*/ 25202092 w 15"/>
                <a:gd name="T5" fmla="*/ 80645000 h 32"/>
                <a:gd name="T6" fmla="*/ 0 w 15"/>
                <a:gd name="T7" fmla="*/ 70564375 h 32"/>
                <a:gd name="T8" fmla="*/ 0 w 15"/>
                <a:gd name="T9" fmla="*/ 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0" y="0"/>
                  </a:moveTo>
                  <a:lnTo>
                    <a:pt x="15" y="23"/>
                  </a:lnTo>
                  <a:lnTo>
                    <a:pt x="10" y="32"/>
                  </a:lnTo>
                  <a:lnTo>
                    <a:pt x="0" y="28"/>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0" name="Freeform 677"/>
            <p:cNvSpPr>
              <a:spLocks noChangeArrowheads="1"/>
            </p:cNvSpPr>
            <p:nvPr/>
          </p:nvSpPr>
          <p:spPr bwMode="auto">
            <a:xfrm flipH="1">
              <a:off x="857250" y="382587"/>
              <a:ext cx="26988" cy="50800"/>
            </a:xfrm>
            <a:custGeom>
              <a:avLst/>
              <a:gdLst>
                <a:gd name="T0" fmla="*/ 42844244 w 17"/>
                <a:gd name="T1" fmla="*/ 80645000 h 32"/>
                <a:gd name="T2" fmla="*/ 0 w 17"/>
                <a:gd name="T3" fmla="*/ 20161250 h 32"/>
                <a:gd name="T4" fmla="*/ 17642214 w 17"/>
                <a:gd name="T5" fmla="*/ 0 h 32"/>
                <a:gd name="T6" fmla="*/ 42844244 w 17"/>
                <a:gd name="T7" fmla="*/ 7561263 h 32"/>
                <a:gd name="T8" fmla="*/ 42844244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32"/>
                  </a:moveTo>
                  <a:lnTo>
                    <a:pt x="0" y="8"/>
                  </a:lnTo>
                  <a:lnTo>
                    <a:pt x="7" y="0"/>
                  </a:lnTo>
                  <a:lnTo>
                    <a:pt x="17" y="3"/>
                  </a:lnTo>
                  <a:lnTo>
                    <a:pt x="17"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1" name="Freeform 678"/>
            <p:cNvSpPr>
              <a:spLocks noChangeArrowheads="1"/>
            </p:cNvSpPr>
            <p:nvPr/>
          </p:nvSpPr>
          <p:spPr bwMode="auto">
            <a:xfrm flipH="1">
              <a:off x="857250" y="419100"/>
              <a:ext cx="53975" cy="26988"/>
            </a:xfrm>
            <a:custGeom>
              <a:avLst/>
              <a:gdLst>
                <a:gd name="T0" fmla="*/ 85685313 w 34"/>
                <a:gd name="T1" fmla="*/ 22682620 h 17"/>
                <a:gd name="T2" fmla="*/ 17641888 w 34"/>
                <a:gd name="T3" fmla="*/ 0 h 17"/>
                <a:gd name="T4" fmla="*/ 0 w 34"/>
                <a:gd name="T5" fmla="*/ 22682620 h 17"/>
                <a:gd name="T6" fmla="*/ 17641888 w 34"/>
                <a:gd name="T7" fmla="*/ 42844244 h 17"/>
                <a:gd name="T8" fmla="*/ 85685313 w 34"/>
                <a:gd name="T9" fmla="*/ 2268262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34" y="9"/>
                  </a:moveTo>
                  <a:lnTo>
                    <a:pt x="7" y="0"/>
                  </a:lnTo>
                  <a:lnTo>
                    <a:pt x="0" y="9"/>
                  </a:lnTo>
                  <a:lnTo>
                    <a:pt x="7" y="17"/>
                  </a:lnTo>
                  <a:lnTo>
                    <a:pt x="34"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2" name="Freeform 679"/>
            <p:cNvSpPr>
              <a:spLocks noChangeArrowheads="1"/>
            </p:cNvSpPr>
            <p:nvPr/>
          </p:nvSpPr>
          <p:spPr bwMode="auto">
            <a:xfrm flipH="1">
              <a:off x="857250" y="433387"/>
              <a:ext cx="42863" cy="36513"/>
            </a:xfrm>
            <a:custGeom>
              <a:avLst/>
              <a:gdLst>
                <a:gd name="T0" fmla="*/ 68045806 w 27"/>
                <a:gd name="T1" fmla="*/ 0 h 23"/>
                <a:gd name="T2" fmla="*/ 25201856 w 27"/>
                <a:gd name="T3" fmla="*/ 57965181 h 23"/>
                <a:gd name="T4" fmla="*/ 0 w 27"/>
                <a:gd name="T5" fmla="*/ 47884418 h 23"/>
                <a:gd name="T6" fmla="*/ 0 w 27"/>
                <a:gd name="T7" fmla="*/ 20161526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8"/>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3" name="Freeform 680"/>
            <p:cNvSpPr>
              <a:spLocks noChangeArrowheads="1"/>
            </p:cNvSpPr>
            <p:nvPr/>
          </p:nvSpPr>
          <p:spPr bwMode="auto">
            <a:xfrm flipH="1">
              <a:off x="817562" y="395287"/>
              <a:ext cx="39688" cy="38100"/>
            </a:xfrm>
            <a:custGeom>
              <a:avLst/>
              <a:gdLst>
                <a:gd name="T0" fmla="*/ 0 w 25"/>
                <a:gd name="T1" fmla="*/ 60483750 h 24"/>
                <a:gd name="T2" fmla="*/ 37803614 w 25"/>
                <a:gd name="T3" fmla="*/ 0 h 24"/>
                <a:gd name="T4" fmla="*/ 63005494 w 25"/>
                <a:gd name="T5" fmla="*/ 10080625 h 24"/>
                <a:gd name="T6" fmla="*/ 63005494 w 25"/>
                <a:gd name="T7" fmla="*/ 37803138 h 24"/>
                <a:gd name="T8" fmla="*/ 0 w 25"/>
                <a:gd name="T9" fmla="*/ 6048375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0" y="24"/>
                  </a:moveTo>
                  <a:lnTo>
                    <a:pt x="15" y="0"/>
                  </a:lnTo>
                  <a:lnTo>
                    <a:pt x="25" y="4"/>
                  </a:lnTo>
                  <a:lnTo>
                    <a:pt x="25" y="15"/>
                  </a:lnTo>
                  <a:lnTo>
                    <a:pt x="0" y="2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4" name="Freeform 681"/>
            <p:cNvSpPr>
              <a:spLocks noChangeArrowheads="1"/>
            </p:cNvSpPr>
            <p:nvPr/>
          </p:nvSpPr>
          <p:spPr bwMode="auto">
            <a:xfrm flipH="1">
              <a:off x="857250" y="395287"/>
              <a:ext cx="42863" cy="38100"/>
            </a:xfrm>
            <a:custGeom>
              <a:avLst/>
              <a:gdLst>
                <a:gd name="T0" fmla="*/ 68045806 w 27"/>
                <a:gd name="T1" fmla="*/ 60483750 h 24"/>
                <a:gd name="T2" fmla="*/ 0 w 27"/>
                <a:gd name="T3" fmla="*/ 37803138 h 24"/>
                <a:gd name="T4" fmla="*/ 0 w 27"/>
                <a:gd name="T5" fmla="*/ 10080625 h 24"/>
                <a:gd name="T6" fmla="*/ 25201856 w 27"/>
                <a:gd name="T7" fmla="*/ 0 h 24"/>
                <a:gd name="T8" fmla="*/ 68045806 w 27"/>
                <a:gd name="T9" fmla="*/ 6048375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27" y="24"/>
                  </a:moveTo>
                  <a:lnTo>
                    <a:pt x="0" y="15"/>
                  </a:lnTo>
                  <a:lnTo>
                    <a:pt x="0" y="4"/>
                  </a:lnTo>
                  <a:lnTo>
                    <a:pt x="10" y="0"/>
                  </a:lnTo>
                  <a:lnTo>
                    <a:pt x="27" y="2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5" name="Freeform 682"/>
            <p:cNvSpPr>
              <a:spLocks noChangeArrowheads="1"/>
            </p:cNvSpPr>
            <p:nvPr/>
          </p:nvSpPr>
          <p:spPr bwMode="auto">
            <a:xfrm flipH="1">
              <a:off x="817562" y="438150"/>
              <a:ext cx="39688" cy="36513"/>
            </a:xfrm>
            <a:custGeom>
              <a:avLst/>
              <a:gdLst>
                <a:gd name="T0" fmla="*/ 0 w 25"/>
                <a:gd name="T1" fmla="*/ 0 h 23"/>
                <a:gd name="T2" fmla="*/ 63005494 w 25"/>
                <a:gd name="T3" fmla="*/ 22682511 h 23"/>
                <a:gd name="T4" fmla="*/ 63005494 w 25"/>
                <a:gd name="T5" fmla="*/ 50403815 h 23"/>
                <a:gd name="T6" fmla="*/ 37803614 w 25"/>
                <a:gd name="T7" fmla="*/ 57965181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0"/>
                  </a:moveTo>
                  <a:lnTo>
                    <a:pt x="25" y="9"/>
                  </a:lnTo>
                  <a:lnTo>
                    <a:pt x="25" y="20"/>
                  </a:lnTo>
                  <a:lnTo>
                    <a:pt x="15" y="23"/>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6" name="Freeform 683"/>
            <p:cNvSpPr>
              <a:spLocks noChangeArrowheads="1"/>
            </p:cNvSpPr>
            <p:nvPr/>
          </p:nvSpPr>
          <p:spPr bwMode="auto">
            <a:xfrm flipH="1">
              <a:off x="833437" y="382587"/>
              <a:ext cx="23813" cy="50800"/>
            </a:xfrm>
            <a:custGeom>
              <a:avLst/>
              <a:gdLst>
                <a:gd name="T0" fmla="*/ 0 w 15"/>
                <a:gd name="T1" fmla="*/ 80645000 h 32"/>
                <a:gd name="T2" fmla="*/ 0 w 15"/>
                <a:gd name="T3" fmla="*/ 7561263 h 32"/>
                <a:gd name="T4" fmla="*/ 25202092 w 15"/>
                <a:gd name="T5" fmla="*/ 0 h 32"/>
                <a:gd name="T6" fmla="*/ 37803931 w 15"/>
                <a:gd name="T7" fmla="*/ 20161250 h 32"/>
                <a:gd name="T8" fmla="*/ 0 w 15"/>
                <a:gd name="T9" fmla="*/ 8064500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0" y="32"/>
                  </a:moveTo>
                  <a:lnTo>
                    <a:pt x="0" y="3"/>
                  </a:lnTo>
                  <a:lnTo>
                    <a:pt x="10" y="0"/>
                  </a:lnTo>
                  <a:lnTo>
                    <a:pt x="15" y="8"/>
                  </a:lnTo>
                  <a:lnTo>
                    <a:pt x="0"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7" name="Freeform 684"/>
            <p:cNvSpPr>
              <a:spLocks noChangeArrowheads="1"/>
            </p:cNvSpPr>
            <p:nvPr/>
          </p:nvSpPr>
          <p:spPr bwMode="auto">
            <a:xfrm flipH="1">
              <a:off x="857250" y="438150"/>
              <a:ext cx="26988" cy="50800"/>
            </a:xfrm>
            <a:custGeom>
              <a:avLst/>
              <a:gdLst>
                <a:gd name="T0" fmla="*/ 42844244 w 17"/>
                <a:gd name="T1" fmla="*/ 0 h 32"/>
                <a:gd name="T2" fmla="*/ 42844244 w 17"/>
                <a:gd name="T3" fmla="*/ 70564375 h 32"/>
                <a:gd name="T4" fmla="*/ 17642214 w 17"/>
                <a:gd name="T5" fmla="*/ 80645000 h 32"/>
                <a:gd name="T6" fmla="*/ 0 w 17"/>
                <a:gd name="T7" fmla="*/ 52924075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8"/>
                  </a:lnTo>
                  <a:lnTo>
                    <a:pt x="7" y="32"/>
                  </a:lnTo>
                  <a:lnTo>
                    <a:pt x="0" y="21"/>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8" name="Freeform 685"/>
            <p:cNvSpPr>
              <a:spLocks noChangeArrowheads="1"/>
            </p:cNvSpPr>
            <p:nvPr/>
          </p:nvSpPr>
          <p:spPr bwMode="auto">
            <a:xfrm flipH="1">
              <a:off x="806450" y="423862"/>
              <a:ext cx="50800" cy="28575"/>
            </a:xfrm>
            <a:custGeom>
              <a:avLst/>
              <a:gdLst>
                <a:gd name="T0" fmla="*/ 0 w 32"/>
                <a:gd name="T1" fmla="*/ 22682200 h 18"/>
                <a:gd name="T2" fmla="*/ 63004700 w 32"/>
                <a:gd name="T3" fmla="*/ 45362813 h 18"/>
                <a:gd name="T4" fmla="*/ 80645000 w 32"/>
                <a:gd name="T5" fmla="*/ 22682200 h 18"/>
                <a:gd name="T6" fmla="*/ 68045013 w 32"/>
                <a:gd name="T7" fmla="*/ 0 h 18"/>
                <a:gd name="T8" fmla="*/ 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0" y="9"/>
                  </a:moveTo>
                  <a:lnTo>
                    <a:pt x="25" y="18"/>
                  </a:lnTo>
                  <a:lnTo>
                    <a:pt x="32" y="9"/>
                  </a:lnTo>
                  <a:lnTo>
                    <a:pt x="27" y="0"/>
                  </a:lnTo>
                  <a:lnTo>
                    <a:pt x="0" y="9"/>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9" name="Freeform 686"/>
            <p:cNvSpPr>
              <a:spLocks noChangeArrowheads="1"/>
            </p:cNvSpPr>
            <p:nvPr/>
          </p:nvSpPr>
          <p:spPr bwMode="auto">
            <a:xfrm flipH="1">
              <a:off x="730250" y="296862"/>
              <a:ext cx="26988" cy="50800"/>
            </a:xfrm>
            <a:custGeom>
              <a:avLst/>
              <a:gdLst>
                <a:gd name="T0" fmla="*/ 5040406 w 17"/>
                <a:gd name="T1" fmla="*/ 0 h 32"/>
                <a:gd name="T2" fmla="*/ 42844244 w 17"/>
                <a:gd name="T3" fmla="*/ 57964388 h 32"/>
                <a:gd name="T4" fmla="*/ 27723026 w 17"/>
                <a:gd name="T5" fmla="*/ 80645000 h 32"/>
                <a:gd name="T6" fmla="*/ 0 w 17"/>
                <a:gd name="T7" fmla="*/ 73085325 h 32"/>
                <a:gd name="T8" fmla="*/ 5040406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2" y="0"/>
                  </a:moveTo>
                  <a:lnTo>
                    <a:pt x="17" y="23"/>
                  </a:lnTo>
                  <a:lnTo>
                    <a:pt x="11" y="32"/>
                  </a:lnTo>
                  <a:lnTo>
                    <a:pt x="0" y="29"/>
                  </a:lnTo>
                  <a:lnTo>
                    <a:pt x="2"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0" name="Freeform 687"/>
            <p:cNvSpPr>
              <a:spLocks noChangeArrowheads="1"/>
            </p:cNvSpPr>
            <p:nvPr/>
          </p:nvSpPr>
          <p:spPr bwMode="auto">
            <a:xfrm flipH="1">
              <a:off x="754062" y="238125"/>
              <a:ext cx="23813" cy="53975"/>
            </a:xfrm>
            <a:custGeom>
              <a:avLst/>
              <a:gdLst>
                <a:gd name="T0" fmla="*/ 37803931 w 15"/>
                <a:gd name="T1" fmla="*/ 85685313 h 34"/>
                <a:gd name="T2" fmla="*/ 0 w 15"/>
                <a:gd name="T3" fmla="*/ 22682200 h 34"/>
                <a:gd name="T4" fmla="*/ 12601840 w 15"/>
                <a:gd name="T5" fmla="*/ 0 h 34"/>
                <a:gd name="T6" fmla="*/ 37803931 w 15"/>
                <a:gd name="T7" fmla="*/ 12601575 h 34"/>
                <a:gd name="T8" fmla="*/ 37803931 w 15"/>
                <a:gd name="T9" fmla="*/ 8568531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15" y="34"/>
                  </a:moveTo>
                  <a:lnTo>
                    <a:pt x="0" y="9"/>
                  </a:lnTo>
                  <a:lnTo>
                    <a:pt x="5" y="0"/>
                  </a:lnTo>
                  <a:lnTo>
                    <a:pt x="15" y="5"/>
                  </a:lnTo>
                  <a:lnTo>
                    <a:pt x="15" y="3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1" name="Freeform 688"/>
            <p:cNvSpPr>
              <a:spLocks noChangeArrowheads="1"/>
            </p:cNvSpPr>
            <p:nvPr/>
          </p:nvSpPr>
          <p:spPr bwMode="auto">
            <a:xfrm flipH="1">
              <a:off x="754063" y="274637"/>
              <a:ext cx="50800" cy="28575"/>
            </a:xfrm>
            <a:custGeom>
              <a:avLst/>
              <a:gdLst>
                <a:gd name="T0" fmla="*/ 80645000 w 32"/>
                <a:gd name="T1" fmla="*/ 27722513 h 18"/>
                <a:gd name="T2" fmla="*/ 12601575 w 32"/>
                <a:gd name="T3" fmla="*/ 0 h 18"/>
                <a:gd name="T4" fmla="*/ 0 w 32"/>
                <a:gd name="T5" fmla="*/ 22682200 h 18"/>
                <a:gd name="T6" fmla="*/ 12601575 w 32"/>
                <a:gd name="T7" fmla="*/ 45362813 h 18"/>
                <a:gd name="T8" fmla="*/ 80645000 w 32"/>
                <a:gd name="T9" fmla="*/ 27722513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11"/>
                  </a:moveTo>
                  <a:lnTo>
                    <a:pt x="5" y="0"/>
                  </a:lnTo>
                  <a:lnTo>
                    <a:pt x="0" y="9"/>
                  </a:lnTo>
                  <a:lnTo>
                    <a:pt x="5" y="18"/>
                  </a:lnTo>
                  <a:lnTo>
                    <a:pt x="32" y="11"/>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2" name="Freeform 689"/>
            <p:cNvSpPr>
              <a:spLocks noChangeArrowheads="1"/>
            </p:cNvSpPr>
            <p:nvPr/>
          </p:nvSpPr>
          <p:spPr bwMode="auto">
            <a:xfrm flipH="1">
              <a:off x="754062" y="292100"/>
              <a:ext cx="42863" cy="36513"/>
            </a:xfrm>
            <a:custGeom>
              <a:avLst/>
              <a:gdLst>
                <a:gd name="T0" fmla="*/ 68045806 w 27"/>
                <a:gd name="T1" fmla="*/ 0 h 23"/>
                <a:gd name="T2" fmla="*/ 25201856 w 27"/>
                <a:gd name="T3" fmla="*/ 57965181 h 23"/>
                <a:gd name="T4" fmla="*/ 0 w 27"/>
                <a:gd name="T5" fmla="*/ 47884418 h 23"/>
                <a:gd name="T6" fmla="*/ 0 w 27"/>
                <a:gd name="T7" fmla="*/ 17642129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7"/>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3" name="Freeform 690"/>
            <p:cNvSpPr>
              <a:spLocks noChangeArrowheads="1"/>
            </p:cNvSpPr>
            <p:nvPr/>
          </p:nvSpPr>
          <p:spPr bwMode="auto">
            <a:xfrm flipH="1">
              <a:off x="711200" y="255587"/>
              <a:ext cx="42863" cy="36513"/>
            </a:xfrm>
            <a:custGeom>
              <a:avLst/>
              <a:gdLst>
                <a:gd name="T0" fmla="*/ 0 w 27"/>
                <a:gd name="T1" fmla="*/ 57965181 h 23"/>
                <a:gd name="T2" fmla="*/ 42843950 w 27"/>
                <a:gd name="T3" fmla="*/ 0 h 23"/>
                <a:gd name="T4" fmla="*/ 68045806 w 27"/>
                <a:gd name="T5" fmla="*/ 7561366 h 23"/>
                <a:gd name="T6" fmla="*/ 63005435 w 27"/>
                <a:gd name="T7" fmla="*/ 35282671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3"/>
                  </a:lnTo>
                  <a:lnTo>
                    <a:pt x="25" y="14"/>
                  </a:lnTo>
                  <a:lnTo>
                    <a:pt x="0" y="23"/>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4" name="Freeform 691"/>
            <p:cNvSpPr>
              <a:spLocks noChangeArrowheads="1"/>
            </p:cNvSpPr>
            <p:nvPr/>
          </p:nvSpPr>
          <p:spPr bwMode="auto">
            <a:xfrm flipH="1">
              <a:off x="754062" y="252412"/>
              <a:ext cx="42863" cy="39688"/>
            </a:xfrm>
            <a:custGeom>
              <a:avLst/>
              <a:gdLst>
                <a:gd name="T0" fmla="*/ 68045806 w 27"/>
                <a:gd name="T1" fmla="*/ 63005494 h 25"/>
                <a:gd name="T2" fmla="*/ 0 w 27"/>
                <a:gd name="T3" fmla="*/ 35282632 h 25"/>
                <a:gd name="T4" fmla="*/ 5040371 w 27"/>
                <a:gd name="T5" fmla="*/ 7561358 h 25"/>
                <a:gd name="T6" fmla="*/ 30242228 w 27"/>
                <a:gd name="T7" fmla="*/ 0 h 25"/>
                <a:gd name="T8" fmla="*/ 68045806 w 27"/>
                <a:gd name="T9" fmla="*/ 63005494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27" y="25"/>
                  </a:moveTo>
                  <a:lnTo>
                    <a:pt x="0" y="14"/>
                  </a:lnTo>
                  <a:lnTo>
                    <a:pt x="2" y="3"/>
                  </a:lnTo>
                  <a:lnTo>
                    <a:pt x="12" y="0"/>
                  </a:lnTo>
                  <a:lnTo>
                    <a:pt x="27" y="25"/>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5" name="Freeform 692"/>
            <p:cNvSpPr>
              <a:spLocks noChangeArrowheads="1"/>
            </p:cNvSpPr>
            <p:nvPr/>
          </p:nvSpPr>
          <p:spPr bwMode="auto">
            <a:xfrm flipH="1">
              <a:off x="714375" y="292100"/>
              <a:ext cx="39688" cy="36513"/>
            </a:xfrm>
            <a:custGeom>
              <a:avLst/>
              <a:gdLst>
                <a:gd name="T0" fmla="*/ 0 w 25"/>
                <a:gd name="T1" fmla="*/ 0 h 23"/>
                <a:gd name="T2" fmla="*/ 63005494 w 25"/>
                <a:gd name="T3" fmla="*/ 22682511 h 23"/>
                <a:gd name="T4" fmla="*/ 63005494 w 25"/>
                <a:gd name="T5" fmla="*/ 47884418 h 23"/>
                <a:gd name="T6" fmla="*/ 37803614 w 25"/>
                <a:gd name="T7" fmla="*/ 57965181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0"/>
                  </a:moveTo>
                  <a:lnTo>
                    <a:pt x="25" y="9"/>
                  </a:lnTo>
                  <a:lnTo>
                    <a:pt x="25" y="19"/>
                  </a:lnTo>
                  <a:lnTo>
                    <a:pt x="15" y="23"/>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6" name="Freeform 693"/>
            <p:cNvSpPr>
              <a:spLocks noChangeArrowheads="1"/>
            </p:cNvSpPr>
            <p:nvPr/>
          </p:nvSpPr>
          <p:spPr bwMode="auto">
            <a:xfrm flipH="1">
              <a:off x="727075" y="241300"/>
              <a:ext cx="26988" cy="50800"/>
            </a:xfrm>
            <a:custGeom>
              <a:avLst/>
              <a:gdLst>
                <a:gd name="T0" fmla="*/ 0 w 17"/>
                <a:gd name="T1" fmla="*/ 80645000 h 32"/>
                <a:gd name="T2" fmla="*/ 0 w 17"/>
                <a:gd name="T3" fmla="*/ 7561263 h 32"/>
                <a:gd name="T4" fmla="*/ 25202029 w 17"/>
                <a:gd name="T5" fmla="*/ 0 h 32"/>
                <a:gd name="T6" fmla="*/ 42844244 w 17"/>
                <a:gd name="T7" fmla="*/ 22682200 h 32"/>
                <a:gd name="T8" fmla="*/ 0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2"/>
                  </a:moveTo>
                  <a:lnTo>
                    <a:pt x="0" y="3"/>
                  </a:lnTo>
                  <a:lnTo>
                    <a:pt x="10" y="0"/>
                  </a:lnTo>
                  <a:lnTo>
                    <a:pt x="17" y="9"/>
                  </a:lnTo>
                  <a:lnTo>
                    <a:pt x="0"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7" name="Freeform 694"/>
            <p:cNvSpPr>
              <a:spLocks noChangeArrowheads="1"/>
            </p:cNvSpPr>
            <p:nvPr/>
          </p:nvSpPr>
          <p:spPr bwMode="auto">
            <a:xfrm flipH="1">
              <a:off x="754062" y="296862"/>
              <a:ext cx="26988" cy="50800"/>
            </a:xfrm>
            <a:custGeom>
              <a:avLst/>
              <a:gdLst>
                <a:gd name="T0" fmla="*/ 42844244 w 17"/>
                <a:gd name="T1" fmla="*/ 0 h 32"/>
                <a:gd name="T2" fmla="*/ 37803838 w 17"/>
                <a:gd name="T3" fmla="*/ 73085325 h 32"/>
                <a:gd name="T4" fmla="*/ 12601808 w 17"/>
                <a:gd name="T5" fmla="*/ 80645000 h 32"/>
                <a:gd name="T6" fmla="*/ 0 w 17"/>
                <a:gd name="T7" fmla="*/ 5796438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5" y="29"/>
                  </a:lnTo>
                  <a:lnTo>
                    <a:pt x="5" y="32"/>
                  </a:lnTo>
                  <a:lnTo>
                    <a:pt x="0" y="23"/>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8" name="Freeform 695"/>
            <p:cNvSpPr>
              <a:spLocks noChangeArrowheads="1"/>
            </p:cNvSpPr>
            <p:nvPr/>
          </p:nvSpPr>
          <p:spPr bwMode="auto">
            <a:xfrm flipH="1">
              <a:off x="703263" y="277812"/>
              <a:ext cx="50800" cy="28575"/>
            </a:xfrm>
            <a:custGeom>
              <a:avLst/>
              <a:gdLst>
                <a:gd name="T0" fmla="*/ 0 w 32"/>
                <a:gd name="T1" fmla="*/ 22682200 h 18"/>
                <a:gd name="T2" fmla="*/ 63004700 w 32"/>
                <a:gd name="T3" fmla="*/ 45362813 h 18"/>
                <a:gd name="T4" fmla="*/ 80645000 w 32"/>
                <a:gd name="T5" fmla="*/ 22682200 h 18"/>
                <a:gd name="T6" fmla="*/ 63004700 w 32"/>
                <a:gd name="T7" fmla="*/ 0 h 18"/>
                <a:gd name="T8" fmla="*/ 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0" y="9"/>
                  </a:moveTo>
                  <a:lnTo>
                    <a:pt x="25" y="18"/>
                  </a:lnTo>
                  <a:lnTo>
                    <a:pt x="32" y="9"/>
                  </a:lnTo>
                  <a:lnTo>
                    <a:pt x="25" y="0"/>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9" name="Freeform 696"/>
            <p:cNvSpPr>
              <a:spLocks noChangeArrowheads="1"/>
            </p:cNvSpPr>
            <p:nvPr/>
          </p:nvSpPr>
          <p:spPr bwMode="auto">
            <a:xfrm flipH="1">
              <a:off x="993775" y="695325"/>
              <a:ext cx="120650" cy="84138"/>
            </a:xfrm>
            <a:custGeom>
              <a:avLst/>
              <a:gdLst>
                <a:gd name="T0" fmla="*/ 201273692 w 45"/>
                <a:gd name="T1" fmla="*/ 157315623 h 30"/>
                <a:gd name="T2" fmla="*/ 86259388 w 45"/>
                <a:gd name="T3" fmla="*/ 212375530 h 30"/>
                <a:gd name="T4" fmla="*/ 28752236 w 45"/>
                <a:gd name="T5" fmla="*/ 180913528 h 30"/>
                <a:gd name="T6" fmla="*/ 50319093 w 45"/>
                <a:gd name="T7" fmla="*/ 117986717 h 30"/>
                <a:gd name="T8" fmla="*/ 244404727 w 45"/>
                <a:gd name="T9" fmla="*/ 23597904 h 30"/>
                <a:gd name="T10" fmla="*/ 309099938 w 45"/>
                <a:gd name="T11" fmla="*/ 47195809 h 30"/>
                <a:gd name="T12" fmla="*/ 309099938 w 45"/>
                <a:gd name="T13" fmla="*/ 47195809 h 30"/>
                <a:gd name="T14" fmla="*/ 294723820 w 45"/>
                <a:gd name="T15" fmla="*/ 86524715 h 30"/>
                <a:gd name="T16" fmla="*/ 143766540 w 45"/>
                <a:gd name="T17" fmla="*/ 165182526 h 30"/>
                <a:gd name="T18" fmla="*/ 107826246 w 45"/>
                <a:gd name="T19" fmla="*/ 149448720 h 30"/>
                <a:gd name="T20" fmla="*/ 122202363 w 45"/>
                <a:gd name="T21" fmla="*/ 110119814 h 30"/>
                <a:gd name="T22" fmla="*/ 230028609 w 45"/>
                <a:gd name="T23" fmla="*/ 55059907 h 30"/>
                <a:gd name="T24" fmla="*/ 230028609 w 45"/>
                <a:gd name="T25" fmla="*/ 47195809 h 30"/>
                <a:gd name="T26" fmla="*/ 122202363 w 45"/>
                <a:gd name="T27" fmla="*/ 102255716 h 30"/>
                <a:gd name="T28" fmla="*/ 100638187 w 45"/>
                <a:gd name="T29" fmla="*/ 149448720 h 30"/>
                <a:gd name="T30" fmla="*/ 150954599 w 45"/>
                <a:gd name="T31" fmla="*/ 173046625 h 30"/>
                <a:gd name="T32" fmla="*/ 301911879 w 45"/>
                <a:gd name="T33" fmla="*/ 102255716 h 30"/>
                <a:gd name="T34" fmla="*/ 316287997 w 45"/>
                <a:gd name="T35" fmla="*/ 39328906 h 30"/>
                <a:gd name="T36" fmla="*/ 316287997 w 45"/>
                <a:gd name="T37" fmla="*/ 47195809 h 30"/>
                <a:gd name="T38" fmla="*/ 237216668 w 45"/>
                <a:gd name="T39" fmla="*/ 7866903 h 30"/>
                <a:gd name="T40" fmla="*/ 43131034 w 45"/>
                <a:gd name="T41" fmla="*/ 102255716 h 30"/>
                <a:gd name="T42" fmla="*/ 14376118 w 45"/>
                <a:gd name="T43" fmla="*/ 188777626 h 30"/>
                <a:gd name="T44" fmla="*/ 93447447 w 45"/>
                <a:gd name="T45" fmla="*/ 220242433 h 30"/>
                <a:gd name="T46" fmla="*/ 201273692 w 45"/>
                <a:gd name="T47" fmla="*/ 165182526 h 30"/>
                <a:gd name="T48" fmla="*/ 201273692 w 45"/>
                <a:gd name="T49" fmla="*/ 157315623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30"/>
                <a:gd name="T77" fmla="*/ 45 w 4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30">
                  <a:moveTo>
                    <a:pt x="28" y="20"/>
                  </a:moveTo>
                  <a:cubicBezTo>
                    <a:pt x="12" y="27"/>
                    <a:pt x="12" y="27"/>
                    <a:pt x="12" y="27"/>
                  </a:cubicBezTo>
                  <a:cubicBezTo>
                    <a:pt x="9" y="28"/>
                    <a:pt x="5" y="27"/>
                    <a:pt x="4" y="23"/>
                  </a:cubicBezTo>
                  <a:cubicBezTo>
                    <a:pt x="2" y="20"/>
                    <a:pt x="4" y="16"/>
                    <a:pt x="7" y="15"/>
                  </a:cubicBezTo>
                  <a:cubicBezTo>
                    <a:pt x="34" y="3"/>
                    <a:pt x="34" y="3"/>
                    <a:pt x="34" y="3"/>
                  </a:cubicBezTo>
                  <a:cubicBezTo>
                    <a:pt x="37" y="1"/>
                    <a:pt x="41" y="3"/>
                    <a:pt x="43" y="6"/>
                  </a:cubicBezTo>
                  <a:cubicBezTo>
                    <a:pt x="43" y="6"/>
                    <a:pt x="43" y="6"/>
                    <a:pt x="43" y="6"/>
                  </a:cubicBezTo>
                  <a:cubicBezTo>
                    <a:pt x="43" y="8"/>
                    <a:pt x="43" y="11"/>
                    <a:pt x="41" y="11"/>
                  </a:cubicBezTo>
                  <a:cubicBezTo>
                    <a:pt x="20" y="21"/>
                    <a:pt x="20" y="21"/>
                    <a:pt x="20" y="21"/>
                  </a:cubicBezTo>
                  <a:cubicBezTo>
                    <a:pt x="18" y="21"/>
                    <a:pt x="16" y="21"/>
                    <a:pt x="15" y="19"/>
                  </a:cubicBezTo>
                  <a:cubicBezTo>
                    <a:pt x="15" y="17"/>
                    <a:pt x="15" y="15"/>
                    <a:pt x="17" y="14"/>
                  </a:cubicBezTo>
                  <a:cubicBezTo>
                    <a:pt x="32" y="7"/>
                    <a:pt x="32" y="7"/>
                    <a:pt x="32" y="7"/>
                  </a:cubicBezTo>
                  <a:cubicBezTo>
                    <a:pt x="32" y="6"/>
                    <a:pt x="32" y="6"/>
                    <a:pt x="32" y="6"/>
                  </a:cubicBezTo>
                  <a:cubicBezTo>
                    <a:pt x="17" y="13"/>
                    <a:pt x="17" y="13"/>
                    <a:pt x="17" y="13"/>
                  </a:cubicBezTo>
                  <a:cubicBezTo>
                    <a:pt x="14" y="14"/>
                    <a:pt x="13" y="17"/>
                    <a:pt x="14" y="19"/>
                  </a:cubicBezTo>
                  <a:cubicBezTo>
                    <a:pt x="15" y="22"/>
                    <a:pt x="18" y="23"/>
                    <a:pt x="21" y="22"/>
                  </a:cubicBezTo>
                  <a:cubicBezTo>
                    <a:pt x="42" y="13"/>
                    <a:pt x="42" y="13"/>
                    <a:pt x="42" y="13"/>
                  </a:cubicBezTo>
                  <a:cubicBezTo>
                    <a:pt x="44" y="12"/>
                    <a:pt x="45" y="8"/>
                    <a:pt x="44" y="5"/>
                  </a:cubicBezTo>
                  <a:cubicBezTo>
                    <a:pt x="44" y="6"/>
                    <a:pt x="44" y="6"/>
                    <a:pt x="44" y="6"/>
                  </a:cubicBezTo>
                  <a:cubicBezTo>
                    <a:pt x="42" y="1"/>
                    <a:pt x="37" y="0"/>
                    <a:pt x="33" y="1"/>
                  </a:cubicBezTo>
                  <a:cubicBezTo>
                    <a:pt x="6" y="13"/>
                    <a:pt x="6" y="13"/>
                    <a:pt x="6" y="13"/>
                  </a:cubicBezTo>
                  <a:cubicBezTo>
                    <a:pt x="2" y="15"/>
                    <a:pt x="0" y="20"/>
                    <a:pt x="2" y="24"/>
                  </a:cubicBezTo>
                  <a:cubicBezTo>
                    <a:pt x="4" y="28"/>
                    <a:pt x="9" y="30"/>
                    <a:pt x="13" y="28"/>
                  </a:cubicBezTo>
                  <a:cubicBezTo>
                    <a:pt x="28" y="21"/>
                    <a:pt x="28" y="21"/>
                    <a:pt x="28" y="21"/>
                  </a:cubicBezTo>
                  <a:lnTo>
                    <a:pt x="28" y="20"/>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0" name="Freeform 697"/>
            <p:cNvSpPr>
              <a:spLocks noChangeArrowheads="1"/>
            </p:cNvSpPr>
            <p:nvPr/>
          </p:nvSpPr>
          <p:spPr bwMode="auto">
            <a:xfrm flipH="1">
              <a:off x="596900" y="684212"/>
              <a:ext cx="55563" cy="131763"/>
            </a:xfrm>
            <a:custGeom>
              <a:avLst/>
              <a:gdLst>
                <a:gd name="T0" fmla="*/ 133009884 w 21"/>
                <a:gd name="T1" fmla="*/ 172906698 h 47"/>
                <a:gd name="T2" fmla="*/ 112009716 w 21"/>
                <a:gd name="T3" fmla="*/ 306517183 h 47"/>
                <a:gd name="T4" fmla="*/ 56004858 w 21"/>
                <a:gd name="T5" fmla="*/ 345816199 h 47"/>
                <a:gd name="T6" fmla="*/ 21002814 w 21"/>
                <a:gd name="T7" fmla="*/ 290798138 h 47"/>
                <a:gd name="T8" fmla="*/ 56004858 w 21"/>
                <a:gd name="T9" fmla="*/ 62876182 h 47"/>
                <a:gd name="T10" fmla="*/ 105008778 w 21"/>
                <a:gd name="T11" fmla="*/ 15719046 h 47"/>
                <a:gd name="T12" fmla="*/ 105008778 w 21"/>
                <a:gd name="T13" fmla="*/ 15719046 h 47"/>
                <a:gd name="T14" fmla="*/ 133009884 w 21"/>
                <a:gd name="T15" fmla="*/ 55015258 h 47"/>
                <a:gd name="T16" fmla="*/ 105008778 w 21"/>
                <a:gd name="T17" fmla="*/ 227924759 h 47"/>
                <a:gd name="T18" fmla="*/ 77005026 w 21"/>
                <a:gd name="T19" fmla="*/ 251501925 h 47"/>
                <a:gd name="T20" fmla="*/ 56004858 w 21"/>
                <a:gd name="T21" fmla="*/ 220063834 h 47"/>
                <a:gd name="T22" fmla="*/ 77005026 w 21"/>
                <a:gd name="T23" fmla="*/ 94314273 h 47"/>
                <a:gd name="T24" fmla="*/ 63005796 w 21"/>
                <a:gd name="T25" fmla="*/ 86453349 h 47"/>
                <a:gd name="T26" fmla="*/ 49003920 w 21"/>
                <a:gd name="T27" fmla="*/ 220063834 h 47"/>
                <a:gd name="T28" fmla="*/ 77005026 w 21"/>
                <a:gd name="T29" fmla="*/ 267220971 h 47"/>
                <a:gd name="T30" fmla="*/ 112009716 w 21"/>
                <a:gd name="T31" fmla="*/ 235782880 h 47"/>
                <a:gd name="T32" fmla="*/ 140010822 w 21"/>
                <a:gd name="T33" fmla="*/ 55015258 h 47"/>
                <a:gd name="T34" fmla="*/ 112009716 w 21"/>
                <a:gd name="T35" fmla="*/ 7858121 h 47"/>
                <a:gd name="T36" fmla="*/ 112009716 w 21"/>
                <a:gd name="T37" fmla="*/ 7858121 h 47"/>
                <a:gd name="T38" fmla="*/ 42002982 w 21"/>
                <a:gd name="T39" fmla="*/ 62876182 h 47"/>
                <a:gd name="T40" fmla="*/ 7000938 w 21"/>
                <a:gd name="T41" fmla="*/ 282940016 h 47"/>
                <a:gd name="T42" fmla="*/ 56004858 w 21"/>
                <a:gd name="T43" fmla="*/ 361535244 h 47"/>
                <a:gd name="T44" fmla="*/ 119010654 w 21"/>
                <a:gd name="T45" fmla="*/ 306517183 h 47"/>
                <a:gd name="T46" fmla="*/ 140010822 w 21"/>
                <a:gd name="T47" fmla="*/ 180767622 h 47"/>
                <a:gd name="T48" fmla="*/ 133009884 w 21"/>
                <a:gd name="T49" fmla="*/ 172906698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47"/>
                <a:gd name="T77" fmla="*/ 21 w 21"/>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47">
                  <a:moveTo>
                    <a:pt x="19" y="22"/>
                  </a:moveTo>
                  <a:cubicBezTo>
                    <a:pt x="16" y="39"/>
                    <a:pt x="16" y="39"/>
                    <a:pt x="16" y="39"/>
                  </a:cubicBezTo>
                  <a:cubicBezTo>
                    <a:pt x="15" y="43"/>
                    <a:pt x="12" y="45"/>
                    <a:pt x="8" y="44"/>
                  </a:cubicBezTo>
                  <a:cubicBezTo>
                    <a:pt x="4" y="44"/>
                    <a:pt x="2" y="40"/>
                    <a:pt x="3" y="37"/>
                  </a:cubicBezTo>
                  <a:cubicBezTo>
                    <a:pt x="8" y="8"/>
                    <a:pt x="8" y="8"/>
                    <a:pt x="8" y="8"/>
                  </a:cubicBezTo>
                  <a:cubicBezTo>
                    <a:pt x="8" y="4"/>
                    <a:pt x="12" y="2"/>
                    <a:pt x="15" y="2"/>
                  </a:cubicBezTo>
                  <a:cubicBezTo>
                    <a:pt x="15" y="2"/>
                    <a:pt x="15" y="2"/>
                    <a:pt x="15" y="2"/>
                  </a:cubicBezTo>
                  <a:cubicBezTo>
                    <a:pt x="17" y="3"/>
                    <a:pt x="19" y="5"/>
                    <a:pt x="19" y="7"/>
                  </a:cubicBezTo>
                  <a:cubicBezTo>
                    <a:pt x="15" y="29"/>
                    <a:pt x="15" y="29"/>
                    <a:pt x="15" y="29"/>
                  </a:cubicBezTo>
                  <a:cubicBezTo>
                    <a:pt x="15" y="31"/>
                    <a:pt x="13" y="32"/>
                    <a:pt x="11" y="32"/>
                  </a:cubicBezTo>
                  <a:cubicBezTo>
                    <a:pt x="9" y="32"/>
                    <a:pt x="8" y="30"/>
                    <a:pt x="8" y="28"/>
                  </a:cubicBezTo>
                  <a:cubicBezTo>
                    <a:pt x="11" y="12"/>
                    <a:pt x="11" y="12"/>
                    <a:pt x="11" y="12"/>
                  </a:cubicBezTo>
                  <a:cubicBezTo>
                    <a:pt x="9" y="11"/>
                    <a:pt x="9" y="11"/>
                    <a:pt x="9" y="11"/>
                  </a:cubicBezTo>
                  <a:cubicBezTo>
                    <a:pt x="7" y="28"/>
                    <a:pt x="7" y="28"/>
                    <a:pt x="7" y="28"/>
                  </a:cubicBezTo>
                  <a:cubicBezTo>
                    <a:pt x="6" y="31"/>
                    <a:pt x="8" y="33"/>
                    <a:pt x="11" y="34"/>
                  </a:cubicBezTo>
                  <a:cubicBezTo>
                    <a:pt x="13" y="34"/>
                    <a:pt x="16" y="32"/>
                    <a:pt x="16" y="30"/>
                  </a:cubicBezTo>
                  <a:cubicBezTo>
                    <a:pt x="20" y="7"/>
                    <a:pt x="20" y="7"/>
                    <a:pt x="20" y="7"/>
                  </a:cubicBezTo>
                  <a:cubicBezTo>
                    <a:pt x="21" y="4"/>
                    <a:pt x="18" y="2"/>
                    <a:pt x="16" y="1"/>
                  </a:cubicBezTo>
                  <a:cubicBezTo>
                    <a:pt x="16" y="1"/>
                    <a:pt x="16" y="1"/>
                    <a:pt x="16" y="1"/>
                  </a:cubicBezTo>
                  <a:cubicBezTo>
                    <a:pt x="11" y="0"/>
                    <a:pt x="7" y="3"/>
                    <a:pt x="6" y="8"/>
                  </a:cubicBezTo>
                  <a:cubicBezTo>
                    <a:pt x="1" y="36"/>
                    <a:pt x="1" y="36"/>
                    <a:pt x="1" y="36"/>
                  </a:cubicBezTo>
                  <a:cubicBezTo>
                    <a:pt x="0" y="41"/>
                    <a:pt x="3" y="45"/>
                    <a:pt x="8" y="46"/>
                  </a:cubicBezTo>
                  <a:cubicBezTo>
                    <a:pt x="12" y="47"/>
                    <a:pt x="16" y="44"/>
                    <a:pt x="17" y="39"/>
                  </a:cubicBezTo>
                  <a:cubicBezTo>
                    <a:pt x="20" y="23"/>
                    <a:pt x="20" y="23"/>
                    <a:pt x="20" y="23"/>
                  </a:cubicBezTo>
                  <a:lnTo>
                    <a:pt x="19" y="22"/>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1" name="Freeform 698"/>
            <p:cNvSpPr>
              <a:spLocks noChangeArrowheads="1"/>
            </p:cNvSpPr>
            <p:nvPr/>
          </p:nvSpPr>
          <p:spPr bwMode="auto">
            <a:xfrm flipH="1">
              <a:off x="793750" y="815975"/>
              <a:ext cx="125413" cy="127000"/>
            </a:xfrm>
            <a:custGeom>
              <a:avLst/>
              <a:gdLst>
                <a:gd name="T0" fmla="*/ 168851936 w 79"/>
                <a:gd name="T1" fmla="*/ 85685313 h 80"/>
                <a:gd name="T2" fmla="*/ 166330976 w 79"/>
                <a:gd name="T3" fmla="*/ 93246575 h 80"/>
                <a:gd name="T4" fmla="*/ 93246947 w 79"/>
                <a:gd name="T5" fmla="*/ 35282188 h 80"/>
                <a:gd name="T6" fmla="*/ 100806652 w 79"/>
                <a:gd name="T7" fmla="*/ 27722513 h 80"/>
                <a:gd name="T8" fmla="*/ 68045284 w 79"/>
                <a:gd name="T9" fmla="*/ 0 h 80"/>
                <a:gd name="T10" fmla="*/ 0 w 79"/>
                <a:gd name="T11" fmla="*/ 90725625 h 80"/>
                <a:gd name="T12" fmla="*/ 126008315 w 79"/>
                <a:gd name="T13" fmla="*/ 201612500 h 80"/>
                <a:gd name="T14" fmla="*/ 199093931 w 79"/>
                <a:gd name="T15" fmla="*/ 110886875 h 80"/>
                <a:gd name="T16" fmla="*/ 168851936 w 79"/>
                <a:gd name="T17" fmla="*/ 85685313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0"/>
                <a:gd name="T29" fmla="*/ 79 w 7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0">
                  <a:moveTo>
                    <a:pt x="67" y="34"/>
                  </a:moveTo>
                  <a:lnTo>
                    <a:pt x="66" y="37"/>
                  </a:lnTo>
                  <a:lnTo>
                    <a:pt x="37" y="14"/>
                  </a:lnTo>
                  <a:lnTo>
                    <a:pt x="40" y="11"/>
                  </a:lnTo>
                  <a:lnTo>
                    <a:pt x="27" y="0"/>
                  </a:lnTo>
                  <a:lnTo>
                    <a:pt x="0" y="36"/>
                  </a:lnTo>
                  <a:lnTo>
                    <a:pt x="50" y="80"/>
                  </a:lnTo>
                  <a:lnTo>
                    <a:pt x="79" y="44"/>
                  </a:lnTo>
                  <a:lnTo>
                    <a:pt x="67" y="34"/>
                  </a:lnTo>
                  <a:close/>
                </a:path>
              </a:pathLst>
            </a:custGeom>
            <a:solidFill>
              <a:srgbClr val="28697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2" name="Freeform 699"/>
            <p:cNvSpPr>
              <a:spLocks noChangeArrowheads="1"/>
            </p:cNvSpPr>
            <p:nvPr/>
          </p:nvSpPr>
          <p:spPr bwMode="auto">
            <a:xfrm flipH="1">
              <a:off x="793750" y="815975"/>
              <a:ext cx="82550" cy="127000"/>
            </a:xfrm>
            <a:custGeom>
              <a:avLst/>
              <a:gdLst>
                <a:gd name="T0" fmla="*/ 100806250 w 52"/>
                <a:gd name="T1" fmla="*/ 85685313 h 80"/>
                <a:gd name="T2" fmla="*/ 98286888 w 52"/>
                <a:gd name="T3" fmla="*/ 93246575 h 80"/>
                <a:gd name="T4" fmla="*/ 25201563 w 52"/>
                <a:gd name="T5" fmla="*/ 35282188 h 80"/>
                <a:gd name="T6" fmla="*/ 32762825 w 52"/>
                <a:gd name="T7" fmla="*/ 27722513 h 80"/>
                <a:gd name="T8" fmla="*/ 0 w 52"/>
                <a:gd name="T9" fmla="*/ 0 h 80"/>
                <a:gd name="T10" fmla="*/ 57964388 w 52"/>
                <a:gd name="T11" fmla="*/ 201612500 h 80"/>
                <a:gd name="T12" fmla="*/ 131048125 w 52"/>
                <a:gd name="T13" fmla="*/ 110886875 h 80"/>
                <a:gd name="T14" fmla="*/ 100806250 w 52"/>
                <a:gd name="T15" fmla="*/ 85685313 h 80"/>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80"/>
                <a:gd name="T26" fmla="*/ 52 w 5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80">
                  <a:moveTo>
                    <a:pt x="40" y="34"/>
                  </a:moveTo>
                  <a:lnTo>
                    <a:pt x="39" y="37"/>
                  </a:lnTo>
                  <a:lnTo>
                    <a:pt x="10" y="14"/>
                  </a:lnTo>
                  <a:lnTo>
                    <a:pt x="13" y="11"/>
                  </a:lnTo>
                  <a:lnTo>
                    <a:pt x="0" y="0"/>
                  </a:lnTo>
                  <a:lnTo>
                    <a:pt x="23" y="80"/>
                  </a:lnTo>
                  <a:lnTo>
                    <a:pt x="52" y="44"/>
                  </a:lnTo>
                  <a:lnTo>
                    <a:pt x="40" y="34"/>
                  </a:lnTo>
                  <a:close/>
                </a:path>
              </a:pathLst>
            </a:custGeom>
            <a:solidFill>
              <a:srgbClr val="00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3" name="Freeform 700"/>
            <p:cNvSpPr>
              <a:spLocks noChangeArrowheads="1"/>
            </p:cNvSpPr>
            <p:nvPr/>
          </p:nvSpPr>
          <p:spPr bwMode="auto">
            <a:xfrm flipH="1">
              <a:off x="812800" y="833437"/>
              <a:ext cx="130175" cy="152400"/>
            </a:xfrm>
            <a:custGeom>
              <a:avLst/>
              <a:gdLst>
                <a:gd name="T0" fmla="*/ 225845655 w 49"/>
                <a:gd name="T1" fmla="*/ 15928622 h 54"/>
                <a:gd name="T2" fmla="*/ 98808138 w 49"/>
                <a:gd name="T3" fmla="*/ 254877711 h 54"/>
                <a:gd name="T4" fmla="*/ 91749465 w 49"/>
                <a:gd name="T5" fmla="*/ 262842022 h 54"/>
                <a:gd name="T6" fmla="*/ 28232035 w 49"/>
                <a:gd name="T7" fmla="*/ 278773467 h 54"/>
                <a:gd name="T8" fmla="*/ 35288052 w 49"/>
                <a:gd name="T9" fmla="*/ 398246600 h 54"/>
                <a:gd name="T10" fmla="*/ 35288052 w 49"/>
                <a:gd name="T11" fmla="*/ 398246600 h 54"/>
                <a:gd name="T12" fmla="*/ 35288052 w 49"/>
                <a:gd name="T13" fmla="*/ 398246600 h 54"/>
                <a:gd name="T14" fmla="*/ 141154863 w 49"/>
                <a:gd name="T15" fmla="*/ 382317978 h 54"/>
                <a:gd name="T16" fmla="*/ 148210879 w 49"/>
                <a:gd name="T17" fmla="*/ 302666400 h 54"/>
                <a:gd name="T18" fmla="*/ 148210879 w 49"/>
                <a:gd name="T19" fmla="*/ 302666400 h 54"/>
                <a:gd name="T20" fmla="*/ 331712466 w 49"/>
                <a:gd name="T21" fmla="*/ 111508822 h 54"/>
                <a:gd name="T22" fmla="*/ 338768483 w 49"/>
                <a:gd name="T23" fmla="*/ 119473133 h 54"/>
                <a:gd name="T24" fmla="*/ 345827156 w 49"/>
                <a:gd name="T25" fmla="*/ 111508822 h 54"/>
                <a:gd name="T26" fmla="*/ 331712466 w 49"/>
                <a:gd name="T27" fmla="*/ 95580200 h 54"/>
                <a:gd name="T28" fmla="*/ 141154863 w 49"/>
                <a:gd name="T29" fmla="*/ 286737778 h 54"/>
                <a:gd name="T30" fmla="*/ 141154863 w 49"/>
                <a:gd name="T31" fmla="*/ 294702089 h 54"/>
                <a:gd name="T32" fmla="*/ 134096190 w 49"/>
                <a:gd name="T33" fmla="*/ 310633533 h 54"/>
                <a:gd name="T34" fmla="*/ 127037517 w 49"/>
                <a:gd name="T35" fmla="*/ 374350844 h 54"/>
                <a:gd name="T36" fmla="*/ 42346724 w 49"/>
                <a:gd name="T37" fmla="*/ 390282289 h 54"/>
                <a:gd name="T38" fmla="*/ 35288052 w 49"/>
                <a:gd name="T39" fmla="*/ 286737778 h 54"/>
                <a:gd name="T40" fmla="*/ 91749465 w 49"/>
                <a:gd name="T41" fmla="*/ 270809156 h 54"/>
                <a:gd name="T42" fmla="*/ 112922828 w 49"/>
                <a:gd name="T43" fmla="*/ 262842022 h 54"/>
                <a:gd name="T44" fmla="*/ 239963001 w 49"/>
                <a:gd name="T45" fmla="*/ 15928622 h 54"/>
                <a:gd name="T46" fmla="*/ 225845655 w 49"/>
                <a:gd name="T47" fmla="*/ 0 h 54"/>
                <a:gd name="T48" fmla="*/ 218789639 w 49"/>
                <a:gd name="T49" fmla="*/ 7964311 h 54"/>
                <a:gd name="T50" fmla="*/ 225845655 w 49"/>
                <a:gd name="T51" fmla="*/ 15928622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4"/>
                <a:gd name="T80" fmla="*/ 49 w 49"/>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4">
                  <a:moveTo>
                    <a:pt x="32" y="2"/>
                  </a:moveTo>
                  <a:cubicBezTo>
                    <a:pt x="14" y="32"/>
                    <a:pt x="14" y="32"/>
                    <a:pt x="14" y="32"/>
                  </a:cubicBezTo>
                  <a:cubicBezTo>
                    <a:pt x="13" y="33"/>
                    <a:pt x="13" y="33"/>
                    <a:pt x="13" y="33"/>
                  </a:cubicBezTo>
                  <a:cubicBezTo>
                    <a:pt x="10" y="31"/>
                    <a:pt x="7" y="32"/>
                    <a:pt x="4" y="35"/>
                  </a:cubicBezTo>
                  <a:cubicBezTo>
                    <a:pt x="0" y="41"/>
                    <a:pt x="2" y="47"/>
                    <a:pt x="5" y="50"/>
                  </a:cubicBezTo>
                  <a:cubicBezTo>
                    <a:pt x="5" y="50"/>
                    <a:pt x="5" y="50"/>
                    <a:pt x="5" y="50"/>
                  </a:cubicBezTo>
                  <a:cubicBezTo>
                    <a:pt x="5" y="50"/>
                    <a:pt x="5" y="50"/>
                    <a:pt x="5" y="50"/>
                  </a:cubicBezTo>
                  <a:cubicBezTo>
                    <a:pt x="9" y="53"/>
                    <a:pt x="15" y="54"/>
                    <a:pt x="20" y="48"/>
                  </a:cubicBezTo>
                  <a:cubicBezTo>
                    <a:pt x="22" y="45"/>
                    <a:pt x="22" y="41"/>
                    <a:pt x="21" y="38"/>
                  </a:cubicBezTo>
                  <a:cubicBezTo>
                    <a:pt x="21" y="38"/>
                    <a:pt x="21" y="38"/>
                    <a:pt x="21" y="38"/>
                  </a:cubicBezTo>
                  <a:cubicBezTo>
                    <a:pt x="47" y="14"/>
                    <a:pt x="47" y="14"/>
                    <a:pt x="47" y="14"/>
                  </a:cubicBezTo>
                  <a:cubicBezTo>
                    <a:pt x="48" y="15"/>
                    <a:pt x="48" y="15"/>
                    <a:pt x="48" y="15"/>
                  </a:cubicBezTo>
                  <a:cubicBezTo>
                    <a:pt x="49" y="14"/>
                    <a:pt x="49" y="14"/>
                    <a:pt x="49" y="14"/>
                  </a:cubicBezTo>
                  <a:cubicBezTo>
                    <a:pt x="47" y="12"/>
                    <a:pt x="47" y="12"/>
                    <a:pt x="47" y="12"/>
                  </a:cubicBezTo>
                  <a:cubicBezTo>
                    <a:pt x="20" y="36"/>
                    <a:pt x="20" y="36"/>
                    <a:pt x="20" y="36"/>
                  </a:cubicBezTo>
                  <a:cubicBezTo>
                    <a:pt x="20" y="37"/>
                    <a:pt x="20" y="37"/>
                    <a:pt x="20" y="37"/>
                  </a:cubicBezTo>
                  <a:cubicBezTo>
                    <a:pt x="19" y="37"/>
                    <a:pt x="19" y="38"/>
                    <a:pt x="19" y="39"/>
                  </a:cubicBezTo>
                  <a:cubicBezTo>
                    <a:pt x="21" y="42"/>
                    <a:pt x="20" y="45"/>
                    <a:pt x="18" y="47"/>
                  </a:cubicBezTo>
                  <a:cubicBezTo>
                    <a:pt x="14" y="52"/>
                    <a:pt x="9" y="51"/>
                    <a:pt x="6" y="49"/>
                  </a:cubicBezTo>
                  <a:cubicBezTo>
                    <a:pt x="3" y="46"/>
                    <a:pt x="1" y="41"/>
                    <a:pt x="5" y="36"/>
                  </a:cubicBezTo>
                  <a:cubicBezTo>
                    <a:pt x="7" y="34"/>
                    <a:pt x="10" y="33"/>
                    <a:pt x="13" y="34"/>
                  </a:cubicBezTo>
                  <a:cubicBezTo>
                    <a:pt x="14" y="34"/>
                    <a:pt x="15" y="34"/>
                    <a:pt x="16" y="33"/>
                  </a:cubicBezTo>
                  <a:cubicBezTo>
                    <a:pt x="34" y="2"/>
                    <a:pt x="34" y="2"/>
                    <a:pt x="34" y="2"/>
                  </a:cubicBezTo>
                  <a:cubicBezTo>
                    <a:pt x="32" y="0"/>
                    <a:pt x="32" y="0"/>
                    <a:pt x="32" y="0"/>
                  </a:cubicBezTo>
                  <a:cubicBezTo>
                    <a:pt x="31" y="1"/>
                    <a:pt x="31" y="1"/>
                    <a:pt x="31" y="1"/>
                  </a:cubicBezTo>
                  <a:lnTo>
                    <a:pt x="32" y="2"/>
                  </a:lnTo>
                  <a:close/>
                </a:path>
              </a:pathLst>
            </a:custGeom>
            <a:solidFill>
              <a:srgbClr val="CD9C5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4" name="Freeform 701"/>
            <p:cNvSpPr>
              <a:spLocks noChangeArrowheads="1"/>
            </p:cNvSpPr>
            <p:nvPr/>
          </p:nvSpPr>
          <p:spPr bwMode="auto">
            <a:xfrm flipH="1">
              <a:off x="1174750" y="179387"/>
              <a:ext cx="66675" cy="33338"/>
            </a:xfrm>
            <a:custGeom>
              <a:avLst/>
              <a:gdLst>
                <a:gd name="T0" fmla="*/ 75604688 w 42"/>
                <a:gd name="T1" fmla="*/ 47884481 h 21"/>
                <a:gd name="T2" fmla="*/ 0 w 42"/>
                <a:gd name="T3" fmla="*/ 0 h 21"/>
                <a:gd name="T4" fmla="*/ 93246575 w 42"/>
                <a:gd name="T5" fmla="*/ 7561376 h 21"/>
                <a:gd name="T6" fmla="*/ 105846563 w 42"/>
                <a:gd name="T7" fmla="*/ 12601764 h 21"/>
                <a:gd name="T8" fmla="*/ 88206263 w 42"/>
                <a:gd name="T9" fmla="*/ 52924869 h 21"/>
                <a:gd name="T10" fmla="*/ 75604688 w 42"/>
                <a:gd name="T11" fmla="*/ 47884481 h 21"/>
                <a:gd name="T12" fmla="*/ 0 60000 65536"/>
                <a:gd name="T13" fmla="*/ 0 60000 65536"/>
                <a:gd name="T14" fmla="*/ 0 60000 65536"/>
                <a:gd name="T15" fmla="*/ 0 60000 65536"/>
                <a:gd name="T16" fmla="*/ 0 60000 65536"/>
                <a:gd name="T17" fmla="*/ 0 60000 65536"/>
                <a:gd name="T18" fmla="*/ 0 w 42"/>
                <a:gd name="T19" fmla="*/ 0 h 21"/>
                <a:gd name="T20" fmla="*/ 42 w 4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2" h="21">
                  <a:moveTo>
                    <a:pt x="30" y="19"/>
                  </a:moveTo>
                  <a:lnTo>
                    <a:pt x="0" y="0"/>
                  </a:lnTo>
                  <a:lnTo>
                    <a:pt x="37" y="3"/>
                  </a:lnTo>
                  <a:lnTo>
                    <a:pt x="42" y="5"/>
                  </a:lnTo>
                  <a:lnTo>
                    <a:pt x="35" y="21"/>
                  </a:lnTo>
                  <a:lnTo>
                    <a:pt x="30" y="19"/>
                  </a:lnTo>
                  <a:close/>
                </a:path>
              </a:pathLst>
            </a:custGeom>
            <a:solidFill>
              <a:srgbClr val="F0E3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5" name="Freeform 702"/>
            <p:cNvSpPr>
              <a:spLocks noChangeArrowheads="1"/>
            </p:cNvSpPr>
            <p:nvPr/>
          </p:nvSpPr>
          <p:spPr bwMode="auto">
            <a:xfrm flipH="1">
              <a:off x="903287" y="184150"/>
              <a:ext cx="290513" cy="134938"/>
            </a:xfrm>
            <a:custGeom>
              <a:avLst/>
              <a:gdLst>
                <a:gd name="T0" fmla="*/ 28414304 w 109"/>
                <a:gd name="T1" fmla="*/ 23709731 h 48"/>
                <a:gd name="T2" fmla="*/ 14208484 w 109"/>
                <a:gd name="T3" fmla="*/ 39514344 h 48"/>
                <a:gd name="T4" fmla="*/ 14208484 w 109"/>
                <a:gd name="T5" fmla="*/ 55318958 h 48"/>
                <a:gd name="T6" fmla="*/ 0 w 109"/>
                <a:gd name="T7" fmla="*/ 71126382 h 48"/>
                <a:gd name="T8" fmla="*/ 752980378 w 109"/>
                <a:gd name="T9" fmla="*/ 379338830 h 48"/>
                <a:gd name="T10" fmla="*/ 774291772 w 109"/>
                <a:gd name="T11" fmla="*/ 308212448 h 48"/>
                <a:gd name="T12" fmla="*/ 28414304 w 109"/>
                <a:gd name="T13" fmla="*/ 0 h 48"/>
                <a:gd name="T14" fmla="*/ 28414304 w 109"/>
                <a:gd name="T15" fmla="*/ 23709731 h 48"/>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8"/>
                <a:gd name="T26" fmla="*/ 109 w 10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8">
                  <a:moveTo>
                    <a:pt x="4" y="3"/>
                  </a:moveTo>
                  <a:cubicBezTo>
                    <a:pt x="3" y="4"/>
                    <a:pt x="3" y="5"/>
                    <a:pt x="2" y="5"/>
                  </a:cubicBezTo>
                  <a:cubicBezTo>
                    <a:pt x="2" y="5"/>
                    <a:pt x="3" y="6"/>
                    <a:pt x="2" y="7"/>
                  </a:cubicBezTo>
                  <a:cubicBezTo>
                    <a:pt x="2" y="8"/>
                    <a:pt x="1" y="9"/>
                    <a:pt x="0" y="9"/>
                  </a:cubicBezTo>
                  <a:cubicBezTo>
                    <a:pt x="106" y="48"/>
                    <a:pt x="106" y="48"/>
                    <a:pt x="106" y="48"/>
                  </a:cubicBezTo>
                  <a:cubicBezTo>
                    <a:pt x="109" y="39"/>
                    <a:pt x="109" y="39"/>
                    <a:pt x="109" y="39"/>
                  </a:cubicBezTo>
                  <a:cubicBezTo>
                    <a:pt x="4" y="0"/>
                    <a:pt x="4" y="0"/>
                    <a:pt x="4" y="0"/>
                  </a:cubicBezTo>
                  <a:cubicBezTo>
                    <a:pt x="4" y="1"/>
                    <a:pt x="4" y="2"/>
                    <a:pt x="4" y="3"/>
                  </a:cubicBez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6" name="Freeform 703"/>
            <p:cNvSpPr>
              <a:spLocks noChangeArrowheads="1"/>
            </p:cNvSpPr>
            <p:nvPr/>
          </p:nvSpPr>
          <p:spPr bwMode="auto">
            <a:xfrm flipH="1">
              <a:off x="903288" y="184150"/>
              <a:ext cx="279400" cy="115888"/>
            </a:xfrm>
            <a:custGeom>
              <a:avLst/>
              <a:gdLst>
                <a:gd name="T0" fmla="*/ 0 w 105"/>
                <a:gd name="T1" fmla="*/ 0 h 41"/>
                <a:gd name="T2" fmla="*/ 0 w 105"/>
                <a:gd name="T3" fmla="*/ 23969030 h 41"/>
                <a:gd name="T4" fmla="*/ 743470095 w 105"/>
                <a:gd name="T5" fmla="*/ 327561672 h 41"/>
                <a:gd name="T6" fmla="*/ 743470095 w 105"/>
                <a:gd name="T7" fmla="*/ 311583260 h 41"/>
                <a:gd name="T8" fmla="*/ 0 w 105"/>
                <a:gd name="T9" fmla="*/ 0 h 41"/>
                <a:gd name="T10" fmla="*/ 0 60000 65536"/>
                <a:gd name="T11" fmla="*/ 0 60000 65536"/>
                <a:gd name="T12" fmla="*/ 0 60000 65536"/>
                <a:gd name="T13" fmla="*/ 0 60000 65536"/>
                <a:gd name="T14" fmla="*/ 0 60000 65536"/>
                <a:gd name="T15" fmla="*/ 0 w 105"/>
                <a:gd name="T16" fmla="*/ 0 h 41"/>
                <a:gd name="T17" fmla="*/ 105 w 105"/>
                <a:gd name="T18" fmla="*/ 41 h 41"/>
              </a:gdLst>
              <a:ahLst/>
              <a:cxnLst>
                <a:cxn ang="T10">
                  <a:pos x="T0" y="T1"/>
                </a:cxn>
                <a:cxn ang="T11">
                  <a:pos x="T2" y="T3"/>
                </a:cxn>
                <a:cxn ang="T12">
                  <a:pos x="T4" y="T5"/>
                </a:cxn>
                <a:cxn ang="T13">
                  <a:pos x="T6" y="T7"/>
                </a:cxn>
                <a:cxn ang="T14">
                  <a:pos x="T8" y="T9"/>
                </a:cxn>
              </a:cxnLst>
              <a:rect l="T15" t="T16" r="T17" b="T18"/>
              <a:pathLst>
                <a:path w="105" h="41">
                  <a:moveTo>
                    <a:pt x="0" y="0"/>
                  </a:moveTo>
                  <a:cubicBezTo>
                    <a:pt x="0" y="1"/>
                    <a:pt x="0" y="2"/>
                    <a:pt x="0" y="3"/>
                  </a:cubicBezTo>
                  <a:cubicBezTo>
                    <a:pt x="105" y="41"/>
                    <a:pt x="105" y="41"/>
                    <a:pt x="105" y="41"/>
                  </a:cubicBezTo>
                  <a:cubicBezTo>
                    <a:pt x="105" y="39"/>
                    <a:pt x="105" y="39"/>
                    <a:pt x="105" y="39"/>
                  </a:cubicBezTo>
                  <a:lnTo>
                    <a:pt x="0" y="0"/>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 name="Freeform 704"/>
            <p:cNvSpPr>
              <a:spLocks noChangeArrowheads="1"/>
            </p:cNvSpPr>
            <p:nvPr/>
          </p:nvSpPr>
          <p:spPr bwMode="auto">
            <a:xfrm flipH="1">
              <a:off x="908050" y="204787"/>
              <a:ext cx="285750" cy="114300"/>
            </a:xfrm>
            <a:custGeom>
              <a:avLst/>
              <a:gdLst>
                <a:gd name="T0" fmla="*/ 14263465 w 107"/>
                <a:gd name="T1" fmla="*/ 0 h 41"/>
                <a:gd name="T2" fmla="*/ 0 w 107"/>
                <a:gd name="T3" fmla="*/ 15544800 h 41"/>
                <a:gd name="T4" fmla="*/ 755979666 w 107"/>
                <a:gd name="T5" fmla="*/ 318646098 h 41"/>
                <a:gd name="T6" fmla="*/ 763112734 w 107"/>
                <a:gd name="T7" fmla="*/ 295331685 h 41"/>
                <a:gd name="T8" fmla="*/ 14263465 w 107"/>
                <a:gd name="T9" fmla="*/ 0 h 41"/>
                <a:gd name="T10" fmla="*/ 0 60000 65536"/>
                <a:gd name="T11" fmla="*/ 0 60000 65536"/>
                <a:gd name="T12" fmla="*/ 0 60000 65536"/>
                <a:gd name="T13" fmla="*/ 0 60000 65536"/>
                <a:gd name="T14" fmla="*/ 0 60000 65536"/>
                <a:gd name="T15" fmla="*/ 0 w 107"/>
                <a:gd name="T16" fmla="*/ 0 h 41"/>
                <a:gd name="T17" fmla="*/ 107 w 107"/>
                <a:gd name="T18" fmla="*/ 41 h 41"/>
              </a:gdLst>
              <a:ahLst/>
              <a:cxnLst>
                <a:cxn ang="T10">
                  <a:pos x="T0" y="T1"/>
                </a:cxn>
                <a:cxn ang="T11">
                  <a:pos x="T2" y="T3"/>
                </a:cxn>
                <a:cxn ang="T12">
                  <a:pos x="T4" y="T5"/>
                </a:cxn>
                <a:cxn ang="T13">
                  <a:pos x="T6" y="T7"/>
                </a:cxn>
                <a:cxn ang="T14">
                  <a:pos x="T8" y="T9"/>
                </a:cxn>
              </a:cxnLst>
              <a:rect l="T15" t="T16" r="T17" b="T18"/>
              <a:pathLst>
                <a:path w="107" h="41">
                  <a:moveTo>
                    <a:pt x="2" y="0"/>
                  </a:moveTo>
                  <a:cubicBezTo>
                    <a:pt x="2" y="1"/>
                    <a:pt x="1" y="2"/>
                    <a:pt x="0" y="2"/>
                  </a:cubicBezTo>
                  <a:cubicBezTo>
                    <a:pt x="106" y="41"/>
                    <a:pt x="106" y="41"/>
                    <a:pt x="106" y="41"/>
                  </a:cubicBezTo>
                  <a:cubicBezTo>
                    <a:pt x="107" y="38"/>
                    <a:pt x="107" y="38"/>
                    <a:pt x="107" y="38"/>
                  </a:cubicBezTo>
                  <a:cubicBezTo>
                    <a:pt x="2" y="0"/>
                    <a:pt x="2" y="0"/>
                    <a:pt x="2" y="0"/>
                  </a:cubicBez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8" name="Freeform 705"/>
            <p:cNvSpPr>
              <a:spLocks noChangeArrowheads="1"/>
            </p:cNvSpPr>
            <p:nvPr/>
          </p:nvSpPr>
          <p:spPr bwMode="auto">
            <a:xfrm flipH="1">
              <a:off x="849312" y="300037"/>
              <a:ext cx="49213" cy="36513"/>
            </a:xfrm>
            <a:custGeom>
              <a:avLst/>
              <a:gdLst>
                <a:gd name="T0" fmla="*/ 119601260 w 18"/>
                <a:gd name="T1" fmla="*/ 31555658 h 13"/>
                <a:gd name="T2" fmla="*/ 127076168 w 18"/>
                <a:gd name="T3" fmla="*/ 55221699 h 13"/>
                <a:gd name="T4" fmla="*/ 119601260 w 18"/>
                <a:gd name="T5" fmla="*/ 86777358 h 13"/>
                <a:gd name="T6" fmla="*/ 97176537 w 18"/>
                <a:gd name="T7" fmla="*/ 102553782 h 13"/>
                <a:gd name="T8" fmla="*/ 67276905 w 18"/>
                <a:gd name="T9" fmla="*/ 86777358 h 13"/>
                <a:gd name="T10" fmla="*/ 7474908 w 18"/>
                <a:gd name="T11" fmla="*/ 47332083 h 13"/>
                <a:gd name="T12" fmla="*/ 14949816 w 18"/>
                <a:gd name="T13" fmla="*/ 15776425 h 13"/>
                <a:gd name="T14" fmla="*/ 89701629 w 18"/>
                <a:gd name="T15" fmla="*/ 15776425 h 13"/>
                <a:gd name="T16" fmla="*/ 119601260 w 18"/>
                <a:gd name="T17" fmla="*/ 3155565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16" y="4"/>
                  </a:moveTo>
                  <a:cubicBezTo>
                    <a:pt x="17" y="4"/>
                    <a:pt x="18" y="6"/>
                    <a:pt x="17" y="7"/>
                  </a:cubicBezTo>
                  <a:cubicBezTo>
                    <a:pt x="16" y="11"/>
                    <a:pt x="16" y="11"/>
                    <a:pt x="16" y="11"/>
                  </a:cubicBezTo>
                  <a:cubicBezTo>
                    <a:pt x="15" y="13"/>
                    <a:pt x="14" y="13"/>
                    <a:pt x="13" y="13"/>
                  </a:cubicBezTo>
                  <a:cubicBezTo>
                    <a:pt x="9" y="11"/>
                    <a:pt x="9" y="11"/>
                    <a:pt x="9" y="11"/>
                  </a:cubicBezTo>
                  <a:cubicBezTo>
                    <a:pt x="7" y="11"/>
                    <a:pt x="0" y="7"/>
                    <a:pt x="1" y="6"/>
                  </a:cubicBezTo>
                  <a:cubicBezTo>
                    <a:pt x="2" y="2"/>
                    <a:pt x="2" y="2"/>
                    <a:pt x="2" y="2"/>
                  </a:cubicBezTo>
                  <a:cubicBezTo>
                    <a:pt x="3" y="0"/>
                    <a:pt x="10" y="2"/>
                    <a:pt x="12" y="2"/>
                  </a:cubicBezTo>
                  <a:lnTo>
                    <a:pt x="16" y="4"/>
                  </a:lnTo>
                  <a:close/>
                </a:path>
              </a:pathLst>
            </a:custGeom>
            <a:solidFill>
              <a:srgbClr val="B7B7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9" name="Freeform 706"/>
            <p:cNvSpPr>
              <a:spLocks noChangeArrowheads="1"/>
            </p:cNvSpPr>
            <p:nvPr/>
          </p:nvSpPr>
          <p:spPr bwMode="auto">
            <a:xfrm flipH="1">
              <a:off x="865187" y="292100"/>
              <a:ext cx="49213" cy="41275"/>
            </a:xfrm>
            <a:custGeom>
              <a:avLst/>
              <a:gdLst>
                <a:gd name="T0" fmla="*/ 12601703 w 31"/>
                <a:gd name="T1" fmla="*/ 0 h 26"/>
                <a:gd name="T2" fmla="*/ 0 w 31"/>
                <a:gd name="T3" fmla="*/ 40322500 h 26"/>
                <a:gd name="T4" fmla="*/ 65524728 w 31"/>
                <a:gd name="T5" fmla="*/ 65524063 h 26"/>
                <a:gd name="T6" fmla="*/ 78126431 w 31"/>
                <a:gd name="T7" fmla="*/ 25201563 h 26"/>
                <a:gd name="T8" fmla="*/ 12601703 w 31"/>
                <a:gd name="T9" fmla="*/ 0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5" y="0"/>
                  </a:moveTo>
                  <a:lnTo>
                    <a:pt x="0" y="16"/>
                  </a:lnTo>
                  <a:lnTo>
                    <a:pt x="26" y="26"/>
                  </a:lnTo>
                  <a:lnTo>
                    <a:pt x="31" y="10"/>
                  </a:lnTo>
                  <a:lnTo>
                    <a:pt x="5" y="0"/>
                  </a:lnTo>
                  <a:close/>
                </a:path>
              </a:pathLst>
            </a:custGeom>
            <a:solidFill>
              <a:srgbClr val="193D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0" name="Freeform 707"/>
            <p:cNvSpPr>
              <a:spLocks noChangeArrowheads="1"/>
            </p:cNvSpPr>
            <p:nvPr/>
          </p:nvSpPr>
          <p:spPr bwMode="auto">
            <a:xfrm flipH="1">
              <a:off x="865187" y="292100"/>
              <a:ext cx="42863" cy="22225"/>
            </a:xfrm>
            <a:custGeom>
              <a:avLst/>
              <a:gdLst>
                <a:gd name="T0" fmla="*/ 2520979 w 27"/>
                <a:gd name="T1" fmla="*/ 0 h 14"/>
                <a:gd name="T2" fmla="*/ 0 w 27"/>
                <a:gd name="T3" fmla="*/ 12601575 h 14"/>
                <a:gd name="T4" fmla="*/ 63005435 w 27"/>
                <a:gd name="T5" fmla="*/ 35282188 h 14"/>
                <a:gd name="T6" fmla="*/ 68045806 w 27"/>
                <a:gd name="T7" fmla="*/ 25201563 h 14"/>
                <a:gd name="T8" fmla="*/ 2520979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1" y="0"/>
                  </a:moveTo>
                  <a:lnTo>
                    <a:pt x="0" y="5"/>
                  </a:lnTo>
                  <a:lnTo>
                    <a:pt x="25" y="14"/>
                  </a:lnTo>
                  <a:lnTo>
                    <a:pt x="27" y="10"/>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1" name="Freeform 708"/>
            <p:cNvSpPr>
              <a:spLocks noChangeArrowheads="1"/>
            </p:cNvSpPr>
            <p:nvPr/>
          </p:nvSpPr>
          <p:spPr bwMode="auto">
            <a:xfrm flipH="1">
              <a:off x="871537" y="311150"/>
              <a:ext cx="42863" cy="22225"/>
            </a:xfrm>
            <a:custGeom>
              <a:avLst/>
              <a:gdLst>
                <a:gd name="T0" fmla="*/ 5040371 w 27"/>
                <a:gd name="T1" fmla="*/ 0 h 14"/>
                <a:gd name="T2" fmla="*/ 0 w 27"/>
                <a:gd name="T3" fmla="*/ 10080625 h 14"/>
                <a:gd name="T4" fmla="*/ 65524827 w 27"/>
                <a:gd name="T5" fmla="*/ 35282188 h 14"/>
                <a:gd name="T6" fmla="*/ 68045806 w 27"/>
                <a:gd name="T7" fmla="*/ 22682200 h 14"/>
                <a:gd name="T8" fmla="*/ 5040371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2" y="0"/>
                  </a:moveTo>
                  <a:lnTo>
                    <a:pt x="0" y="4"/>
                  </a:lnTo>
                  <a:lnTo>
                    <a:pt x="26" y="14"/>
                  </a:lnTo>
                  <a:lnTo>
                    <a:pt x="27" y="9"/>
                  </a:lnTo>
                  <a:lnTo>
                    <a:pt x="2"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2" name="Freeform 709"/>
            <p:cNvSpPr>
              <a:spLocks noChangeArrowheads="1"/>
            </p:cNvSpPr>
            <p:nvPr/>
          </p:nvSpPr>
          <p:spPr bwMode="auto">
            <a:xfrm flipH="1">
              <a:off x="895350" y="293687"/>
              <a:ext cx="11113" cy="28575"/>
            </a:xfrm>
            <a:custGeom>
              <a:avLst/>
              <a:gdLst>
                <a:gd name="T0" fmla="*/ 17642681 w 7"/>
                <a:gd name="T1" fmla="*/ 5040313 h 18"/>
                <a:gd name="T2" fmla="*/ 5040539 w 7"/>
                <a:gd name="T3" fmla="*/ 45362813 h 18"/>
                <a:gd name="T4" fmla="*/ 0 w 7"/>
                <a:gd name="T5" fmla="*/ 40322500 h 18"/>
                <a:gd name="T6" fmla="*/ 17642681 w 7"/>
                <a:gd name="T7" fmla="*/ 0 h 18"/>
                <a:gd name="T8" fmla="*/ 17642681 w 7"/>
                <a:gd name="T9" fmla="*/ 5040313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2"/>
                  </a:moveTo>
                  <a:lnTo>
                    <a:pt x="2" y="18"/>
                  </a:lnTo>
                  <a:lnTo>
                    <a:pt x="0" y="16"/>
                  </a:lnTo>
                  <a:lnTo>
                    <a:pt x="7" y="0"/>
                  </a:lnTo>
                  <a:lnTo>
                    <a:pt x="7" y="2"/>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3" name="Freeform 710"/>
            <p:cNvSpPr>
              <a:spLocks noChangeArrowheads="1"/>
            </p:cNvSpPr>
            <p:nvPr/>
          </p:nvSpPr>
          <p:spPr bwMode="auto">
            <a:xfrm flipH="1">
              <a:off x="898525" y="293687"/>
              <a:ext cx="9525" cy="25400"/>
            </a:xfrm>
            <a:custGeom>
              <a:avLst/>
              <a:gdLst>
                <a:gd name="T0" fmla="*/ 15120938 w 6"/>
                <a:gd name="T1" fmla="*/ 0 h 16"/>
                <a:gd name="T2" fmla="*/ 2520950 w 6"/>
                <a:gd name="T3" fmla="*/ 40322500 h 16"/>
                <a:gd name="T4" fmla="*/ 0 w 6"/>
                <a:gd name="T5" fmla="*/ 40322500 h 16"/>
                <a:gd name="T6" fmla="*/ 12601575 w 6"/>
                <a:gd name="T7" fmla="*/ 0 h 16"/>
                <a:gd name="T8" fmla="*/ 15120938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1" y="16"/>
                  </a:lnTo>
                  <a:lnTo>
                    <a:pt x="0" y="16"/>
                  </a:lnTo>
                  <a:lnTo>
                    <a:pt x="5" y="0"/>
                  </a:lnTo>
                  <a:lnTo>
                    <a:pt x="6"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4" name="Freeform 711"/>
            <p:cNvSpPr>
              <a:spLocks noChangeArrowheads="1"/>
            </p:cNvSpPr>
            <p:nvPr/>
          </p:nvSpPr>
          <p:spPr bwMode="auto">
            <a:xfrm flipH="1">
              <a:off x="900112" y="293687"/>
              <a:ext cx="11113" cy="25400"/>
            </a:xfrm>
            <a:custGeom>
              <a:avLst/>
              <a:gdLst>
                <a:gd name="T0" fmla="*/ 17642681 w 7"/>
                <a:gd name="T1" fmla="*/ 0 h 16"/>
                <a:gd name="T2" fmla="*/ 5040539 w 7"/>
                <a:gd name="T3" fmla="*/ 40322500 h 16"/>
                <a:gd name="T4" fmla="*/ 0 w 7"/>
                <a:gd name="T5" fmla="*/ 40322500 h 16"/>
                <a:gd name="T6" fmla="*/ 12602142 w 7"/>
                <a:gd name="T7" fmla="*/ 0 h 16"/>
                <a:gd name="T8" fmla="*/ 17642681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7" y="0"/>
                  </a:moveTo>
                  <a:lnTo>
                    <a:pt x="2" y="16"/>
                  </a:lnTo>
                  <a:lnTo>
                    <a:pt x="0" y="16"/>
                  </a:lnTo>
                  <a:lnTo>
                    <a:pt x="5" y="0"/>
                  </a:lnTo>
                  <a:lnTo>
                    <a:pt x="7"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5" name="Freeform 712"/>
            <p:cNvSpPr>
              <a:spLocks noChangeArrowheads="1"/>
            </p:cNvSpPr>
            <p:nvPr/>
          </p:nvSpPr>
          <p:spPr bwMode="auto">
            <a:xfrm flipH="1">
              <a:off x="1217611" y="179387"/>
              <a:ext cx="23813" cy="11113"/>
            </a:xfrm>
            <a:custGeom>
              <a:avLst/>
              <a:gdLst>
                <a:gd name="T0" fmla="*/ 0 w 9"/>
                <a:gd name="T1" fmla="*/ 0 h 4"/>
                <a:gd name="T2" fmla="*/ 56005530 w 9"/>
                <a:gd name="T3" fmla="*/ 30874692 h 4"/>
                <a:gd name="T4" fmla="*/ 63006552 w 9"/>
                <a:gd name="T5" fmla="*/ 15438735 h 4"/>
                <a:gd name="T6" fmla="*/ 63006552 w 9"/>
                <a:gd name="T7" fmla="*/ 7717979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cubicBezTo>
                    <a:pt x="8" y="4"/>
                    <a:pt x="8" y="4"/>
                    <a:pt x="8" y="4"/>
                  </a:cubicBezTo>
                  <a:cubicBezTo>
                    <a:pt x="8" y="4"/>
                    <a:pt x="8" y="4"/>
                    <a:pt x="9" y="2"/>
                  </a:cubicBezTo>
                  <a:cubicBezTo>
                    <a:pt x="9" y="1"/>
                    <a:pt x="9" y="1"/>
                    <a:pt x="9" y="1"/>
                  </a:cubicBezTo>
                  <a:lnTo>
                    <a:pt x="0" y="0"/>
                  </a:lnTo>
                  <a:close/>
                </a:path>
              </a:pathLst>
            </a:custGeom>
            <a:solidFill>
              <a:srgbClr val="513F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710" name="文本框 709"/>
          <p:cNvSpPr txBox="1"/>
          <p:nvPr/>
        </p:nvSpPr>
        <p:spPr>
          <a:xfrm>
            <a:off x="6338274" y="2795586"/>
            <a:ext cx="5830527" cy="706755"/>
          </a:xfrm>
          <a:prstGeom prst="rect">
            <a:avLst/>
          </a:prstGeom>
          <a:noFill/>
        </p:spPr>
        <p:txBody>
          <a:bodyPr wrap="square" rtlCol="0">
            <a:spAutoFit/>
          </a:bodyPr>
          <a:lstStyle/>
          <a:p>
            <a:pPr algn="ctr"/>
            <a:r>
              <a:rPr lang="zh-CN" altLang="en-US" sz="4000" b="1" dirty="0">
                <a:solidFill>
                  <a:schemeClr val="tx1">
                    <a:lumMod val="85000"/>
                    <a:lumOff val="15000"/>
                  </a:schemeClr>
                </a:solidFill>
                <a:latin typeface="思源黑体 CN Light" panose="020B0300000000000000" pitchFamily="34" charset="-122"/>
                <a:ea typeface="思源黑体 CN Light" panose="020B0300000000000000" pitchFamily="34" charset="-122"/>
              </a:rPr>
              <a:t>感谢聆听！</a:t>
            </a:r>
            <a:endParaRPr lang="zh-CN" altLang="en-US" sz="4000" b="1"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3" name="L 形 2"/>
          <p:cNvSpPr/>
          <p:nvPr/>
        </p:nvSpPr>
        <p:spPr>
          <a:xfrm>
            <a:off x="5759744" y="3693144"/>
            <a:ext cx="2660666" cy="1362074"/>
          </a:xfrm>
          <a:prstGeom prst="corner">
            <a:avLst>
              <a:gd name="adj1" fmla="val 14704"/>
              <a:gd name="adj2" fmla="val 16087"/>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L 形 712"/>
          <p:cNvSpPr/>
          <p:nvPr/>
        </p:nvSpPr>
        <p:spPr>
          <a:xfrm flipH="1" flipV="1">
            <a:off x="9505942" y="1373972"/>
            <a:ext cx="2660666" cy="1362074"/>
          </a:xfrm>
          <a:prstGeom prst="corner">
            <a:avLst>
              <a:gd name="adj1" fmla="val 14704"/>
              <a:gd name="adj2" fmla="val 16087"/>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10"/>
                                        </p:tgtEl>
                                        <p:attrNameLst>
                                          <p:attrName>style.visibility</p:attrName>
                                        </p:attrNameLst>
                                      </p:cBhvr>
                                      <p:to>
                                        <p:strVal val="visible"/>
                                      </p:to>
                                    </p:set>
                                    <p:anim calcmode="lin" valueType="num">
                                      <p:cBhvr>
                                        <p:cTn id="7" dur="1000" fill="hold"/>
                                        <p:tgtEl>
                                          <p:spTgt spid="710"/>
                                        </p:tgtEl>
                                        <p:attrNameLst>
                                          <p:attrName>ppt_w</p:attrName>
                                        </p:attrNameLst>
                                      </p:cBhvr>
                                      <p:tavLst>
                                        <p:tav tm="0">
                                          <p:val>
                                            <p:fltVal val="0"/>
                                          </p:val>
                                        </p:tav>
                                        <p:tav tm="100000">
                                          <p:val>
                                            <p:strVal val="#ppt_w"/>
                                          </p:val>
                                        </p:tav>
                                      </p:tavLst>
                                    </p:anim>
                                    <p:anim calcmode="lin" valueType="num">
                                      <p:cBhvr>
                                        <p:cTn id="8" dur="1000" fill="hold"/>
                                        <p:tgtEl>
                                          <p:spTgt spid="710"/>
                                        </p:tgtEl>
                                        <p:attrNameLst>
                                          <p:attrName>ppt_h</p:attrName>
                                        </p:attrNameLst>
                                      </p:cBhvr>
                                      <p:tavLst>
                                        <p:tav tm="0">
                                          <p:val>
                                            <p:fltVal val="0"/>
                                          </p:val>
                                        </p:tav>
                                        <p:tav tm="100000">
                                          <p:val>
                                            <p:strVal val="#ppt_h"/>
                                          </p:val>
                                        </p:tav>
                                      </p:tavLst>
                                    </p:anim>
                                    <p:anim calcmode="lin" valueType="num">
                                      <p:cBhvr>
                                        <p:cTn id="9" dur="1000" fill="hold"/>
                                        <p:tgtEl>
                                          <p:spTgt spid="710"/>
                                        </p:tgtEl>
                                        <p:attrNameLst>
                                          <p:attrName>style.rotation</p:attrName>
                                        </p:attrNameLst>
                                      </p:cBhvr>
                                      <p:tavLst>
                                        <p:tav tm="0">
                                          <p:val>
                                            <p:fltVal val="90"/>
                                          </p:val>
                                        </p:tav>
                                        <p:tav tm="100000">
                                          <p:val>
                                            <p:fltVal val="0"/>
                                          </p:val>
                                        </p:tav>
                                      </p:tavLst>
                                    </p:anim>
                                    <p:animEffect transition="in" filter="fade">
                                      <p:cBhvr>
                                        <p:cTn id="10" dur="10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992257" y="4299529"/>
            <a:ext cx="2207486" cy="2207485"/>
          </a:xfrm>
          <a:prstGeom prst="rect">
            <a:avLst/>
          </a:prstGeom>
          <a:solidFill>
            <a:schemeClr val="bg1"/>
          </a:solidFill>
        </p:spPr>
      </p:pic>
      <p:grpSp>
        <p:nvGrpSpPr>
          <p:cNvPr id="95" name="组合 94"/>
          <p:cNvGrpSpPr/>
          <p:nvPr/>
        </p:nvGrpSpPr>
        <p:grpSpPr>
          <a:xfrm>
            <a:off x="3472206" y="0"/>
            <a:ext cx="5247588" cy="5247588"/>
            <a:chOff x="5264287" y="368152"/>
            <a:chExt cx="5813288" cy="5813288"/>
          </a:xfrm>
        </p:grpSpPr>
        <p:sp>
          <p:nvSpPr>
            <p:cNvPr id="96" name="椭圆 95"/>
            <p:cNvSpPr/>
            <p:nvPr/>
          </p:nvSpPr>
          <p:spPr>
            <a:xfrm>
              <a:off x="5264287" y="368152"/>
              <a:ext cx="5813288" cy="5813288"/>
            </a:xfrm>
            <a:prstGeom prst="ellipse">
              <a:avLst/>
            </a:prstGeom>
            <a:solidFill>
              <a:srgbClr val="D7C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5555096" y="651669"/>
              <a:ext cx="5246254" cy="5246254"/>
            </a:xfrm>
            <a:prstGeom prst="ellipse">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新月形 97"/>
            <p:cNvSpPr/>
            <p:nvPr/>
          </p:nvSpPr>
          <p:spPr>
            <a:xfrm rot="16200000">
              <a:off x="6873269" y="1964660"/>
              <a:ext cx="2618166" cy="5236330"/>
            </a:xfrm>
            <a:prstGeom prst="moon">
              <a:avLst>
                <a:gd name="adj" fmla="val 44959"/>
              </a:avLst>
            </a:pr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2"/>
          <a:stretch>
            <a:fillRect/>
          </a:stretch>
        </p:blipFill>
        <p:spPr>
          <a:xfrm>
            <a:off x="5099311" y="3567545"/>
            <a:ext cx="2387690" cy="2811166"/>
          </a:xfrm>
          <a:prstGeom prst="rect">
            <a:avLst/>
          </a:prstGeom>
        </p:spPr>
      </p:pic>
      <p:grpSp>
        <p:nvGrpSpPr>
          <p:cNvPr id="94" name="组合 93"/>
          <p:cNvGrpSpPr/>
          <p:nvPr/>
        </p:nvGrpSpPr>
        <p:grpSpPr>
          <a:xfrm>
            <a:off x="7068694" y="3164614"/>
            <a:ext cx="836613" cy="893763"/>
            <a:chOff x="1762557" y="2400733"/>
            <a:chExt cx="836613" cy="893763"/>
          </a:xfrm>
        </p:grpSpPr>
        <p:sp>
          <p:nvSpPr>
            <p:cNvPr id="11" name="Freeform 630"/>
            <p:cNvSpPr>
              <a:spLocks noChangeArrowheads="1"/>
            </p:cNvSpPr>
            <p:nvPr/>
          </p:nvSpPr>
          <p:spPr bwMode="auto">
            <a:xfrm flipH="1">
              <a:off x="1799070" y="2499158"/>
              <a:ext cx="657225" cy="795338"/>
            </a:xfrm>
            <a:custGeom>
              <a:avLst/>
              <a:gdLst>
                <a:gd name="T0" fmla="*/ 390625013 w 414"/>
                <a:gd name="T1" fmla="*/ 0 h 501"/>
                <a:gd name="T2" fmla="*/ 1043344688 w 414"/>
                <a:gd name="T3" fmla="*/ 289818945 h 501"/>
                <a:gd name="T4" fmla="*/ 652721263 w 414"/>
                <a:gd name="T5" fmla="*/ 1262599869 h 501"/>
                <a:gd name="T6" fmla="*/ 0 w 414"/>
                <a:gd name="T7" fmla="*/ 970261560 h 501"/>
                <a:gd name="T8" fmla="*/ 390625013 w 414"/>
                <a:gd name="T9" fmla="*/ 0 h 501"/>
                <a:gd name="T10" fmla="*/ 0 60000 65536"/>
                <a:gd name="T11" fmla="*/ 0 60000 65536"/>
                <a:gd name="T12" fmla="*/ 0 60000 65536"/>
                <a:gd name="T13" fmla="*/ 0 60000 65536"/>
                <a:gd name="T14" fmla="*/ 0 60000 65536"/>
                <a:gd name="T15" fmla="*/ 0 w 414"/>
                <a:gd name="T16" fmla="*/ 0 h 501"/>
                <a:gd name="T17" fmla="*/ 414 w 414"/>
                <a:gd name="T18" fmla="*/ 501 h 501"/>
              </a:gdLst>
              <a:ahLst/>
              <a:cxnLst>
                <a:cxn ang="T10">
                  <a:pos x="T0" y="T1"/>
                </a:cxn>
                <a:cxn ang="T11">
                  <a:pos x="T2" y="T3"/>
                </a:cxn>
                <a:cxn ang="T12">
                  <a:pos x="T4" y="T5"/>
                </a:cxn>
                <a:cxn ang="T13">
                  <a:pos x="T6" y="T7"/>
                </a:cxn>
                <a:cxn ang="T14">
                  <a:pos x="T8" y="T9"/>
                </a:cxn>
              </a:cxnLst>
              <a:rect l="T15" t="T16" r="T17" b="T18"/>
              <a:pathLst>
                <a:path w="414" h="501">
                  <a:moveTo>
                    <a:pt x="155" y="0"/>
                  </a:moveTo>
                  <a:lnTo>
                    <a:pt x="414" y="115"/>
                  </a:lnTo>
                  <a:lnTo>
                    <a:pt x="259" y="501"/>
                  </a:lnTo>
                  <a:lnTo>
                    <a:pt x="0" y="385"/>
                  </a:lnTo>
                  <a:lnTo>
                    <a:pt x="155" y="0"/>
                  </a:lnTo>
                  <a:close/>
                </a:path>
              </a:pathLst>
            </a:custGeom>
            <a:solidFill>
              <a:srgbClr val="F8FAF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 name="Freeform 631"/>
            <p:cNvSpPr>
              <a:spLocks noChangeArrowheads="1"/>
            </p:cNvSpPr>
            <p:nvPr/>
          </p:nvSpPr>
          <p:spPr bwMode="auto">
            <a:xfrm flipH="1">
              <a:off x="1810183" y="2476933"/>
              <a:ext cx="720725" cy="814388"/>
            </a:xfrm>
            <a:custGeom>
              <a:avLst/>
              <a:gdLst>
                <a:gd name="T0" fmla="*/ 564515000 w 454"/>
                <a:gd name="T1" fmla="*/ 0 h 513"/>
                <a:gd name="T2" fmla="*/ 1144150938 w 454"/>
                <a:gd name="T3" fmla="*/ 418346194 h 513"/>
                <a:gd name="T4" fmla="*/ 584676250 w 454"/>
                <a:gd name="T5" fmla="*/ 1292841744 h 513"/>
                <a:gd name="T6" fmla="*/ 0 w 454"/>
                <a:gd name="T7" fmla="*/ 871974598 h 513"/>
                <a:gd name="T8" fmla="*/ 564515000 w 454"/>
                <a:gd name="T9" fmla="*/ 0 h 513"/>
                <a:gd name="T10" fmla="*/ 0 60000 65536"/>
                <a:gd name="T11" fmla="*/ 0 60000 65536"/>
                <a:gd name="T12" fmla="*/ 0 60000 65536"/>
                <a:gd name="T13" fmla="*/ 0 60000 65536"/>
                <a:gd name="T14" fmla="*/ 0 60000 65536"/>
                <a:gd name="T15" fmla="*/ 0 w 454"/>
                <a:gd name="T16" fmla="*/ 0 h 513"/>
                <a:gd name="T17" fmla="*/ 454 w 454"/>
                <a:gd name="T18" fmla="*/ 513 h 513"/>
              </a:gdLst>
              <a:ahLst/>
              <a:cxnLst>
                <a:cxn ang="T10">
                  <a:pos x="T0" y="T1"/>
                </a:cxn>
                <a:cxn ang="T11">
                  <a:pos x="T2" y="T3"/>
                </a:cxn>
                <a:cxn ang="T12">
                  <a:pos x="T4" y="T5"/>
                </a:cxn>
                <a:cxn ang="T13">
                  <a:pos x="T6" y="T7"/>
                </a:cxn>
                <a:cxn ang="T14">
                  <a:pos x="T8" y="T9"/>
                </a:cxn>
              </a:cxnLst>
              <a:rect l="T15" t="T16" r="T17" b="T18"/>
              <a:pathLst>
                <a:path w="454" h="513">
                  <a:moveTo>
                    <a:pt x="224" y="0"/>
                  </a:moveTo>
                  <a:lnTo>
                    <a:pt x="454" y="166"/>
                  </a:lnTo>
                  <a:lnTo>
                    <a:pt x="232" y="513"/>
                  </a:lnTo>
                  <a:lnTo>
                    <a:pt x="0" y="346"/>
                  </a:lnTo>
                  <a:lnTo>
                    <a:pt x="224" y="0"/>
                  </a:lnTo>
                  <a:close/>
                </a:path>
              </a:pathLst>
            </a:custGeom>
            <a:solidFill>
              <a:srgbClr val="DCDBD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 name="Freeform 632"/>
            <p:cNvSpPr>
              <a:spLocks noChangeArrowheads="1"/>
            </p:cNvSpPr>
            <p:nvPr/>
          </p:nvSpPr>
          <p:spPr bwMode="auto">
            <a:xfrm flipH="1">
              <a:off x="1762557" y="2400733"/>
              <a:ext cx="690563" cy="808038"/>
            </a:xfrm>
            <a:custGeom>
              <a:avLst/>
              <a:gdLst>
                <a:gd name="T0" fmla="*/ 473789718 w 435"/>
                <a:gd name="T1" fmla="*/ 0 h 509"/>
                <a:gd name="T2" fmla="*/ 1096269556 w 435"/>
                <a:gd name="T3" fmla="*/ 357862409 h 509"/>
                <a:gd name="T4" fmla="*/ 617439522 w 435"/>
                <a:gd name="T5" fmla="*/ 1282761119 h 509"/>
                <a:gd name="T6" fmla="*/ 0 w 435"/>
                <a:gd name="T7" fmla="*/ 924898710 h 509"/>
                <a:gd name="T8" fmla="*/ 473789718 w 435"/>
                <a:gd name="T9" fmla="*/ 0 h 509"/>
                <a:gd name="T10" fmla="*/ 0 60000 65536"/>
                <a:gd name="T11" fmla="*/ 0 60000 65536"/>
                <a:gd name="T12" fmla="*/ 0 60000 65536"/>
                <a:gd name="T13" fmla="*/ 0 60000 65536"/>
                <a:gd name="T14" fmla="*/ 0 60000 65536"/>
                <a:gd name="T15" fmla="*/ 0 w 435"/>
                <a:gd name="T16" fmla="*/ 0 h 509"/>
                <a:gd name="T17" fmla="*/ 435 w 435"/>
                <a:gd name="T18" fmla="*/ 509 h 509"/>
              </a:gdLst>
              <a:ahLst/>
              <a:cxnLst>
                <a:cxn ang="T10">
                  <a:pos x="T0" y="T1"/>
                </a:cxn>
                <a:cxn ang="T11">
                  <a:pos x="T2" y="T3"/>
                </a:cxn>
                <a:cxn ang="T12">
                  <a:pos x="T4" y="T5"/>
                </a:cxn>
                <a:cxn ang="T13">
                  <a:pos x="T6" y="T7"/>
                </a:cxn>
                <a:cxn ang="T14">
                  <a:pos x="T8" y="T9"/>
                </a:cxn>
              </a:cxnLst>
              <a:rect l="T15" t="T16" r="T17" b="T18"/>
              <a:pathLst>
                <a:path w="435" h="509">
                  <a:moveTo>
                    <a:pt x="188" y="0"/>
                  </a:moveTo>
                  <a:lnTo>
                    <a:pt x="435" y="142"/>
                  </a:lnTo>
                  <a:lnTo>
                    <a:pt x="245" y="509"/>
                  </a:lnTo>
                  <a:lnTo>
                    <a:pt x="0" y="367"/>
                  </a:lnTo>
                  <a:lnTo>
                    <a:pt x="188" y="0"/>
                  </a:lnTo>
                  <a:close/>
                </a:path>
              </a:pathLst>
            </a:custGeom>
            <a:solidFill>
              <a:srgbClr val="BABC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 name="Freeform 633"/>
            <p:cNvSpPr>
              <a:spLocks noChangeArrowheads="1"/>
            </p:cNvSpPr>
            <p:nvPr/>
          </p:nvSpPr>
          <p:spPr bwMode="auto">
            <a:xfrm flipH="1">
              <a:off x="1791133" y="2400733"/>
              <a:ext cx="733425" cy="814388"/>
            </a:xfrm>
            <a:custGeom>
              <a:avLst/>
              <a:gdLst>
                <a:gd name="T0" fmla="*/ 604837500 w 462"/>
                <a:gd name="T1" fmla="*/ 0 h 513"/>
                <a:gd name="T2" fmla="*/ 1164312188 w 462"/>
                <a:gd name="T3" fmla="*/ 451109039 h 513"/>
                <a:gd name="T4" fmla="*/ 559474688 w 462"/>
                <a:gd name="T5" fmla="*/ 1292841744 h 513"/>
                <a:gd name="T6" fmla="*/ 0 w 462"/>
                <a:gd name="T7" fmla="*/ 839213340 h 513"/>
                <a:gd name="T8" fmla="*/ 604837500 w 462"/>
                <a:gd name="T9" fmla="*/ 0 h 513"/>
                <a:gd name="T10" fmla="*/ 0 60000 65536"/>
                <a:gd name="T11" fmla="*/ 0 60000 65536"/>
                <a:gd name="T12" fmla="*/ 0 60000 65536"/>
                <a:gd name="T13" fmla="*/ 0 60000 65536"/>
                <a:gd name="T14" fmla="*/ 0 60000 65536"/>
                <a:gd name="T15" fmla="*/ 0 w 462"/>
                <a:gd name="T16" fmla="*/ 0 h 513"/>
                <a:gd name="T17" fmla="*/ 462 w 462"/>
                <a:gd name="T18" fmla="*/ 513 h 513"/>
              </a:gdLst>
              <a:ahLst/>
              <a:cxnLst>
                <a:cxn ang="T10">
                  <a:pos x="T0" y="T1"/>
                </a:cxn>
                <a:cxn ang="T11">
                  <a:pos x="T2" y="T3"/>
                </a:cxn>
                <a:cxn ang="T12">
                  <a:pos x="T4" y="T5"/>
                </a:cxn>
                <a:cxn ang="T13">
                  <a:pos x="T6" y="T7"/>
                </a:cxn>
                <a:cxn ang="T14">
                  <a:pos x="T8" y="T9"/>
                </a:cxn>
              </a:cxnLst>
              <a:rect l="T15" t="T16" r="T17" b="T18"/>
              <a:pathLst>
                <a:path w="462" h="513">
                  <a:moveTo>
                    <a:pt x="240" y="0"/>
                  </a:moveTo>
                  <a:lnTo>
                    <a:pt x="462" y="179"/>
                  </a:lnTo>
                  <a:lnTo>
                    <a:pt x="222" y="513"/>
                  </a:lnTo>
                  <a:lnTo>
                    <a:pt x="0" y="333"/>
                  </a:lnTo>
                  <a:lnTo>
                    <a:pt x="240" y="0"/>
                  </a:lnTo>
                  <a:close/>
                </a:path>
              </a:pathLst>
            </a:custGeom>
            <a:solidFill>
              <a:srgbClr val="F8FAF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634"/>
            <p:cNvSpPr>
              <a:spLocks noChangeArrowheads="1"/>
            </p:cNvSpPr>
            <p:nvPr/>
          </p:nvSpPr>
          <p:spPr bwMode="auto">
            <a:xfrm flipH="1">
              <a:off x="2105457" y="2927783"/>
              <a:ext cx="14288" cy="14288"/>
            </a:xfrm>
            <a:custGeom>
              <a:avLst/>
              <a:gdLst>
                <a:gd name="T0" fmla="*/ 16331184 w 5"/>
                <a:gd name="T1" fmla="*/ 8167021 h 5"/>
                <a:gd name="T2" fmla="*/ 24498205 w 5"/>
                <a:gd name="T3" fmla="*/ 0 h 5"/>
                <a:gd name="T4" fmla="*/ 40829389 w 5"/>
                <a:gd name="T5" fmla="*/ 16331184 h 5"/>
                <a:gd name="T6" fmla="*/ 40829389 w 5"/>
                <a:gd name="T7" fmla="*/ 24498205 h 5"/>
                <a:gd name="T8" fmla="*/ 32662368 w 5"/>
                <a:gd name="T9" fmla="*/ 40829389 h 5"/>
                <a:gd name="T10" fmla="*/ 16331184 w 5"/>
                <a:gd name="T11" fmla="*/ 40829389 h 5"/>
                <a:gd name="T12" fmla="*/ 8167021 w 5"/>
                <a:gd name="T13" fmla="*/ 32662368 h 5"/>
                <a:gd name="T14" fmla="*/ 8167021 w 5"/>
                <a:gd name="T15" fmla="*/ 16331184 h 5"/>
                <a:gd name="T16" fmla="*/ 16331184 w 5"/>
                <a:gd name="T17" fmla="*/ 816702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1"/>
                  </a:moveTo>
                  <a:cubicBezTo>
                    <a:pt x="2" y="0"/>
                    <a:pt x="3" y="0"/>
                    <a:pt x="3" y="0"/>
                  </a:cubicBezTo>
                  <a:cubicBezTo>
                    <a:pt x="5" y="2"/>
                    <a:pt x="5" y="2"/>
                    <a:pt x="5" y="2"/>
                  </a:cubicBezTo>
                  <a:cubicBezTo>
                    <a:pt x="5" y="2"/>
                    <a:pt x="5" y="3"/>
                    <a:pt x="5" y="3"/>
                  </a:cubicBezTo>
                  <a:cubicBezTo>
                    <a:pt x="4" y="5"/>
                    <a:pt x="4" y="5"/>
                    <a:pt x="4" y="5"/>
                  </a:cubicBezTo>
                  <a:cubicBezTo>
                    <a:pt x="4" y="5"/>
                    <a:pt x="3" y="5"/>
                    <a:pt x="2" y="5"/>
                  </a:cubicBezTo>
                  <a:cubicBezTo>
                    <a:pt x="1" y="4"/>
                    <a:pt x="1" y="4"/>
                    <a:pt x="1" y="4"/>
                  </a:cubicBezTo>
                  <a:cubicBezTo>
                    <a:pt x="0" y="3"/>
                    <a:pt x="0" y="3"/>
                    <a:pt x="1" y="2"/>
                  </a:cubicBezTo>
                  <a:lnTo>
                    <a:pt x="2" y="1"/>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 name="Freeform 635"/>
            <p:cNvSpPr>
              <a:spLocks noChangeArrowheads="1"/>
            </p:cNvSpPr>
            <p:nvPr/>
          </p:nvSpPr>
          <p:spPr bwMode="auto">
            <a:xfrm flipH="1">
              <a:off x="2202295" y="2851583"/>
              <a:ext cx="12700" cy="14288"/>
            </a:xfrm>
            <a:custGeom>
              <a:avLst/>
              <a:gdLst>
                <a:gd name="T0" fmla="*/ 12903200 w 5"/>
                <a:gd name="T1" fmla="*/ 0 h 5"/>
                <a:gd name="T2" fmla="*/ 19354800 w 5"/>
                <a:gd name="T3" fmla="*/ 0 h 5"/>
                <a:gd name="T4" fmla="*/ 32258000 w 5"/>
                <a:gd name="T5" fmla="*/ 8167021 h 5"/>
                <a:gd name="T6" fmla="*/ 32258000 w 5"/>
                <a:gd name="T7" fmla="*/ 24498205 h 5"/>
                <a:gd name="T8" fmla="*/ 25806400 w 5"/>
                <a:gd name="T9" fmla="*/ 32662368 h 5"/>
                <a:gd name="T10" fmla="*/ 12903200 w 5"/>
                <a:gd name="T11" fmla="*/ 32662368 h 5"/>
                <a:gd name="T12" fmla="*/ 6451600 w 5"/>
                <a:gd name="T13" fmla="*/ 24498205 h 5"/>
                <a:gd name="T14" fmla="*/ 6451600 w 5"/>
                <a:gd name="T15" fmla="*/ 16331184 h 5"/>
                <a:gd name="T16" fmla="*/ 12903200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cubicBezTo>
                    <a:pt x="2" y="0"/>
                    <a:pt x="3" y="0"/>
                    <a:pt x="3" y="0"/>
                  </a:cubicBezTo>
                  <a:cubicBezTo>
                    <a:pt x="5" y="1"/>
                    <a:pt x="5" y="1"/>
                    <a:pt x="5" y="1"/>
                  </a:cubicBezTo>
                  <a:cubicBezTo>
                    <a:pt x="5" y="1"/>
                    <a:pt x="5" y="2"/>
                    <a:pt x="5" y="3"/>
                  </a:cubicBezTo>
                  <a:cubicBezTo>
                    <a:pt x="4" y="4"/>
                    <a:pt x="4" y="4"/>
                    <a:pt x="4" y="4"/>
                  </a:cubicBezTo>
                  <a:cubicBezTo>
                    <a:pt x="4" y="5"/>
                    <a:pt x="3" y="5"/>
                    <a:pt x="2" y="4"/>
                  </a:cubicBezTo>
                  <a:cubicBezTo>
                    <a:pt x="1" y="3"/>
                    <a:pt x="1" y="3"/>
                    <a:pt x="1" y="3"/>
                  </a:cubicBezTo>
                  <a:cubicBezTo>
                    <a:pt x="0" y="3"/>
                    <a:pt x="0" y="2"/>
                    <a:pt x="1" y="2"/>
                  </a:cubicBezTo>
                  <a:lnTo>
                    <a:pt x="2"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17" name="Picture 6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97545" y="2757920"/>
              <a:ext cx="33338"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8" name="Freeform 637"/>
            <p:cNvSpPr>
              <a:spLocks noChangeArrowheads="1"/>
            </p:cNvSpPr>
            <p:nvPr/>
          </p:nvSpPr>
          <p:spPr bwMode="auto">
            <a:xfrm flipH="1">
              <a:off x="2132445" y="2957945"/>
              <a:ext cx="98425" cy="130175"/>
            </a:xfrm>
            <a:custGeom>
              <a:avLst/>
              <a:gdLst>
                <a:gd name="T0" fmla="*/ 226441343 w 37"/>
                <a:gd name="T1" fmla="*/ 0 h 46"/>
                <a:gd name="T2" fmla="*/ 261823801 w 37"/>
                <a:gd name="T3" fmla="*/ 32034370 h 46"/>
                <a:gd name="T4" fmla="*/ 42458417 w 37"/>
                <a:gd name="T5" fmla="*/ 360372508 h 46"/>
                <a:gd name="T6" fmla="*/ 28306498 w 37"/>
                <a:gd name="T7" fmla="*/ 368381101 h 46"/>
                <a:gd name="T8" fmla="*/ 0 w 37"/>
                <a:gd name="T9" fmla="*/ 344355323 h 46"/>
                <a:gd name="T10" fmla="*/ 0 w 37"/>
                <a:gd name="T11" fmla="*/ 328340968 h 46"/>
                <a:gd name="T12" fmla="*/ 226441343 w 37"/>
                <a:gd name="T13" fmla="*/ 0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32" y="0"/>
                  </a:moveTo>
                  <a:cubicBezTo>
                    <a:pt x="37" y="4"/>
                    <a:pt x="37" y="4"/>
                    <a:pt x="37" y="4"/>
                  </a:cubicBezTo>
                  <a:cubicBezTo>
                    <a:pt x="6" y="45"/>
                    <a:pt x="6" y="45"/>
                    <a:pt x="6" y="45"/>
                  </a:cubicBezTo>
                  <a:cubicBezTo>
                    <a:pt x="5" y="46"/>
                    <a:pt x="4" y="46"/>
                    <a:pt x="4" y="46"/>
                  </a:cubicBezTo>
                  <a:cubicBezTo>
                    <a:pt x="0" y="43"/>
                    <a:pt x="0" y="43"/>
                    <a:pt x="0" y="43"/>
                  </a:cubicBezTo>
                  <a:cubicBezTo>
                    <a:pt x="0" y="43"/>
                    <a:pt x="0" y="42"/>
                    <a:pt x="0" y="41"/>
                  </a:cubicBezTo>
                  <a:lnTo>
                    <a:pt x="32"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Freeform 638"/>
            <p:cNvSpPr>
              <a:spLocks noChangeArrowheads="1"/>
            </p:cNvSpPr>
            <p:nvPr/>
          </p:nvSpPr>
          <p:spPr bwMode="auto">
            <a:xfrm flipH="1">
              <a:off x="2146732" y="2946833"/>
              <a:ext cx="55563" cy="71438"/>
            </a:xfrm>
            <a:custGeom>
              <a:avLst/>
              <a:gdLst>
                <a:gd name="T0" fmla="*/ 112009716 w 21"/>
                <a:gd name="T1" fmla="*/ 0 h 25"/>
                <a:gd name="T2" fmla="*/ 147011760 w 21"/>
                <a:gd name="T3" fmla="*/ 32661454 h 25"/>
                <a:gd name="T4" fmla="*/ 42002982 w 21"/>
                <a:gd name="T5" fmla="*/ 195968722 h 25"/>
                <a:gd name="T6" fmla="*/ 28001106 w 21"/>
                <a:gd name="T7" fmla="*/ 204135514 h 25"/>
                <a:gd name="T8" fmla="*/ 7000938 w 21"/>
                <a:gd name="T9" fmla="*/ 179637995 h 25"/>
                <a:gd name="T10" fmla="*/ 7000938 w 21"/>
                <a:gd name="T11" fmla="*/ 163307268 h 25"/>
                <a:gd name="T12" fmla="*/ 112009716 w 21"/>
                <a:gd name="T13" fmla="*/ 0 h 25"/>
                <a:gd name="T14" fmla="*/ 0 60000 65536"/>
                <a:gd name="T15" fmla="*/ 0 60000 65536"/>
                <a:gd name="T16" fmla="*/ 0 60000 65536"/>
                <a:gd name="T17" fmla="*/ 0 60000 65536"/>
                <a:gd name="T18" fmla="*/ 0 60000 65536"/>
                <a:gd name="T19" fmla="*/ 0 60000 65536"/>
                <a:gd name="T20" fmla="*/ 0 60000 65536"/>
                <a:gd name="T21" fmla="*/ 0 w 21"/>
                <a:gd name="T22" fmla="*/ 0 h 25"/>
                <a:gd name="T23" fmla="*/ 21 w 2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5">
                  <a:moveTo>
                    <a:pt x="16" y="0"/>
                  </a:moveTo>
                  <a:cubicBezTo>
                    <a:pt x="21" y="4"/>
                    <a:pt x="21" y="4"/>
                    <a:pt x="21" y="4"/>
                  </a:cubicBezTo>
                  <a:cubicBezTo>
                    <a:pt x="6" y="24"/>
                    <a:pt x="6" y="24"/>
                    <a:pt x="6" y="24"/>
                  </a:cubicBezTo>
                  <a:cubicBezTo>
                    <a:pt x="5" y="25"/>
                    <a:pt x="4" y="25"/>
                    <a:pt x="4" y="25"/>
                  </a:cubicBezTo>
                  <a:cubicBezTo>
                    <a:pt x="1" y="22"/>
                    <a:pt x="1" y="22"/>
                    <a:pt x="1" y="22"/>
                  </a:cubicBezTo>
                  <a:cubicBezTo>
                    <a:pt x="0" y="22"/>
                    <a:pt x="0" y="21"/>
                    <a:pt x="1" y="20"/>
                  </a:cubicBezTo>
                  <a:lnTo>
                    <a:pt x="16"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Freeform 639"/>
            <p:cNvSpPr>
              <a:spLocks noChangeArrowheads="1"/>
            </p:cNvSpPr>
            <p:nvPr/>
          </p:nvSpPr>
          <p:spPr bwMode="auto">
            <a:xfrm flipH="1">
              <a:off x="2230870" y="2876983"/>
              <a:ext cx="82550" cy="106363"/>
            </a:xfrm>
            <a:custGeom>
              <a:avLst/>
              <a:gdLst>
                <a:gd name="T0" fmla="*/ 177277456 w 31"/>
                <a:gd name="T1" fmla="*/ 0 h 38"/>
                <a:gd name="T2" fmla="*/ 219822661 w 31"/>
                <a:gd name="T3" fmla="*/ 31337899 h 38"/>
                <a:gd name="T4" fmla="*/ 42545205 w 31"/>
                <a:gd name="T5" fmla="*/ 289878361 h 38"/>
                <a:gd name="T6" fmla="*/ 28365245 w 31"/>
                <a:gd name="T7" fmla="*/ 297712836 h 38"/>
                <a:gd name="T8" fmla="*/ 0 w 31"/>
                <a:gd name="T9" fmla="*/ 274209412 h 38"/>
                <a:gd name="T10" fmla="*/ 0 w 31"/>
                <a:gd name="T11" fmla="*/ 258540463 h 38"/>
                <a:gd name="T12" fmla="*/ 177277456 w 31"/>
                <a:gd name="T13" fmla="*/ 0 h 38"/>
                <a:gd name="T14" fmla="*/ 0 60000 65536"/>
                <a:gd name="T15" fmla="*/ 0 60000 65536"/>
                <a:gd name="T16" fmla="*/ 0 60000 65536"/>
                <a:gd name="T17" fmla="*/ 0 60000 65536"/>
                <a:gd name="T18" fmla="*/ 0 60000 65536"/>
                <a:gd name="T19" fmla="*/ 0 60000 65536"/>
                <a:gd name="T20" fmla="*/ 0 60000 65536"/>
                <a:gd name="T21" fmla="*/ 0 w 31"/>
                <a:gd name="T22" fmla="*/ 0 h 38"/>
                <a:gd name="T23" fmla="*/ 31 w 3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8">
                  <a:moveTo>
                    <a:pt x="25" y="0"/>
                  </a:moveTo>
                  <a:cubicBezTo>
                    <a:pt x="31" y="4"/>
                    <a:pt x="31" y="4"/>
                    <a:pt x="31" y="4"/>
                  </a:cubicBezTo>
                  <a:cubicBezTo>
                    <a:pt x="6" y="37"/>
                    <a:pt x="6" y="37"/>
                    <a:pt x="6" y="37"/>
                  </a:cubicBezTo>
                  <a:cubicBezTo>
                    <a:pt x="5" y="38"/>
                    <a:pt x="4" y="38"/>
                    <a:pt x="4" y="38"/>
                  </a:cubicBezTo>
                  <a:cubicBezTo>
                    <a:pt x="0" y="35"/>
                    <a:pt x="0" y="35"/>
                    <a:pt x="0" y="35"/>
                  </a:cubicBezTo>
                  <a:cubicBezTo>
                    <a:pt x="0" y="34"/>
                    <a:pt x="0" y="34"/>
                    <a:pt x="0" y="33"/>
                  </a:cubicBezTo>
                  <a:lnTo>
                    <a:pt x="25" y="0"/>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640"/>
            <p:cNvSpPr>
              <a:spLocks noChangeArrowheads="1"/>
            </p:cNvSpPr>
            <p:nvPr/>
          </p:nvSpPr>
          <p:spPr bwMode="auto">
            <a:xfrm flipH="1">
              <a:off x="2246745" y="2865870"/>
              <a:ext cx="73025" cy="95250"/>
            </a:xfrm>
            <a:custGeom>
              <a:avLst/>
              <a:gdLst>
                <a:gd name="T0" fmla="*/ 168244191 w 27"/>
                <a:gd name="T1" fmla="*/ 0 h 34"/>
                <a:gd name="T2" fmla="*/ 197505579 w 27"/>
                <a:gd name="T3" fmla="*/ 31393279 h 34"/>
                <a:gd name="T4" fmla="*/ 43890730 w 27"/>
                <a:gd name="T5" fmla="*/ 258993154 h 34"/>
                <a:gd name="T6" fmla="*/ 29261388 w 27"/>
                <a:gd name="T7" fmla="*/ 258993154 h 34"/>
                <a:gd name="T8" fmla="*/ 7316023 w 27"/>
                <a:gd name="T9" fmla="*/ 243296515 h 34"/>
                <a:gd name="T10" fmla="*/ 7316023 w 27"/>
                <a:gd name="T11" fmla="*/ 227599875 h 34"/>
                <a:gd name="T12" fmla="*/ 168244191 w 27"/>
                <a:gd name="T13" fmla="*/ 0 h 34"/>
                <a:gd name="T14" fmla="*/ 0 60000 65536"/>
                <a:gd name="T15" fmla="*/ 0 60000 65536"/>
                <a:gd name="T16" fmla="*/ 0 60000 65536"/>
                <a:gd name="T17" fmla="*/ 0 60000 65536"/>
                <a:gd name="T18" fmla="*/ 0 60000 65536"/>
                <a:gd name="T19" fmla="*/ 0 60000 65536"/>
                <a:gd name="T20" fmla="*/ 0 60000 65536"/>
                <a:gd name="T21" fmla="*/ 0 w 27"/>
                <a:gd name="T22" fmla="*/ 0 h 34"/>
                <a:gd name="T23" fmla="*/ 27 w 2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4">
                  <a:moveTo>
                    <a:pt x="23" y="0"/>
                  </a:moveTo>
                  <a:cubicBezTo>
                    <a:pt x="27" y="4"/>
                    <a:pt x="27" y="4"/>
                    <a:pt x="27" y="4"/>
                  </a:cubicBezTo>
                  <a:cubicBezTo>
                    <a:pt x="6" y="33"/>
                    <a:pt x="6" y="33"/>
                    <a:pt x="6" y="33"/>
                  </a:cubicBezTo>
                  <a:cubicBezTo>
                    <a:pt x="5" y="33"/>
                    <a:pt x="4" y="34"/>
                    <a:pt x="4" y="33"/>
                  </a:cubicBezTo>
                  <a:cubicBezTo>
                    <a:pt x="1" y="31"/>
                    <a:pt x="1" y="31"/>
                    <a:pt x="1" y="31"/>
                  </a:cubicBezTo>
                  <a:cubicBezTo>
                    <a:pt x="0" y="31"/>
                    <a:pt x="0" y="30"/>
                    <a:pt x="1" y="29"/>
                  </a:cubicBezTo>
                  <a:lnTo>
                    <a:pt x="23"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641"/>
            <p:cNvSpPr>
              <a:spLocks noChangeArrowheads="1"/>
            </p:cNvSpPr>
            <p:nvPr/>
          </p:nvSpPr>
          <p:spPr bwMode="auto">
            <a:xfrm flipH="1">
              <a:off x="2183245" y="2916670"/>
              <a:ext cx="90488" cy="117475"/>
            </a:xfrm>
            <a:custGeom>
              <a:avLst/>
              <a:gdLst>
                <a:gd name="T0" fmla="*/ 205410421 w 34"/>
                <a:gd name="T1" fmla="*/ 0 h 42"/>
                <a:gd name="T2" fmla="*/ 240825828 w 34"/>
                <a:gd name="T3" fmla="*/ 31293102 h 42"/>
                <a:gd name="T4" fmla="*/ 42497423 w 34"/>
                <a:gd name="T5" fmla="*/ 320757096 h 42"/>
                <a:gd name="T6" fmla="*/ 28333390 w 34"/>
                <a:gd name="T7" fmla="*/ 328580372 h 42"/>
                <a:gd name="T8" fmla="*/ 0 w 34"/>
                <a:gd name="T9" fmla="*/ 305110545 h 42"/>
                <a:gd name="T10" fmla="*/ 7082017 w 34"/>
                <a:gd name="T11" fmla="*/ 289463994 h 42"/>
                <a:gd name="T12" fmla="*/ 20541042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29" y="0"/>
                  </a:moveTo>
                  <a:cubicBezTo>
                    <a:pt x="34" y="4"/>
                    <a:pt x="34" y="4"/>
                    <a:pt x="34" y="4"/>
                  </a:cubicBezTo>
                  <a:cubicBezTo>
                    <a:pt x="6" y="41"/>
                    <a:pt x="6" y="41"/>
                    <a:pt x="6" y="41"/>
                  </a:cubicBezTo>
                  <a:cubicBezTo>
                    <a:pt x="5" y="42"/>
                    <a:pt x="5" y="42"/>
                    <a:pt x="4" y="42"/>
                  </a:cubicBezTo>
                  <a:cubicBezTo>
                    <a:pt x="0" y="39"/>
                    <a:pt x="0" y="39"/>
                    <a:pt x="0" y="39"/>
                  </a:cubicBezTo>
                  <a:cubicBezTo>
                    <a:pt x="0" y="39"/>
                    <a:pt x="0" y="38"/>
                    <a:pt x="1" y="37"/>
                  </a:cubicBezTo>
                  <a:lnTo>
                    <a:pt x="29"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642"/>
            <p:cNvSpPr>
              <a:spLocks noChangeArrowheads="1"/>
            </p:cNvSpPr>
            <p:nvPr/>
          </p:nvSpPr>
          <p:spPr bwMode="auto">
            <a:xfrm flipH="1">
              <a:off x="2197533" y="2903970"/>
              <a:ext cx="63500" cy="85725"/>
            </a:xfrm>
            <a:custGeom>
              <a:avLst/>
              <a:gdLst>
                <a:gd name="T0" fmla="*/ 133008688 w 24"/>
                <a:gd name="T1" fmla="*/ 0 h 30"/>
                <a:gd name="T2" fmla="*/ 168010417 w 24"/>
                <a:gd name="T3" fmla="*/ 32661225 h 30"/>
                <a:gd name="T4" fmla="*/ 35001729 w 24"/>
                <a:gd name="T5" fmla="*/ 236795310 h 30"/>
                <a:gd name="T6" fmla="*/ 28000854 w 24"/>
                <a:gd name="T7" fmla="*/ 236795310 h 30"/>
                <a:gd name="T8" fmla="*/ 7000875 w 24"/>
                <a:gd name="T9" fmla="*/ 220464698 h 30"/>
                <a:gd name="T10" fmla="*/ 7000875 w 24"/>
                <a:gd name="T11" fmla="*/ 204134085 h 30"/>
                <a:gd name="T12" fmla="*/ 133008688 w 24"/>
                <a:gd name="T13" fmla="*/ 0 h 30"/>
                <a:gd name="T14" fmla="*/ 0 60000 65536"/>
                <a:gd name="T15" fmla="*/ 0 60000 65536"/>
                <a:gd name="T16" fmla="*/ 0 60000 65536"/>
                <a:gd name="T17" fmla="*/ 0 60000 65536"/>
                <a:gd name="T18" fmla="*/ 0 60000 65536"/>
                <a:gd name="T19" fmla="*/ 0 60000 65536"/>
                <a:gd name="T20" fmla="*/ 0 60000 65536"/>
                <a:gd name="T21" fmla="*/ 0 w 24"/>
                <a:gd name="T22" fmla="*/ 0 h 30"/>
                <a:gd name="T23" fmla="*/ 24 w 24"/>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0">
                  <a:moveTo>
                    <a:pt x="19" y="0"/>
                  </a:moveTo>
                  <a:cubicBezTo>
                    <a:pt x="24" y="4"/>
                    <a:pt x="24" y="4"/>
                    <a:pt x="24" y="4"/>
                  </a:cubicBezTo>
                  <a:cubicBezTo>
                    <a:pt x="5" y="29"/>
                    <a:pt x="5" y="29"/>
                    <a:pt x="5" y="29"/>
                  </a:cubicBezTo>
                  <a:cubicBezTo>
                    <a:pt x="5" y="29"/>
                    <a:pt x="4" y="30"/>
                    <a:pt x="4" y="29"/>
                  </a:cubicBezTo>
                  <a:cubicBezTo>
                    <a:pt x="1" y="27"/>
                    <a:pt x="1" y="27"/>
                    <a:pt x="1" y="27"/>
                  </a:cubicBezTo>
                  <a:cubicBezTo>
                    <a:pt x="0" y="27"/>
                    <a:pt x="0" y="26"/>
                    <a:pt x="1" y="25"/>
                  </a:cubicBezTo>
                  <a:lnTo>
                    <a:pt x="19"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Freeform 643"/>
            <p:cNvSpPr>
              <a:spLocks noChangeArrowheads="1"/>
            </p:cNvSpPr>
            <p:nvPr/>
          </p:nvSpPr>
          <p:spPr bwMode="auto">
            <a:xfrm flipH="1">
              <a:off x="2280083" y="2837295"/>
              <a:ext cx="47625" cy="58738"/>
            </a:xfrm>
            <a:custGeom>
              <a:avLst/>
              <a:gdLst>
                <a:gd name="T0" fmla="*/ 91006083 w 18"/>
                <a:gd name="T1" fmla="*/ 0 h 21"/>
                <a:gd name="T2" fmla="*/ 126007813 w 18"/>
                <a:gd name="T3" fmla="*/ 31293369 h 21"/>
                <a:gd name="T4" fmla="*/ 42002604 w 18"/>
                <a:gd name="T5" fmla="*/ 156469641 h 21"/>
                <a:gd name="T6" fmla="*/ 28000854 w 18"/>
                <a:gd name="T7" fmla="*/ 164292983 h 21"/>
                <a:gd name="T8" fmla="*/ 0 w 18"/>
                <a:gd name="T9" fmla="*/ 140822956 h 21"/>
                <a:gd name="T10" fmla="*/ 7000875 w 18"/>
                <a:gd name="T11" fmla="*/ 125176272 h 21"/>
                <a:gd name="T12" fmla="*/ 91006083 w 18"/>
                <a:gd name="T13" fmla="*/ 0 h 21"/>
                <a:gd name="T14" fmla="*/ 0 60000 65536"/>
                <a:gd name="T15" fmla="*/ 0 60000 65536"/>
                <a:gd name="T16" fmla="*/ 0 60000 65536"/>
                <a:gd name="T17" fmla="*/ 0 60000 65536"/>
                <a:gd name="T18" fmla="*/ 0 60000 65536"/>
                <a:gd name="T19" fmla="*/ 0 60000 65536"/>
                <a:gd name="T20" fmla="*/ 0 60000 65536"/>
                <a:gd name="T21" fmla="*/ 0 w 18"/>
                <a:gd name="T22" fmla="*/ 0 h 21"/>
                <a:gd name="T23" fmla="*/ 18 w 1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1">
                  <a:moveTo>
                    <a:pt x="13" y="0"/>
                  </a:moveTo>
                  <a:cubicBezTo>
                    <a:pt x="18" y="4"/>
                    <a:pt x="18" y="4"/>
                    <a:pt x="18" y="4"/>
                  </a:cubicBezTo>
                  <a:cubicBezTo>
                    <a:pt x="6" y="20"/>
                    <a:pt x="6" y="20"/>
                    <a:pt x="6" y="20"/>
                  </a:cubicBezTo>
                  <a:cubicBezTo>
                    <a:pt x="5" y="21"/>
                    <a:pt x="5" y="21"/>
                    <a:pt x="4" y="21"/>
                  </a:cubicBezTo>
                  <a:cubicBezTo>
                    <a:pt x="0" y="18"/>
                    <a:pt x="0" y="18"/>
                    <a:pt x="0" y="18"/>
                  </a:cubicBezTo>
                  <a:cubicBezTo>
                    <a:pt x="0" y="18"/>
                    <a:pt x="0" y="17"/>
                    <a:pt x="1" y="16"/>
                  </a:cubicBezTo>
                  <a:lnTo>
                    <a:pt x="13"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Freeform 644"/>
            <p:cNvSpPr>
              <a:spLocks noChangeArrowheads="1"/>
            </p:cNvSpPr>
            <p:nvPr/>
          </p:nvSpPr>
          <p:spPr bwMode="auto">
            <a:xfrm flipH="1">
              <a:off x="2292782" y="2829358"/>
              <a:ext cx="74613" cy="92075"/>
            </a:xfrm>
            <a:custGeom>
              <a:avLst/>
              <a:gdLst>
                <a:gd name="T0" fmla="*/ 163319863 w 28"/>
                <a:gd name="T1" fmla="*/ 0 h 33"/>
                <a:gd name="T2" fmla="*/ 198824992 w 28"/>
                <a:gd name="T3" fmla="*/ 23353568 h 33"/>
                <a:gd name="T4" fmla="*/ 42606688 w 28"/>
                <a:gd name="T5" fmla="*/ 249118678 h 33"/>
                <a:gd name="T6" fmla="*/ 28403570 w 28"/>
                <a:gd name="T7" fmla="*/ 256903201 h 33"/>
                <a:gd name="T8" fmla="*/ 7101559 w 28"/>
                <a:gd name="T9" fmla="*/ 233549633 h 33"/>
                <a:gd name="T10" fmla="*/ 7101559 w 28"/>
                <a:gd name="T11" fmla="*/ 217977797 h 33"/>
                <a:gd name="T12" fmla="*/ 163319863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23" y="0"/>
                  </a:moveTo>
                  <a:cubicBezTo>
                    <a:pt x="28" y="3"/>
                    <a:pt x="28" y="3"/>
                    <a:pt x="28" y="3"/>
                  </a:cubicBezTo>
                  <a:cubicBezTo>
                    <a:pt x="6" y="32"/>
                    <a:pt x="6" y="32"/>
                    <a:pt x="6" y="32"/>
                  </a:cubicBezTo>
                  <a:cubicBezTo>
                    <a:pt x="5" y="33"/>
                    <a:pt x="4" y="33"/>
                    <a:pt x="4" y="33"/>
                  </a:cubicBezTo>
                  <a:cubicBezTo>
                    <a:pt x="1" y="30"/>
                    <a:pt x="1" y="30"/>
                    <a:pt x="1" y="30"/>
                  </a:cubicBezTo>
                  <a:cubicBezTo>
                    <a:pt x="0" y="30"/>
                    <a:pt x="1" y="29"/>
                    <a:pt x="1" y="28"/>
                  </a:cubicBezTo>
                  <a:lnTo>
                    <a:pt x="23"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645"/>
            <p:cNvSpPr>
              <a:spLocks noChangeArrowheads="1"/>
            </p:cNvSpPr>
            <p:nvPr/>
          </p:nvSpPr>
          <p:spPr bwMode="auto">
            <a:xfrm flipH="1">
              <a:off x="2205470" y="3096058"/>
              <a:ext cx="4763" cy="6350"/>
            </a:xfrm>
            <a:custGeom>
              <a:avLst/>
              <a:gdLst>
                <a:gd name="T0" fmla="*/ 0 w 3"/>
                <a:gd name="T1" fmla="*/ 0 h 4"/>
                <a:gd name="T2" fmla="*/ 7562056 w 3"/>
                <a:gd name="T3" fmla="*/ 5040313 h 4"/>
                <a:gd name="T4" fmla="*/ 5040842 w 3"/>
                <a:gd name="T5" fmla="*/ 10080625 h 4"/>
                <a:gd name="T6" fmla="*/ 0 w 3"/>
                <a:gd name="T7" fmla="*/ 5040313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2" y="4"/>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646"/>
            <p:cNvSpPr>
              <a:spLocks noChangeArrowheads="1"/>
            </p:cNvSpPr>
            <p:nvPr/>
          </p:nvSpPr>
          <p:spPr bwMode="auto">
            <a:xfrm flipH="1">
              <a:off x="2194357" y="3084945"/>
              <a:ext cx="7938" cy="6350"/>
            </a:xfrm>
            <a:custGeom>
              <a:avLst/>
              <a:gdLst>
                <a:gd name="T0" fmla="*/ 0 w 5"/>
                <a:gd name="T1" fmla="*/ 0 h 4"/>
                <a:gd name="T2" fmla="*/ 12602369 w 5"/>
                <a:gd name="T3" fmla="*/ 10080625 h 4"/>
                <a:gd name="T4" fmla="*/ 7561739 w 5"/>
                <a:gd name="T5" fmla="*/ 10080625 h 4"/>
                <a:gd name="T6" fmla="*/ 0 w 5"/>
                <a:gd name="T7" fmla="*/ 0 h 4"/>
                <a:gd name="T8" fmla="*/ 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0"/>
                  </a:moveTo>
                  <a:lnTo>
                    <a:pt x="5" y="4"/>
                  </a:lnTo>
                  <a:lnTo>
                    <a:pt x="3" y="4"/>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 name="Freeform 647"/>
            <p:cNvSpPr>
              <a:spLocks noChangeArrowheads="1"/>
            </p:cNvSpPr>
            <p:nvPr/>
          </p:nvSpPr>
          <p:spPr bwMode="auto">
            <a:xfrm flipH="1">
              <a:off x="2186420" y="3073833"/>
              <a:ext cx="7938" cy="6350"/>
            </a:xfrm>
            <a:custGeom>
              <a:avLst/>
              <a:gdLst>
                <a:gd name="T0" fmla="*/ 5040630 w 5"/>
                <a:gd name="T1" fmla="*/ 0 h 4"/>
                <a:gd name="T2" fmla="*/ 12602369 w 5"/>
                <a:gd name="T3" fmla="*/ 10080625 h 4"/>
                <a:gd name="T4" fmla="*/ 12602369 w 5"/>
                <a:gd name="T5" fmla="*/ 10080625 h 4"/>
                <a:gd name="T6" fmla="*/ 0 w 5"/>
                <a:gd name="T7" fmla="*/ 0 h 4"/>
                <a:gd name="T8" fmla="*/ 504063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5" y="4"/>
                  </a:lnTo>
                  <a:lnTo>
                    <a:pt x="0" y="0"/>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 name="Freeform 648"/>
            <p:cNvSpPr>
              <a:spLocks noChangeArrowheads="1"/>
            </p:cNvSpPr>
            <p:nvPr/>
          </p:nvSpPr>
          <p:spPr bwMode="auto">
            <a:xfrm flipH="1">
              <a:off x="2175307" y="3059545"/>
              <a:ext cx="7938" cy="9525"/>
            </a:xfrm>
            <a:custGeom>
              <a:avLst/>
              <a:gdLst>
                <a:gd name="T0" fmla="*/ 0 w 5"/>
                <a:gd name="T1" fmla="*/ 0 h 6"/>
                <a:gd name="T2" fmla="*/ 12602369 w 5"/>
                <a:gd name="T3" fmla="*/ 15120938 h 6"/>
                <a:gd name="T4" fmla="*/ 12602369 w 5"/>
                <a:gd name="T5" fmla="*/ 15120938 h 6"/>
                <a:gd name="T6" fmla="*/ 0 w 5"/>
                <a:gd name="T7" fmla="*/ 5040313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5" y="6"/>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 name="Freeform 649"/>
            <p:cNvSpPr>
              <a:spLocks noChangeArrowheads="1"/>
            </p:cNvSpPr>
            <p:nvPr/>
          </p:nvSpPr>
          <p:spPr bwMode="auto">
            <a:xfrm flipH="1">
              <a:off x="2164195" y="3048433"/>
              <a:ext cx="11113" cy="11113"/>
            </a:xfrm>
            <a:custGeom>
              <a:avLst/>
              <a:gdLst>
                <a:gd name="T0" fmla="*/ 0 w 7"/>
                <a:gd name="T1" fmla="*/ 0 h 7"/>
                <a:gd name="T2" fmla="*/ 17642681 w 7"/>
                <a:gd name="T3" fmla="*/ 12602142 h 7"/>
                <a:gd name="T4" fmla="*/ 17642681 w 7"/>
                <a:gd name="T5" fmla="*/ 17642681 h 7"/>
                <a:gd name="T6" fmla="*/ 0 w 7"/>
                <a:gd name="T7" fmla="*/ 5040539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0"/>
                  </a:moveTo>
                  <a:lnTo>
                    <a:pt x="7" y="5"/>
                  </a:lnTo>
                  <a:lnTo>
                    <a:pt x="7" y="7"/>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Freeform 650"/>
            <p:cNvSpPr>
              <a:spLocks noChangeArrowheads="1"/>
            </p:cNvSpPr>
            <p:nvPr/>
          </p:nvSpPr>
          <p:spPr bwMode="auto">
            <a:xfrm flipH="1">
              <a:off x="2154670" y="3037320"/>
              <a:ext cx="12700" cy="11113"/>
            </a:xfrm>
            <a:custGeom>
              <a:avLst/>
              <a:gdLst>
                <a:gd name="T0" fmla="*/ 0 w 8"/>
                <a:gd name="T1" fmla="*/ 0 h 7"/>
                <a:gd name="T2" fmla="*/ 20161250 w 8"/>
                <a:gd name="T3" fmla="*/ 17642681 h 7"/>
                <a:gd name="T4" fmla="*/ 20161250 w 8"/>
                <a:gd name="T5" fmla="*/ 17642681 h 7"/>
                <a:gd name="T6" fmla="*/ 0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8" y="7"/>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651"/>
            <p:cNvSpPr>
              <a:spLocks noChangeArrowheads="1"/>
            </p:cNvSpPr>
            <p:nvPr/>
          </p:nvSpPr>
          <p:spPr bwMode="auto">
            <a:xfrm flipH="1">
              <a:off x="2143558" y="3026208"/>
              <a:ext cx="12700" cy="11113"/>
            </a:xfrm>
            <a:custGeom>
              <a:avLst/>
              <a:gdLst>
                <a:gd name="T0" fmla="*/ 0 w 8"/>
                <a:gd name="T1" fmla="*/ 0 h 7"/>
                <a:gd name="T2" fmla="*/ 20161250 w 8"/>
                <a:gd name="T3" fmla="*/ 17642681 h 7"/>
                <a:gd name="T4" fmla="*/ 20161250 w 8"/>
                <a:gd name="T5" fmla="*/ 17642681 h 7"/>
                <a:gd name="T6" fmla="*/ 0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8" y="7"/>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 name="Freeform 652"/>
            <p:cNvSpPr>
              <a:spLocks noChangeArrowheads="1"/>
            </p:cNvSpPr>
            <p:nvPr/>
          </p:nvSpPr>
          <p:spPr bwMode="auto">
            <a:xfrm flipH="1">
              <a:off x="2132445" y="3011920"/>
              <a:ext cx="15875" cy="14288"/>
            </a:xfrm>
            <a:custGeom>
              <a:avLst/>
              <a:gdLst>
                <a:gd name="T0" fmla="*/ 0 w 10"/>
                <a:gd name="T1" fmla="*/ 0 h 9"/>
                <a:gd name="T2" fmla="*/ 25201563 w 10"/>
                <a:gd name="T3" fmla="*/ 22682994 h 9"/>
                <a:gd name="T4" fmla="*/ 25201563 w 10"/>
                <a:gd name="T5" fmla="*/ 22682994 h 9"/>
                <a:gd name="T6" fmla="*/ 0 w 10"/>
                <a:gd name="T7" fmla="*/ 5040489 h 9"/>
                <a:gd name="T8" fmla="*/ 0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0"/>
                  </a:moveTo>
                  <a:lnTo>
                    <a:pt x="10" y="9"/>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 name="Freeform 653"/>
            <p:cNvSpPr>
              <a:spLocks noChangeArrowheads="1"/>
            </p:cNvSpPr>
            <p:nvPr/>
          </p:nvSpPr>
          <p:spPr bwMode="auto">
            <a:xfrm flipH="1">
              <a:off x="2122920" y="3000808"/>
              <a:ext cx="17463" cy="17463"/>
            </a:xfrm>
            <a:custGeom>
              <a:avLst/>
              <a:gdLst>
                <a:gd name="T0" fmla="*/ 0 w 11"/>
                <a:gd name="T1" fmla="*/ 0 h 11"/>
                <a:gd name="T2" fmla="*/ 27723306 w 11"/>
                <a:gd name="T3" fmla="*/ 22682849 h 11"/>
                <a:gd name="T4" fmla="*/ 27723306 w 11"/>
                <a:gd name="T5" fmla="*/ 27723306 h 11"/>
                <a:gd name="T6" fmla="*/ 0 w 11"/>
                <a:gd name="T7" fmla="*/ 0 h 11"/>
                <a:gd name="T8" fmla="*/ 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0"/>
                  </a:moveTo>
                  <a:lnTo>
                    <a:pt x="11" y="9"/>
                  </a:lnTo>
                  <a:lnTo>
                    <a:pt x="11" y="11"/>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 name="Freeform 654"/>
            <p:cNvSpPr>
              <a:spLocks noChangeArrowheads="1"/>
            </p:cNvSpPr>
            <p:nvPr/>
          </p:nvSpPr>
          <p:spPr bwMode="auto">
            <a:xfrm flipH="1">
              <a:off x="2111807" y="2989695"/>
              <a:ext cx="20638" cy="15875"/>
            </a:xfrm>
            <a:custGeom>
              <a:avLst/>
              <a:gdLst>
                <a:gd name="T0" fmla="*/ 2521011 w 13"/>
                <a:gd name="T1" fmla="*/ 0 h 10"/>
                <a:gd name="T2" fmla="*/ 32763619 w 13"/>
                <a:gd name="T3" fmla="*/ 25201563 h 10"/>
                <a:gd name="T4" fmla="*/ 32763619 w 13"/>
                <a:gd name="T5" fmla="*/ 25201563 h 10"/>
                <a:gd name="T6" fmla="*/ 0 w 13"/>
                <a:gd name="T7" fmla="*/ 0 h 10"/>
                <a:gd name="T8" fmla="*/ 2521011 w 13"/>
                <a:gd name="T9" fmla="*/ 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 y="0"/>
                  </a:moveTo>
                  <a:lnTo>
                    <a:pt x="13" y="10"/>
                  </a:lnTo>
                  <a:lnTo>
                    <a:pt x="0" y="0"/>
                  </a:lnTo>
                  <a:lnTo>
                    <a:pt x="1"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 name="Freeform 655"/>
            <p:cNvSpPr>
              <a:spLocks noChangeArrowheads="1"/>
            </p:cNvSpPr>
            <p:nvPr/>
          </p:nvSpPr>
          <p:spPr bwMode="auto">
            <a:xfrm flipH="1">
              <a:off x="2100695" y="2978583"/>
              <a:ext cx="22225" cy="15875"/>
            </a:xfrm>
            <a:custGeom>
              <a:avLst/>
              <a:gdLst>
                <a:gd name="T0" fmla="*/ 0 w 14"/>
                <a:gd name="T1" fmla="*/ 0 h 10"/>
                <a:gd name="T2" fmla="*/ 35282188 w 14"/>
                <a:gd name="T3" fmla="*/ 25201563 h 10"/>
                <a:gd name="T4" fmla="*/ 35282188 w 14"/>
                <a:gd name="T5" fmla="*/ 25201563 h 10"/>
                <a:gd name="T6" fmla="*/ 0 w 14"/>
                <a:gd name="T7" fmla="*/ 0 h 10"/>
                <a:gd name="T8" fmla="*/ 0 w 14"/>
                <a:gd name="T9" fmla="*/ 0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0" y="0"/>
                  </a:moveTo>
                  <a:lnTo>
                    <a:pt x="14" y="1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 name="Freeform 656"/>
            <p:cNvSpPr>
              <a:spLocks noChangeArrowheads="1"/>
            </p:cNvSpPr>
            <p:nvPr/>
          </p:nvSpPr>
          <p:spPr bwMode="auto">
            <a:xfrm flipH="1">
              <a:off x="2034020" y="2842058"/>
              <a:ext cx="26988" cy="50800"/>
            </a:xfrm>
            <a:custGeom>
              <a:avLst/>
              <a:gdLst>
                <a:gd name="T0" fmla="*/ 0 w 17"/>
                <a:gd name="T1" fmla="*/ 0 h 32"/>
                <a:gd name="T2" fmla="*/ 42844244 w 17"/>
                <a:gd name="T3" fmla="*/ 60483750 h 32"/>
                <a:gd name="T4" fmla="*/ 25202029 w 17"/>
                <a:gd name="T5" fmla="*/ 80645000 h 32"/>
                <a:gd name="T6" fmla="*/ 0 w 17"/>
                <a:gd name="T7" fmla="*/ 73085325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7" y="24"/>
                  </a:lnTo>
                  <a:lnTo>
                    <a:pt x="10" y="32"/>
                  </a:lnTo>
                  <a:lnTo>
                    <a:pt x="0" y="29"/>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 name="Freeform 657"/>
            <p:cNvSpPr>
              <a:spLocks noChangeArrowheads="1"/>
            </p:cNvSpPr>
            <p:nvPr/>
          </p:nvSpPr>
          <p:spPr bwMode="auto">
            <a:xfrm flipH="1">
              <a:off x="2057832" y="2789670"/>
              <a:ext cx="26988" cy="52388"/>
            </a:xfrm>
            <a:custGeom>
              <a:avLst/>
              <a:gdLst>
                <a:gd name="T0" fmla="*/ 37803838 w 17"/>
                <a:gd name="T1" fmla="*/ 83166744 h 33"/>
                <a:gd name="T2" fmla="*/ 0 w 17"/>
                <a:gd name="T3" fmla="*/ 22682416 h 33"/>
                <a:gd name="T4" fmla="*/ 17642214 w 17"/>
                <a:gd name="T5" fmla="*/ 0 h 33"/>
                <a:gd name="T6" fmla="*/ 42844244 w 17"/>
                <a:gd name="T7" fmla="*/ 7561335 h 33"/>
                <a:gd name="T8" fmla="*/ 37803838 w 17"/>
                <a:gd name="T9" fmla="*/ 83166744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15" y="33"/>
                  </a:moveTo>
                  <a:lnTo>
                    <a:pt x="0" y="9"/>
                  </a:lnTo>
                  <a:lnTo>
                    <a:pt x="7" y="0"/>
                  </a:lnTo>
                  <a:lnTo>
                    <a:pt x="17" y="3"/>
                  </a:lnTo>
                  <a:lnTo>
                    <a:pt x="15" y="3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 name="Freeform 658"/>
            <p:cNvSpPr>
              <a:spLocks noChangeArrowheads="1"/>
            </p:cNvSpPr>
            <p:nvPr/>
          </p:nvSpPr>
          <p:spPr bwMode="auto">
            <a:xfrm flipH="1">
              <a:off x="2065770" y="2829358"/>
              <a:ext cx="50800" cy="26988"/>
            </a:xfrm>
            <a:custGeom>
              <a:avLst/>
              <a:gdLst>
                <a:gd name="T0" fmla="*/ 80645000 w 32"/>
                <a:gd name="T1" fmla="*/ 20161624 h 17"/>
                <a:gd name="T2" fmla="*/ 17641888 w 32"/>
                <a:gd name="T3" fmla="*/ 0 h 17"/>
                <a:gd name="T4" fmla="*/ 0 w 32"/>
                <a:gd name="T5" fmla="*/ 20161624 h 17"/>
                <a:gd name="T6" fmla="*/ 17641888 w 32"/>
                <a:gd name="T7" fmla="*/ 42844244 h 17"/>
                <a:gd name="T8" fmla="*/ 80645000 w 32"/>
                <a:gd name="T9" fmla="*/ 20161624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2" y="8"/>
                  </a:moveTo>
                  <a:lnTo>
                    <a:pt x="7" y="0"/>
                  </a:lnTo>
                  <a:lnTo>
                    <a:pt x="0" y="8"/>
                  </a:lnTo>
                  <a:lnTo>
                    <a:pt x="7" y="17"/>
                  </a:lnTo>
                  <a:lnTo>
                    <a:pt x="32" y="8"/>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 name="Freeform 659"/>
            <p:cNvSpPr>
              <a:spLocks noChangeArrowheads="1"/>
            </p:cNvSpPr>
            <p:nvPr/>
          </p:nvSpPr>
          <p:spPr bwMode="auto">
            <a:xfrm flipH="1">
              <a:off x="2065770" y="2842058"/>
              <a:ext cx="39688" cy="38100"/>
            </a:xfrm>
            <a:custGeom>
              <a:avLst/>
              <a:gdLst>
                <a:gd name="T0" fmla="*/ 63005494 w 25"/>
                <a:gd name="T1" fmla="*/ 0 h 24"/>
                <a:gd name="T2" fmla="*/ 25201880 w 25"/>
                <a:gd name="T3" fmla="*/ 60483750 h 24"/>
                <a:gd name="T4" fmla="*/ 0 w 25"/>
                <a:gd name="T5" fmla="*/ 50403125 h 24"/>
                <a:gd name="T6" fmla="*/ 0 w 25"/>
                <a:gd name="T7" fmla="*/ 22682200 h 24"/>
                <a:gd name="T8" fmla="*/ 63005494 w 25"/>
                <a:gd name="T9" fmla="*/ 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0"/>
                  </a:moveTo>
                  <a:lnTo>
                    <a:pt x="10" y="24"/>
                  </a:lnTo>
                  <a:lnTo>
                    <a:pt x="0" y="20"/>
                  </a:lnTo>
                  <a:lnTo>
                    <a:pt x="0" y="9"/>
                  </a:lnTo>
                  <a:lnTo>
                    <a:pt x="25"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Freeform 660"/>
            <p:cNvSpPr>
              <a:spLocks noChangeArrowheads="1"/>
            </p:cNvSpPr>
            <p:nvPr/>
          </p:nvSpPr>
          <p:spPr bwMode="auto">
            <a:xfrm flipH="1">
              <a:off x="2018145" y="2805545"/>
              <a:ext cx="42863" cy="36513"/>
            </a:xfrm>
            <a:custGeom>
              <a:avLst/>
              <a:gdLst>
                <a:gd name="T0" fmla="*/ 0 w 27"/>
                <a:gd name="T1" fmla="*/ 57965181 h 23"/>
                <a:gd name="T2" fmla="*/ 42843950 w 27"/>
                <a:gd name="T3" fmla="*/ 0 h 23"/>
                <a:gd name="T4" fmla="*/ 68045806 w 27"/>
                <a:gd name="T5" fmla="*/ 10080763 h 23"/>
                <a:gd name="T6" fmla="*/ 68045806 w 27"/>
                <a:gd name="T7" fmla="*/ 37803655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4"/>
                  </a:lnTo>
                  <a:lnTo>
                    <a:pt x="27" y="15"/>
                  </a:lnTo>
                  <a:lnTo>
                    <a:pt x="0" y="2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661"/>
            <p:cNvSpPr>
              <a:spLocks noChangeArrowheads="1"/>
            </p:cNvSpPr>
            <p:nvPr/>
          </p:nvSpPr>
          <p:spPr bwMode="auto">
            <a:xfrm flipH="1">
              <a:off x="2061007" y="2803958"/>
              <a:ext cx="39688" cy="38100"/>
            </a:xfrm>
            <a:custGeom>
              <a:avLst/>
              <a:gdLst>
                <a:gd name="T0" fmla="*/ 63005494 w 25"/>
                <a:gd name="T1" fmla="*/ 60483750 h 24"/>
                <a:gd name="T2" fmla="*/ 0 w 25"/>
                <a:gd name="T3" fmla="*/ 35282188 h 24"/>
                <a:gd name="T4" fmla="*/ 0 w 25"/>
                <a:gd name="T5" fmla="*/ 7561263 h 24"/>
                <a:gd name="T6" fmla="*/ 25201880 w 25"/>
                <a:gd name="T7" fmla="*/ 0 h 24"/>
                <a:gd name="T8" fmla="*/ 63005494 w 25"/>
                <a:gd name="T9" fmla="*/ 6048375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24"/>
                  </a:moveTo>
                  <a:lnTo>
                    <a:pt x="0" y="14"/>
                  </a:lnTo>
                  <a:lnTo>
                    <a:pt x="0" y="3"/>
                  </a:lnTo>
                  <a:lnTo>
                    <a:pt x="10" y="0"/>
                  </a:lnTo>
                  <a:lnTo>
                    <a:pt x="25" y="24"/>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 name="Freeform 662"/>
            <p:cNvSpPr>
              <a:spLocks noChangeArrowheads="1"/>
            </p:cNvSpPr>
            <p:nvPr/>
          </p:nvSpPr>
          <p:spPr bwMode="auto">
            <a:xfrm flipH="1">
              <a:off x="2018145" y="2842058"/>
              <a:ext cx="42863" cy="38100"/>
            </a:xfrm>
            <a:custGeom>
              <a:avLst/>
              <a:gdLst>
                <a:gd name="T0" fmla="*/ 0 w 27"/>
                <a:gd name="T1" fmla="*/ 0 h 24"/>
                <a:gd name="T2" fmla="*/ 68045806 w 27"/>
                <a:gd name="T3" fmla="*/ 22682200 h 24"/>
                <a:gd name="T4" fmla="*/ 68045806 w 27"/>
                <a:gd name="T5" fmla="*/ 50403125 h 24"/>
                <a:gd name="T6" fmla="*/ 42843950 w 27"/>
                <a:gd name="T7" fmla="*/ 60483750 h 24"/>
                <a:gd name="T8" fmla="*/ 0 w 27"/>
                <a:gd name="T9" fmla="*/ 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0" y="0"/>
                  </a:moveTo>
                  <a:lnTo>
                    <a:pt x="27" y="9"/>
                  </a:lnTo>
                  <a:lnTo>
                    <a:pt x="27" y="20"/>
                  </a:lnTo>
                  <a:lnTo>
                    <a:pt x="17" y="24"/>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 name="Freeform 663"/>
            <p:cNvSpPr>
              <a:spLocks noChangeArrowheads="1"/>
            </p:cNvSpPr>
            <p:nvPr/>
          </p:nvSpPr>
          <p:spPr bwMode="auto">
            <a:xfrm flipH="1">
              <a:off x="2034020" y="2789670"/>
              <a:ext cx="26988" cy="52388"/>
            </a:xfrm>
            <a:custGeom>
              <a:avLst/>
              <a:gdLst>
                <a:gd name="T0" fmla="*/ 0 w 17"/>
                <a:gd name="T1" fmla="*/ 83166744 h 33"/>
                <a:gd name="T2" fmla="*/ 5040406 w 17"/>
                <a:gd name="T3" fmla="*/ 7561335 h 33"/>
                <a:gd name="T4" fmla="*/ 30242435 w 17"/>
                <a:gd name="T5" fmla="*/ 0 h 33"/>
                <a:gd name="T6" fmla="*/ 42844244 w 17"/>
                <a:gd name="T7" fmla="*/ 25201803 h 33"/>
                <a:gd name="T8" fmla="*/ 0 w 17"/>
                <a:gd name="T9" fmla="*/ 83166744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33"/>
                  </a:moveTo>
                  <a:lnTo>
                    <a:pt x="2" y="3"/>
                  </a:lnTo>
                  <a:lnTo>
                    <a:pt x="12" y="0"/>
                  </a:lnTo>
                  <a:lnTo>
                    <a:pt x="17" y="10"/>
                  </a:lnTo>
                  <a:lnTo>
                    <a:pt x="0" y="3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664"/>
            <p:cNvSpPr>
              <a:spLocks noChangeArrowheads="1"/>
            </p:cNvSpPr>
            <p:nvPr/>
          </p:nvSpPr>
          <p:spPr bwMode="auto">
            <a:xfrm flipH="1">
              <a:off x="2061007" y="2842058"/>
              <a:ext cx="26988" cy="50800"/>
            </a:xfrm>
            <a:custGeom>
              <a:avLst/>
              <a:gdLst>
                <a:gd name="T0" fmla="*/ 42844244 w 17"/>
                <a:gd name="T1" fmla="*/ 0 h 32"/>
                <a:gd name="T2" fmla="*/ 42844244 w 17"/>
                <a:gd name="T3" fmla="*/ 73085325 h 32"/>
                <a:gd name="T4" fmla="*/ 17642214 w 17"/>
                <a:gd name="T5" fmla="*/ 80645000 h 32"/>
                <a:gd name="T6" fmla="*/ 0 w 17"/>
                <a:gd name="T7" fmla="*/ 5544343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9"/>
                  </a:lnTo>
                  <a:lnTo>
                    <a:pt x="7" y="32"/>
                  </a:lnTo>
                  <a:lnTo>
                    <a:pt x="0" y="22"/>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665"/>
            <p:cNvSpPr>
              <a:spLocks noChangeArrowheads="1"/>
            </p:cNvSpPr>
            <p:nvPr/>
          </p:nvSpPr>
          <p:spPr bwMode="auto">
            <a:xfrm flipH="1">
              <a:off x="2010208" y="2829358"/>
              <a:ext cx="50800" cy="26988"/>
            </a:xfrm>
            <a:custGeom>
              <a:avLst/>
              <a:gdLst>
                <a:gd name="T0" fmla="*/ 0 w 32"/>
                <a:gd name="T1" fmla="*/ 20161624 h 17"/>
                <a:gd name="T2" fmla="*/ 68045013 w 32"/>
                <a:gd name="T3" fmla="*/ 42844244 h 17"/>
                <a:gd name="T4" fmla="*/ 80645000 w 32"/>
                <a:gd name="T5" fmla="*/ 20161624 h 17"/>
                <a:gd name="T6" fmla="*/ 68045013 w 32"/>
                <a:gd name="T7" fmla="*/ 0 h 17"/>
                <a:gd name="T8" fmla="*/ 0 w 32"/>
                <a:gd name="T9" fmla="*/ 20161624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8"/>
                  </a:moveTo>
                  <a:lnTo>
                    <a:pt x="27" y="17"/>
                  </a:lnTo>
                  <a:lnTo>
                    <a:pt x="32" y="8"/>
                  </a:lnTo>
                  <a:lnTo>
                    <a:pt x="27" y="0"/>
                  </a:lnTo>
                  <a:lnTo>
                    <a:pt x="0" y="8"/>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666"/>
            <p:cNvSpPr>
              <a:spLocks noChangeArrowheads="1"/>
            </p:cNvSpPr>
            <p:nvPr/>
          </p:nvSpPr>
          <p:spPr bwMode="auto">
            <a:xfrm flipH="1">
              <a:off x="1932420" y="2702358"/>
              <a:ext cx="26988" cy="50800"/>
            </a:xfrm>
            <a:custGeom>
              <a:avLst/>
              <a:gdLst>
                <a:gd name="T0" fmla="*/ 0 w 17"/>
                <a:gd name="T1" fmla="*/ 0 h 32"/>
                <a:gd name="T2" fmla="*/ 42844244 w 17"/>
                <a:gd name="T3" fmla="*/ 57964388 h 32"/>
                <a:gd name="T4" fmla="*/ 25202029 w 17"/>
                <a:gd name="T5" fmla="*/ 80645000 h 32"/>
                <a:gd name="T6" fmla="*/ 0 w 17"/>
                <a:gd name="T7" fmla="*/ 70564375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7" y="23"/>
                  </a:lnTo>
                  <a:lnTo>
                    <a:pt x="10" y="32"/>
                  </a:lnTo>
                  <a:lnTo>
                    <a:pt x="0" y="28"/>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667"/>
            <p:cNvSpPr>
              <a:spLocks noChangeArrowheads="1"/>
            </p:cNvSpPr>
            <p:nvPr/>
          </p:nvSpPr>
          <p:spPr bwMode="auto">
            <a:xfrm flipH="1">
              <a:off x="1962582" y="2648383"/>
              <a:ext cx="23813" cy="50800"/>
            </a:xfrm>
            <a:custGeom>
              <a:avLst/>
              <a:gdLst>
                <a:gd name="T0" fmla="*/ 37803931 w 15"/>
                <a:gd name="T1" fmla="*/ 80645000 h 32"/>
                <a:gd name="T2" fmla="*/ 0 w 15"/>
                <a:gd name="T3" fmla="*/ 22682200 h 32"/>
                <a:gd name="T4" fmla="*/ 17642258 w 15"/>
                <a:gd name="T5" fmla="*/ 0 h 32"/>
                <a:gd name="T6" fmla="*/ 37803931 w 15"/>
                <a:gd name="T7" fmla="*/ 7561263 h 32"/>
                <a:gd name="T8" fmla="*/ 37803931 w 15"/>
                <a:gd name="T9" fmla="*/ 8064500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15" y="32"/>
                  </a:moveTo>
                  <a:lnTo>
                    <a:pt x="0" y="9"/>
                  </a:lnTo>
                  <a:lnTo>
                    <a:pt x="7" y="0"/>
                  </a:lnTo>
                  <a:lnTo>
                    <a:pt x="15" y="3"/>
                  </a:lnTo>
                  <a:lnTo>
                    <a:pt x="15"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668"/>
            <p:cNvSpPr>
              <a:spLocks noChangeArrowheads="1"/>
            </p:cNvSpPr>
            <p:nvPr/>
          </p:nvSpPr>
          <p:spPr bwMode="auto">
            <a:xfrm flipH="1">
              <a:off x="1962583" y="2684895"/>
              <a:ext cx="50800" cy="28575"/>
            </a:xfrm>
            <a:custGeom>
              <a:avLst/>
              <a:gdLst>
                <a:gd name="T0" fmla="*/ 80645000 w 32"/>
                <a:gd name="T1" fmla="*/ 22682200 h 18"/>
                <a:gd name="T2" fmla="*/ 17641888 w 32"/>
                <a:gd name="T3" fmla="*/ 0 h 18"/>
                <a:gd name="T4" fmla="*/ 0 w 32"/>
                <a:gd name="T5" fmla="*/ 22682200 h 18"/>
                <a:gd name="T6" fmla="*/ 12601575 w 32"/>
                <a:gd name="T7" fmla="*/ 45362813 h 18"/>
                <a:gd name="T8" fmla="*/ 8064500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9"/>
                  </a:moveTo>
                  <a:lnTo>
                    <a:pt x="7" y="0"/>
                  </a:lnTo>
                  <a:lnTo>
                    <a:pt x="0" y="9"/>
                  </a:lnTo>
                  <a:lnTo>
                    <a:pt x="5" y="18"/>
                  </a:lnTo>
                  <a:lnTo>
                    <a:pt x="32"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669"/>
            <p:cNvSpPr>
              <a:spLocks noChangeArrowheads="1"/>
            </p:cNvSpPr>
            <p:nvPr/>
          </p:nvSpPr>
          <p:spPr bwMode="auto">
            <a:xfrm flipH="1">
              <a:off x="1962582" y="2699183"/>
              <a:ext cx="42863" cy="36513"/>
            </a:xfrm>
            <a:custGeom>
              <a:avLst/>
              <a:gdLst>
                <a:gd name="T0" fmla="*/ 68045806 w 27"/>
                <a:gd name="T1" fmla="*/ 0 h 23"/>
                <a:gd name="T2" fmla="*/ 25201856 w 27"/>
                <a:gd name="T3" fmla="*/ 57965181 h 23"/>
                <a:gd name="T4" fmla="*/ 0 w 27"/>
                <a:gd name="T5" fmla="*/ 47884418 h 23"/>
                <a:gd name="T6" fmla="*/ 0 w 27"/>
                <a:gd name="T7" fmla="*/ 22682511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9"/>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670"/>
            <p:cNvSpPr>
              <a:spLocks noChangeArrowheads="1"/>
            </p:cNvSpPr>
            <p:nvPr/>
          </p:nvSpPr>
          <p:spPr bwMode="auto">
            <a:xfrm flipH="1">
              <a:off x="1916545" y="2665845"/>
              <a:ext cx="42863" cy="36513"/>
            </a:xfrm>
            <a:custGeom>
              <a:avLst/>
              <a:gdLst>
                <a:gd name="T0" fmla="*/ 0 w 27"/>
                <a:gd name="T1" fmla="*/ 57965181 h 23"/>
                <a:gd name="T2" fmla="*/ 42843950 w 27"/>
                <a:gd name="T3" fmla="*/ 0 h 23"/>
                <a:gd name="T4" fmla="*/ 68045806 w 27"/>
                <a:gd name="T5" fmla="*/ 7561366 h 23"/>
                <a:gd name="T6" fmla="*/ 68045806 w 27"/>
                <a:gd name="T7" fmla="*/ 35282671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3"/>
                  </a:lnTo>
                  <a:lnTo>
                    <a:pt x="27" y="14"/>
                  </a:lnTo>
                  <a:lnTo>
                    <a:pt x="0" y="2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671"/>
            <p:cNvSpPr>
              <a:spLocks noChangeArrowheads="1"/>
            </p:cNvSpPr>
            <p:nvPr/>
          </p:nvSpPr>
          <p:spPr bwMode="auto">
            <a:xfrm flipH="1">
              <a:off x="1962582" y="2662670"/>
              <a:ext cx="39688" cy="36513"/>
            </a:xfrm>
            <a:custGeom>
              <a:avLst/>
              <a:gdLst>
                <a:gd name="T0" fmla="*/ 63005494 w 25"/>
                <a:gd name="T1" fmla="*/ 57965181 h 23"/>
                <a:gd name="T2" fmla="*/ 0 w 25"/>
                <a:gd name="T3" fmla="*/ 35282671 h 23"/>
                <a:gd name="T4" fmla="*/ 0 w 25"/>
                <a:gd name="T5" fmla="*/ 7561366 h 23"/>
                <a:gd name="T6" fmla="*/ 25201880 w 25"/>
                <a:gd name="T7" fmla="*/ 0 h 23"/>
                <a:gd name="T8" fmla="*/ 63005494 w 25"/>
                <a:gd name="T9" fmla="*/ 57965181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25" y="23"/>
                  </a:moveTo>
                  <a:lnTo>
                    <a:pt x="0" y="14"/>
                  </a:lnTo>
                  <a:lnTo>
                    <a:pt x="0" y="3"/>
                  </a:lnTo>
                  <a:lnTo>
                    <a:pt x="10" y="0"/>
                  </a:lnTo>
                  <a:lnTo>
                    <a:pt x="25" y="23"/>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 name="Freeform 672"/>
            <p:cNvSpPr>
              <a:spLocks noChangeArrowheads="1"/>
            </p:cNvSpPr>
            <p:nvPr/>
          </p:nvSpPr>
          <p:spPr bwMode="auto">
            <a:xfrm flipH="1">
              <a:off x="1916545" y="2702358"/>
              <a:ext cx="42863" cy="36513"/>
            </a:xfrm>
            <a:custGeom>
              <a:avLst/>
              <a:gdLst>
                <a:gd name="T0" fmla="*/ 0 w 27"/>
                <a:gd name="T1" fmla="*/ 0 h 23"/>
                <a:gd name="T2" fmla="*/ 68045806 w 27"/>
                <a:gd name="T3" fmla="*/ 22682511 h 23"/>
                <a:gd name="T4" fmla="*/ 68045806 w 27"/>
                <a:gd name="T5" fmla="*/ 47884418 h 23"/>
                <a:gd name="T6" fmla="*/ 42843950 w 27"/>
                <a:gd name="T7" fmla="*/ 57965181 h 23"/>
                <a:gd name="T8" fmla="*/ 0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0"/>
                  </a:moveTo>
                  <a:lnTo>
                    <a:pt x="27" y="9"/>
                  </a:lnTo>
                  <a:lnTo>
                    <a:pt x="27" y="19"/>
                  </a:lnTo>
                  <a:lnTo>
                    <a:pt x="17" y="23"/>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 name="Freeform 673"/>
            <p:cNvSpPr>
              <a:spLocks noChangeArrowheads="1"/>
            </p:cNvSpPr>
            <p:nvPr/>
          </p:nvSpPr>
          <p:spPr bwMode="auto">
            <a:xfrm flipH="1">
              <a:off x="1932420" y="2651558"/>
              <a:ext cx="26988" cy="50800"/>
            </a:xfrm>
            <a:custGeom>
              <a:avLst/>
              <a:gdLst>
                <a:gd name="T0" fmla="*/ 0 w 17"/>
                <a:gd name="T1" fmla="*/ 80645000 h 32"/>
                <a:gd name="T2" fmla="*/ 5040406 w 17"/>
                <a:gd name="T3" fmla="*/ 2520950 h 32"/>
                <a:gd name="T4" fmla="*/ 30242435 w 17"/>
                <a:gd name="T5" fmla="*/ 0 h 32"/>
                <a:gd name="T6" fmla="*/ 42844244 w 17"/>
                <a:gd name="T7" fmla="*/ 22682200 h 32"/>
                <a:gd name="T8" fmla="*/ 0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2"/>
                  </a:moveTo>
                  <a:lnTo>
                    <a:pt x="2" y="1"/>
                  </a:lnTo>
                  <a:lnTo>
                    <a:pt x="12" y="0"/>
                  </a:lnTo>
                  <a:lnTo>
                    <a:pt x="17" y="9"/>
                  </a:lnTo>
                  <a:lnTo>
                    <a:pt x="0" y="32"/>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 name="Freeform 674"/>
            <p:cNvSpPr>
              <a:spLocks noChangeArrowheads="1"/>
            </p:cNvSpPr>
            <p:nvPr/>
          </p:nvSpPr>
          <p:spPr bwMode="auto">
            <a:xfrm flipH="1">
              <a:off x="1959407" y="2702358"/>
              <a:ext cx="26988" cy="50800"/>
            </a:xfrm>
            <a:custGeom>
              <a:avLst/>
              <a:gdLst>
                <a:gd name="T0" fmla="*/ 42844244 w 17"/>
                <a:gd name="T1" fmla="*/ 0 h 32"/>
                <a:gd name="T2" fmla="*/ 42844244 w 17"/>
                <a:gd name="T3" fmla="*/ 70564375 h 32"/>
                <a:gd name="T4" fmla="*/ 17642214 w 17"/>
                <a:gd name="T5" fmla="*/ 80645000 h 32"/>
                <a:gd name="T6" fmla="*/ 0 w 17"/>
                <a:gd name="T7" fmla="*/ 5796438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8"/>
                  </a:lnTo>
                  <a:lnTo>
                    <a:pt x="7" y="32"/>
                  </a:lnTo>
                  <a:lnTo>
                    <a:pt x="0" y="23"/>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 name="Freeform 675"/>
            <p:cNvSpPr>
              <a:spLocks noChangeArrowheads="1"/>
            </p:cNvSpPr>
            <p:nvPr/>
          </p:nvSpPr>
          <p:spPr bwMode="auto">
            <a:xfrm flipH="1">
              <a:off x="1905433" y="2688070"/>
              <a:ext cx="53975" cy="28575"/>
            </a:xfrm>
            <a:custGeom>
              <a:avLst/>
              <a:gdLst>
                <a:gd name="T0" fmla="*/ 0 w 34"/>
                <a:gd name="T1" fmla="*/ 22682200 h 18"/>
                <a:gd name="T2" fmla="*/ 68045013 w 34"/>
                <a:gd name="T3" fmla="*/ 45362813 h 18"/>
                <a:gd name="T4" fmla="*/ 85685313 w 34"/>
                <a:gd name="T5" fmla="*/ 22682200 h 18"/>
                <a:gd name="T6" fmla="*/ 68045013 w 34"/>
                <a:gd name="T7" fmla="*/ 0 h 18"/>
                <a:gd name="T8" fmla="*/ 0 w 34"/>
                <a:gd name="T9" fmla="*/ 2268220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9"/>
                  </a:moveTo>
                  <a:lnTo>
                    <a:pt x="27" y="18"/>
                  </a:lnTo>
                  <a:lnTo>
                    <a:pt x="34" y="9"/>
                  </a:lnTo>
                  <a:lnTo>
                    <a:pt x="27" y="0"/>
                  </a:lnTo>
                  <a:lnTo>
                    <a:pt x="0" y="9"/>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 name="Freeform 676"/>
            <p:cNvSpPr>
              <a:spLocks noChangeArrowheads="1"/>
            </p:cNvSpPr>
            <p:nvPr/>
          </p:nvSpPr>
          <p:spPr bwMode="auto">
            <a:xfrm flipH="1">
              <a:off x="2191182" y="2721408"/>
              <a:ext cx="23813" cy="50800"/>
            </a:xfrm>
            <a:custGeom>
              <a:avLst/>
              <a:gdLst>
                <a:gd name="T0" fmla="*/ 0 w 15"/>
                <a:gd name="T1" fmla="*/ 0 h 32"/>
                <a:gd name="T2" fmla="*/ 37803931 w 15"/>
                <a:gd name="T3" fmla="*/ 57964388 h 32"/>
                <a:gd name="T4" fmla="*/ 25202092 w 15"/>
                <a:gd name="T5" fmla="*/ 80645000 h 32"/>
                <a:gd name="T6" fmla="*/ 0 w 15"/>
                <a:gd name="T7" fmla="*/ 70564375 h 32"/>
                <a:gd name="T8" fmla="*/ 0 w 15"/>
                <a:gd name="T9" fmla="*/ 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0" y="0"/>
                  </a:moveTo>
                  <a:lnTo>
                    <a:pt x="15" y="23"/>
                  </a:lnTo>
                  <a:lnTo>
                    <a:pt x="10" y="32"/>
                  </a:lnTo>
                  <a:lnTo>
                    <a:pt x="0" y="28"/>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 name="Freeform 677"/>
            <p:cNvSpPr>
              <a:spLocks noChangeArrowheads="1"/>
            </p:cNvSpPr>
            <p:nvPr/>
          </p:nvSpPr>
          <p:spPr bwMode="auto">
            <a:xfrm flipH="1">
              <a:off x="2214995" y="2665845"/>
              <a:ext cx="26988" cy="50800"/>
            </a:xfrm>
            <a:custGeom>
              <a:avLst/>
              <a:gdLst>
                <a:gd name="T0" fmla="*/ 42844244 w 17"/>
                <a:gd name="T1" fmla="*/ 80645000 h 32"/>
                <a:gd name="T2" fmla="*/ 0 w 17"/>
                <a:gd name="T3" fmla="*/ 20161250 h 32"/>
                <a:gd name="T4" fmla="*/ 17642214 w 17"/>
                <a:gd name="T5" fmla="*/ 0 h 32"/>
                <a:gd name="T6" fmla="*/ 42844244 w 17"/>
                <a:gd name="T7" fmla="*/ 7561263 h 32"/>
                <a:gd name="T8" fmla="*/ 42844244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32"/>
                  </a:moveTo>
                  <a:lnTo>
                    <a:pt x="0" y="8"/>
                  </a:lnTo>
                  <a:lnTo>
                    <a:pt x="7" y="0"/>
                  </a:lnTo>
                  <a:lnTo>
                    <a:pt x="17" y="3"/>
                  </a:lnTo>
                  <a:lnTo>
                    <a:pt x="17"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 name="Freeform 678"/>
            <p:cNvSpPr>
              <a:spLocks noChangeArrowheads="1"/>
            </p:cNvSpPr>
            <p:nvPr/>
          </p:nvSpPr>
          <p:spPr bwMode="auto">
            <a:xfrm flipH="1">
              <a:off x="2214995" y="2702358"/>
              <a:ext cx="53975" cy="26988"/>
            </a:xfrm>
            <a:custGeom>
              <a:avLst/>
              <a:gdLst>
                <a:gd name="T0" fmla="*/ 85685313 w 34"/>
                <a:gd name="T1" fmla="*/ 22682620 h 17"/>
                <a:gd name="T2" fmla="*/ 17641888 w 34"/>
                <a:gd name="T3" fmla="*/ 0 h 17"/>
                <a:gd name="T4" fmla="*/ 0 w 34"/>
                <a:gd name="T5" fmla="*/ 22682620 h 17"/>
                <a:gd name="T6" fmla="*/ 17641888 w 34"/>
                <a:gd name="T7" fmla="*/ 42844244 h 17"/>
                <a:gd name="T8" fmla="*/ 85685313 w 34"/>
                <a:gd name="T9" fmla="*/ 2268262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34" y="9"/>
                  </a:moveTo>
                  <a:lnTo>
                    <a:pt x="7" y="0"/>
                  </a:lnTo>
                  <a:lnTo>
                    <a:pt x="0" y="9"/>
                  </a:lnTo>
                  <a:lnTo>
                    <a:pt x="7" y="17"/>
                  </a:lnTo>
                  <a:lnTo>
                    <a:pt x="34"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 name="Freeform 679"/>
            <p:cNvSpPr>
              <a:spLocks noChangeArrowheads="1"/>
            </p:cNvSpPr>
            <p:nvPr/>
          </p:nvSpPr>
          <p:spPr bwMode="auto">
            <a:xfrm flipH="1">
              <a:off x="2214995" y="2716645"/>
              <a:ext cx="42863" cy="36513"/>
            </a:xfrm>
            <a:custGeom>
              <a:avLst/>
              <a:gdLst>
                <a:gd name="T0" fmla="*/ 68045806 w 27"/>
                <a:gd name="T1" fmla="*/ 0 h 23"/>
                <a:gd name="T2" fmla="*/ 25201856 w 27"/>
                <a:gd name="T3" fmla="*/ 57965181 h 23"/>
                <a:gd name="T4" fmla="*/ 0 w 27"/>
                <a:gd name="T5" fmla="*/ 47884418 h 23"/>
                <a:gd name="T6" fmla="*/ 0 w 27"/>
                <a:gd name="T7" fmla="*/ 20161526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8"/>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 name="Freeform 680"/>
            <p:cNvSpPr>
              <a:spLocks noChangeArrowheads="1"/>
            </p:cNvSpPr>
            <p:nvPr/>
          </p:nvSpPr>
          <p:spPr bwMode="auto">
            <a:xfrm flipH="1">
              <a:off x="2175307" y="2678545"/>
              <a:ext cx="39688" cy="38100"/>
            </a:xfrm>
            <a:custGeom>
              <a:avLst/>
              <a:gdLst>
                <a:gd name="T0" fmla="*/ 0 w 25"/>
                <a:gd name="T1" fmla="*/ 60483750 h 24"/>
                <a:gd name="T2" fmla="*/ 37803614 w 25"/>
                <a:gd name="T3" fmla="*/ 0 h 24"/>
                <a:gd name="T4" fmla="*/ 63005494 w 25"/>
                <a:gd name="T5" fmla="*/ 10080625 h 24"/>
                <a:gd name="T6" fmla="*/ 63005494 w 25"/>
                <a:gd name="T7" fmla="*/ 37803138 h 24"/>
                <a:gd name="T8" fmla="*/ 0 w 25"/>
                <a:gd name="T9" fmla="*/ 6048375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0" y="24"/>
                  </a:moveTo>
                  <a:lnTo>
                    <a:pt x="15" y="0"/>
                  </a:lnTo>
                  <a:lnTo>
                    <a:pt x="25" y="4"/>
                  </a:lnTo>
                  <a:lnTo>
                    <a:pt x="25" y="15"/>
                  </a:lnTo>
                  <a:lnTo>
                    <a:pt x="0" y="2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681"/>
            <p:cNvSpPr>
              <a:spLocks noChangeArrowheads="1"/>
            </p:cNvSpPr>
            <p:nvPr/>
          </p:nvSpPr>
          <p:spPr bwMode="auto">
            <a:xfrm flipH="1">
              <a:off x="2214995" y="2678545"/>
              <a:ext cx="42863" cy="38100"/>
            </a:xfrm>
            <a:custGeom>
              <a:avLst/>
              <a:gdLst>
                <a:gd name="T0" fmla="*/ 68045806 w 27"/>
                <a:gd name="T1" fmla="*/ 60483750 h 24"/>
                <a:gd name="T2" fmla="*/ 0 w 27"/>
                <a:gd name="T3" fmla="*/ 37803138 h 24"/>
                <a:gd name="T4" fmla="*/ 0 w 27"/>
                <a:gd name="T5" fmla="*/ 10080625 h 24"/>
                <a:gd name="T6" fmla="*/ 25201856 w 27"/>
                <a:gd name="T7" fmla="*/ 0 h 24"/>
                <a:gd name="T8" fmla="*/ 68045806 w 27"/>
                <a:gd name="T9" fmla="*/ 6048375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27" y="24"/>
                  </a:moveTo>
                  <a:lnTo>
                    <a:pt x="0" y="15"/>
                  </a:lnTo>
                  <a:lnTo>
                    <a:pt x="0" y="4"/>
                  </a:lnTo>
                  <a:lnTo>
                    <a:pt x="10" y="0"/>
                  </a:lnTo>
                  <a:lnTo>
                    <a:pt x="27" y="2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682"/>
            <p:cNvSpPr>
              <a:spLocks noChangeArrowheads="1"/>
            </p:cNvSpPr>
            <p:nvPr/>
          </p:nvSpPr>
          <p:spPr bwMode="auto">
            <a:xfrm flipH="1">
              <a:off x="2175307" y="2721408"/>
              <a:ext cx="39688" cy="36513"/>
            </a:xfrm>
            <a:custGeom>
              <a:avLst/>
              <a:gdLst>
                <a:gd name="T0" fmla="*/ 0 w 25"/>
                <a:gd name="T1" fmla="*/ 0 h 23"/>
                <a:gd name="T2" fmla="*/ 63005494 w 25"/>
                <a:gd name="T3" fmla="*/ 22682511 h 23"/>
                <a:gd name="T4" fmla="*/ 63005494 w 25"/>
                <a:gd name="T5" fmla="*/ 50403815 h 23"/>
                <a:gd name="T6" fmla="*/ 37803614 w 25"/>
                <a:gd name="T7" fmla="*/ 57965181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0"/>
                  </a:moveTo>
                  <a:lnTo>
                    <a:pt x="25" y="9"/>
                  </a:lnTo>
                  <a:lnTo>
                    <a:pt x="25" y="20"/>
                  </a:lnTo>
                  <a:lnTo>
                    <a:pt x="15" y="23"/>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 name="Freeform 683"/>
            <p:cNvSpPr>
              <a:spLocks noChangeArrowheads="1"/>
            </p:cNvSpPr>
            <p:nvPr/>
          </p:nvSpPr>
          <p:spPr bwMode="auto">
            <a:xfrm flipH="1">
              <a:off x="2191182" y="2665845"/>
              <a:ext cx="23813" cy="50800"/>
            </a:xfrm>
            <a:custGeom>
              <a:avLst/>
              <a:gdLst>
                <a:gd name="T0" fmla="*/ 0 w 15"/>
                <a:gd name="T1" fmla="*/ 80645000 h 32"/>
                <a:gd name="T2" fmla="*/ 0 w 15"/>
                <a:gd name="T3" fmla="*/ 7561263 h 32"/>
                <a:gd name="T4" fmla="*/ 25202092 w 15"/>
                <a:gd name="T5" fmla="*/ 0 h 32"/>
                <a:gd name="T6" fmla="*/ 37803931 w 15"/>
                <a:gd name="T7" fmla="*/ 20161250 h 32"/>
                <a:gd name="T8" fmla="*/ 0 w 15"/>
                <a:gd name="T9" fmla="*/ 8064500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0" y="32"/>
                  </a:moveTo>
                  <a:lnTo>
                    <a:pt x="0" y="3"/>
                  </a:lnTo>
                  <a:lnTo>
                    <a:pt x="10" y="0"/>
                  </a:lnTo>
                  <a:lnTo>
                    <a:pt x="15" y="8"/>
                  </a:lnTo>
                  <a:lnTo>
                    <a:pt x="0"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 name="Freeform 684"/>
            <p:cNvSpPr>
              <a:spLocks noChangeArrowheads="1"/>
            </p:cNvSpPr>
            <p:nvPr/>
          </p:nvSpPr>
          <p:spPr bwMode="auto">
            <a:xfrm flipH="1">
              <a:off x="2214995" y="2721408"/>
              <a:ext cx="26988" cy="50800"/>
            </a:xfrm>
            <a:custGeom>
              <a:avLst/>
              <a:gdLst>
                <a:gd name="T0" fmla="*/ 42844244 w 17"/>
                <a:gd name="T1" fmla="*/ 0 h 32"/>
                <a:gd name="T2" fmla="*/ 42844244 w 17"/>
                <a:gd name="T3" fmla="*/ 70564375 h 32"/>
                <a:gd name="T4" fmla="*/ 17642214 w 17"/>
                <a:gd name="T5" fmla="*/ 80645000 h 32"/>
                <a:gd name="T6" fmla="*/ 0 w 17"/>
                <a:gd name="T7" fmla="*/ 52924075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8"/>
                  </a:lnTo>
                  <a:lnTo>
                    <a:pt x="7" y="32"/>
                  </a:lnTo>
                  <a:lnTo>
                    <a:pt x="0" y="21"/>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 name="Freeform 685"/>
            <p:cNvSpPr>
              <a:spLocks noChangeArrowheads="1"/>
            </p:cNvSpPr>
            <p:nvPr/>
          </p:nvSpPr>
          <p:spPr bwMode="auto">
            <a:xfrm flipH="1">
              <a:off x="2164195" y="2707120"/>
              <a:ext cx="50800" cy="28575"/>
            </a:xfrm>
            <a:custGeom>
              <a:avLst/>
              <a:gdLst>
                <a:gd name="T0" fmla="*/ 0 w 32"/>
                <a:gd name="T1" fmla="*/ 22682200 h 18"/>
                <a:gd name="T2" fmla="*/ 63004700 w 32"/>
                <a:gd name="T3" fmla="*/ 45362813 h 18"/>
                <a:gd name="T4" fmla="*/ 80645000 w 32"/>
                <a:gd name="T5" fmla="*/ 22682200 h 18"/>
                <a:gd name="T6" fmla="*/ 68045013 w 32"/>
                <a:gd name="T7" fmla="*/ 0 h 18"/>
                <a:gd name="T8" fmla="*/ 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0" y="9"/>
                  </a:moveTo>
                  <a:lnTo>
                    <a:pt x="25" y="18"/>
                  </a:lnTo>
                  <a:lnTo>
                    <a:pt x="32" y="9"/>
                  </a:lnTo>
                  <a:lnTo>
                    <a:pt x="27" y="0"/>
                  </a:lnTo>
                  <a:lnTo>
                    <a:pt x="0" y="9"/>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 name="Freeform 686"/>
            <p:cNvSpPr>
              <a:spLocks noChangeArrowheads="1"/>
            </p:cNvSpPr>
            <p:nvPr/>
          </p:nvSpPr>
          <p:spPr bwMode="auto">
            <a:xfrm flipH="1">
              <a:off x="2087995" y="2580120"/>
              <a:ext cx="26988" cy="50800"/>
            </a:xfrm>
            <a:custGeom>
              <a:avLst/>
              <a:gdLst>
                <a:gd name="T0" fmla="*/ 5040406 w 17"/>
                <a:gd name="T1" fmla="*/ 0 h 32"/>
                <a:gd name="T2" fmla="*/ 42844244 w 17"/>
                <a:gd name="T3" fmla="*/ 57964388 h 32"/>
                <a:gd name="T4" fmla="*/ 27723026 w 17"/>
                <a:gd name="T5" fmla="*/ 80645000 h 32"/>
                <a:gd name="T6" fmla="*/ 0 w 17"/>
                <a:gd name="T7" fmla="*/ 73085325 h 32"/>
                <a:gd name="T8" fmla="*/ 5040406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2" y="0"/>
                  </a:moveTo>
                  <a:lnTo>
                    <a:pt x="17" y="23"/>
                  </a:lnTo>
                  <a:lnTo>
                    <a:pt x="11" y="32"/>
                  </a:lnTo>
                  <a:lnTo>
                    <a:pt x="0" y="29"/>
                  </a:lnTo>
                  <a:lnTo>
                    <a:pt x="2"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 name="Freeform 687"/>
            <p:cNvSpPr>
              <a:spLocks noChangeArrowheads="1"/>
            </p:cNvSpPr>
            <p:nvPr/>
          </p:nvSpPr>
          <p:spPr bwMode="auto">
            <a:xfrm flipH="1">
              <a:off x="2111807" y="2521383"/>
              <a:ext cx="23813" cy="53975"/>
            </a:xfrm>
            <a:custGeom>
              <a:avLst/>
              <a:gdLst>
                <a:gd name="T0" fmla="*/ 37803931 w 15"/>
                <a:gd name="T1" fmla="*/ 85685313 h 34"/>
                <a:gd name="T2" fmla="*/ 0 w 15"/>
                <a:gd name="T3" fmla="*/ 22682200 h 34"/>
                <a:gd name="T4" fmla="*/ 12601840 w 15"/>
                <a:gd name="T5" fmla="*/ 0 h 34"/>
                <a:gd name="T6" fmla="*/ 37803931 w 15"/>
                <a:gd name="T7" fmla="*/ 12601575 h 34"/>
                <a:gd name="T8" fmla="*/ 37803931 w 15"/>
                <a:gd name="T9" fmla="*/ 8568531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15" y="34"/>
                  </a:moveTo>
                  <a:lnTo>
                    <a:pt x="0" y="9"/>
                  </a:lnTo>
                  <a:lnTo>
                    <a:pt x="5" y="0"/>
                  </a:lnTo>
                  <a:lnTo>
                    <a:pt x="15" y="5"/>
                  </a:lnTo>
                  <a:lnTo>
                    <a:pt x="15" y="3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 name="Freeform 688"/>
            <p:cNvSpPr>
              <a:spLocks noChangeArrowheads="1"/>
            </p:cNvSpPr>
            <p:nvPr/>
          </p:nvSpPr>
          <p:spPr bwMode="auto">
            <a:xfrm flipH="1">
              <a:off x="2111808" y="2557895"/>
              <a:ext cx="50800" cy="28575"/>
            </a:xfrm>
            <a:custGeom>
              <a:avLst/>
              <a:gdLst>
                <a:gd name="T0" fmla="*/ 80645000 w 32"/>
                <a:gd name="T1" fmla="*/ 27722513 h 18"/>
                <a:gd name="T2" fmla="*/ 12601575 w 32"/>
                <a:gd name="T3" fmla="*/ 0 h 18"/>
                <a:gd name="T4" fmla="*/ 0 w 32"/>
                <a:gd name="T5" fmla="*/ 22682200 h 18"/>
                <a:gd name="T6" fmla="*/ 12601575 w 32"/>
                <a:gd name="T7" fmla="*/ 45362813 h 18"/>
                <a:gd name="T8" fmla="*/ 80645000 w 32"/>
                <a:gd name="T9" fmla="*/ 27722513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11"/>
                  </a:moveTo>
                  <a:lnTo>
                    <a:pt x="5" y="0"/>
                  </a:lnTo>
                  <a:lnTo>
                    <a:pt x="0" y="9"/>
                  </a:lnTo>
                  <a:lnTo>
                    <a:pt x="5" y="18"/>
                  </a:lnTo>
                  <a:lnTo>
                    <a:pt x="32" y="11"/>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 name="Freeform 689"/>
            <p:cNvSpPr>
              <a:spLocks noChangeArrowheads="1"/>
            </p:cNvSpPr>
            <p:nvPr/>
          </p:nvSpPr>
          <p:spPr bwMode="auto">
            <a:xfrm flipH="1">
              <a:off x="2111807" y="2575358"/>
              <a:ext cx="42863" cy="36513"/>
            </a:xfrm>
            <a:custGeom>
              <a:avLst/>
              <a:gdLst>
                <a:gd name="T0" fmla="*/ 68045806 w 27"/>
                <a:gd name="T1" fmla="*/ 0 h 23"/>
                <a:gd name="T2" fmla="*/ 25201856 w 27"/>
                <a:gd name="T3" fmla="*/ 57965181 h 23"/>
                <a:gd name="T4" fmla="*/ 0 w 27"/>
                <a:gd name="T5" fmla="*/ 47884418 h 23"/>
                <a:gd name="T6" fmla="*/ 0 w 27"/>
                <a:gd name="T7" fmla="*/ 17642129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7"/>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 name="Freeform 690"/>
            <p:cNvSpPr>
              <a:spLocks noChangeArrowheads="1"/>
            </p:cNvSpPr>
            <p:nvPr/>
          </p:nvSpPr>
          <p:spPr bwMode="auto">
            <a:xfrm flipH="1">
              <a:off x="2068945" y="2538845"/>
              <a:ext cx="42863" cy="36513"/>
            </a:xfrm>
            <a:custGeom>
              <a:avLst/>
              <a:gdLst>
                <a:gd name="T0" fmla="*/ 0 w 27"/>
                <a:gd name="T1" fmla="*/ 57965181 h 23"/>
                <a:gd name="T2" fmla="*/ 42843950 w 27"/>
                <a:gd name="T3" fmla="*/ 0 h 23"/>
                <a:gd name="T4" fmla="*/ 68045806 w 27"/>
                <a:gd name="T5" fmla="*/ 7561366 h 23"/>
                <a:gd name="T6" fmla="*/ 63005435 w 27"/>
                <a:gd name="T7" fmla="*/ 35282671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3"/>
                  </a:lnTo>
                  <a:lnTo>
                    <a:pt x="25" y="14"/>
                  </a:lnTo>
                  <a:lnTo>
                    <a:pt x="0" y="23"/>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2" name="Freeform 691"/>
            <p:cNvSpPr>
              <a:spLocks noChangeArrowheads="1"/>
            </p:cNvSpPr>
            <p:nvPr/>
          </p:nvSpPr>
          <p:spPr bwMode="auto">
            <a:xfrm flipH="1">
              <a:off x="2111807" y="2535670"/>
              <a:ext cx="42863" cy="39688"/>
            </a:xfrm>
            <a:custGeom>
              <a:avLst/>
              <a:gdLst>
                <a:gd name="T0" fmla="*/ 68045806 w 27"/>
                <a:gd name="T1" fmla="*/ 63005494 h 25"/>
                <a:gd name="T2" fmla="*/ 0 w 27"/>
                <a:gd name="T3" fmla="*/ 35282632 h 25"/>
                <a:gd name="T4" fmla="*/ 5040371 w 27"/>
                <a:gd name="T5" fmla="*/ 7561358 h 25"/>
                <a:gd name="T6" fmla="*/ 30242228 w 27"/>
                <a:gd name="T7" fmla="*/ 0 h 25"/>
                <a:gd name="T8" fmla="*/ 68045806 w 27"/>
                <a:gd name="T9" fmla="*/ 63005494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27" y="25"/>
                  </a:moveTo>
                  <a:lnTo>
                    <a:pt x="0" y="14"/>
                  </a:lnTo>
                  <a:lnTo>
                    <a:pt x="2" y="3"/>
                  </a:lnTo>
                  <a:lnTo>
                    <a:pt x="12" y="0"/>
                  </a:lnTo>
                  <a:lnTo>
                    <a:pt x="27" y="25"/>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3" name="Freeform 692"/>
            <p:cNvSpPr>
              <a:spLocks noChangeArrowheads="1"/>
            </p:cNvSpPr>
            <p:nvPr/>
          </p:nvSpPr>
          <p:spPr bwMode="auto">
            <a:xfrm flipH="1">
              <a:off x="2072120" y="2575358"/>
              <a:ext cx="39688" cy="36513"/>
            </a:xfrm>
            <a:custGeom>
              <a:avLst/>
              <a:gdLst>
                <a:gd name="T0" fmla="*/ 0 w 25"/>
                <a:gd name="T1" fmla="*/ 0 h 23"/>
                <a:gd name="T2" fmla="*/ 63005494 w 25"/>
                <a:gd name="T3" fmla="*/ 22682511 h 23"/>
                <a:gd name="T4" fmla="*/ 63005494 w 25"/>
                <a:gd name="T5" fmla="*/ 47884418 h 23"/>
                <a:gd name="T6" fmla="*/ 37803614 w 25"/>
                <a:gd name="T7" fmla="*/ 57965181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0"/>
                  </a:moveTo>
                  <a:lnTo>
                    <a:pt x="25" y="9"/>
                  </a:lnTo>
                  <a:lnTo>
                    <a:pt x="25" y="19"/>
                  </a:lnTo>
                  <a:lnTo>
                    <a:pt x="15" y="23"/>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4" name="Freeform 693"/>
            <p:cNvSpPr>
              <a:spLocks noChangeArrowheads="1"/>
            </p:cNvSpPr>
            <p:nvPr/>
          </p:nvSpPr>
          <p:spPr bwMode="auto">
            <a:xfrm flipH="1">
              <a:off x="2084820" y="2524558"/>
              <a:ext cx="26988" cy="50800"/>
            </a:xfrm>
            <a:custGeom>
              <a:avLst/>
              <a:gdLst>
                <a:gd name="T0" fmla="*/ 0 w 17"/>
                <a:gd name="T1" fmla="*/ 80645000 h 32"/>
                <a:gd name="T2" fmla="*/ 0 w 17"/>
                <a:gd name="T3" fmla="*/ 7561263 h 32"/>
                <a:gd name="T4" fmla="*/ 25202029 w 17"/>
                <a:gd name="T5" fmla="*/ 0 h 32"/>
                <a:gd name="T6" fmla="*/ 42844244 w 17"/>
                <a:gd name="T7" fmla="*/ 22682200 h 32"/>
                <a:gd name="T8" fmla="*/ 0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2"/>
                  </a:moveTo>
                  <a:lnTo>
                    <a:pt x="0" y="3"/>
                  </a:lnTo>
                  <a:lnTo>
                    <a:pt x="10" y="0"/>
                  </a:lnTo>
                  <a:lnTo>
                    <a:pt x="17" y="9"/>
                  </a:lnTo>
                  <a:lnTo>
                    <a:pt x="0"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5" name="Freeform 694"/>
            <p:cNvSpPr>
              <a:spLocks noChangeArrowheads="1"/>
            </p:cNvSpPr>
            <p:nvPr/>
          </p:nvSpPr>
          <p:spPr bwMode="auto">
            <a:xfrm flipH="1">
              <a:off x="2111807" y="2580120"/>
              <a:ext cx="26988" cy="50800"/>
            </a:xfrm>
            <a:custGeom>
              <a:avLst/>
              <a:gdLst>
                <a:gd name="T0" fmla="*/ 42844244 w 17"/>
                <a:gd name="T1" fmla="*/ 0 h 32"/>
                <a:gd name="T2" fmla="*/ 37803838 w 17"/>
                <a:gd name="T3" fmla="*/ 73085325 h 32"/>
                <a:gd name="T4" fmla="*/ 12601808 w 17"/>
                <a:gd name="T5" fmla="*/ 80645000 h 32"/>
                <a:gd name="T6" fmla="*/ 0 w 17"/>
                <a:gd name="T7" fmla="*/ 5796438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5" y="29"/>
                  </a:lnTo>
                  <a:lnTo>
                    <a:pt x="5" y="32"/>
                  </a:lnTo>
                  <a:lnTo>
                    <a:pt x="0" y="23"/>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6" name="Freeform 695"/>
            <p:cNvSpPr>
              <a:spLocks noChangeArrowheads="1"/>
            </p:cNvSpPr>
            <p:nvPr/>
          </p:nvSpPr>
          <p:spPr bwMode="auto">
            <a:xfrm flipH="1">
              <a:off x="2061008" y="2561070"/>
              <a:ext cx="50800" cy="28575"/>
            </a:xfrm>
            <a:custGeom>
              <a:avLst/>
              <a:gdLst>
                <a:gd name="T0" fmla="*/ 0 w 32"/>
                <a:gd name="T1" fmla="*/ 22682200 h 18"/>
                <a:gd name="T2" fmla="*/ 63004700 w 32"/>
                <a:gd name="T3" fmla="*/ 45362813 h 18"/>
                <a:gd name="T4" fmla="*/ 80645000 w 32"/>
                <a:gd name="T5" fmla="*/ 22682200 h 18"/>
                <a:gd name="T6" fmla="*/ 63004700 w 32"/>
                <a:gd name="T7" fmla="*/ 0 h 18"/>
                <a:gd name="T8" fmla="*/ 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0" y="9"/>
                  </a:moveTo>
                  <a:lnTo>
                    <a:pt x="25" y="18"/>
                  </a:lnTo>
                  <a:lnTo>
                    <a:pt x="32" y="9"/>
                  </a:lnTo>
                  <a:lnTo>
                    <a:pt x="25" y="0"/>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7" name="Freeform 696"/>
            <p:cNvSpPr>
              <a:spLocks noChangeArrowheads="1"/>
            </p:cNvSpPr>
            <p:nvPr/>
          </p:nvSpPr>
          <p:spPr bwMode="auto">
            <a:xfrm flipH="1">
              <a:off x="2351520" y="2978583"/>
              <a:ext cx="120650" cy="84138"/>
            </a:xfrm>
            <a:custGeom>
              <a:avLst/>
              <a:gdLst>
                <a:gd name="T0" fmla="*/ 201273692 w 45"/>
                <a:gd name="T1" fmla="*/ 157315623 h 30"/>
                <a:gd name="T2" fmla="*/ 86259388 w 45"/>
                <a:gd name="T3" fmla="*/ 212375530 h 30"/>
                <a:gd name="T4" fmla="*/ 28752236 w 45"/>
                <a:gd name="T5" fmla="*/ 180913528 h 30"/>
                <a:gd name="T6" fmla="*/ 50319093 w 45"/>
                <a:gd name="T7" fmla="*/ 117986717 h 30"/>
                <a:gd name="T8" fmla="*/ 244404727 w 45"/>
                <a:gd name="T9" fmla="*/ 23597904 h 30"/>
                <a:gd name="T10" fmla="*/ 309099938 w 45"/>
                <a:gd name="T11" fmla="*/ 47195809 h 30"/>
                <a:gd name="T12" fmla="*/ 309099938 w 45"/>
                <a:gd name="T13" fmla="*/ 47195809 h 30"/>
                <a:gd name="T14" fmla="*/ 294723820 w 45"/>
                <a:gd name="T15" fmla="*/ 86524715 h 30"/>
                <a:gd name="T16" fmla="*/ 143766540 w 45"/>
                <a:gd name="T17" fmla="*/ 165182526 h 30"/>
                <a:gd name="T18" fmla="*/ 107826246 w 45"/>
                <a:gd name="T19" fmla="*/ 149448720 h 30"/>
                <a:gd name="T20" fmla="*/ 122202363 w 45"/>
                <a:gd name="T21" fmla="*/ 110119814 h 30"/>
                <a:gd name="T22" fmla="*/ 230028609 w 45"/>
                <a:gd name="T23" fmla="*/ 55059907 h 30"/>
                <a:gd name="T24" fmla="*/ 230028609 w 45"/>
                <a:gd name="T25" fmla="*/ 47195809 h 30"/>
                <a:gd name="T26" fmla="*/ 122202363 w 45"/>
                <a:gd name="T27" fmla="*/ 102255716 h 30"/>
                <a:gd name="T28" fmla="*/ 100638187 w 45"/>
                <a:gd name="T29" fmla="*/ 149448720 h 30"/>
                <a:gd name="T30" fmla="*/ 150954599 w 45"/>
                <a:gd name="T31" fmla="*/ 173046625 h 30"/>
                <a:gd name="T32" fmla="*/ 301911879 w 45"/>
                <a:gd name="T33" fmla="*/ 102255716 h 30"/>
                <a:gd name="T34" fmla="*/ 316287997 w 45"/>
                <a:gd name="T35" fmla="*/ 39328906 h 30"/>
                <a:gd name="T36" fmla="*/ 316287997 w 45"/>
                <a:gd name="T37" fmla="*/ 47195809 h 30"/>
                <a:gd name="T38" fmla="*/ 237216668 w 45"/>
                <a:gd name="T39" fmla="*/ 7866903 h 30"/>
                <a:gd name="T40" fmla="*/ 43131034 w 45"/>
                <a:gd name="T41" fmla="*/ 102255716 h 30"/>
                <a:gd name="T42" fmla="*/ 14376118 w 45"/>
                <a:gd name="T43" fmla="*/ 188777626 h 30"/>
                <a:gd name="T44" fmla="*/ 93447447 w 45"/>
                <a:gd name="T45" fmla="*/ 220242433 h 30"/>
                <a:gd name="T46" fmla="*/ 201273692 w 45"/>
                <a:gd name="T47" fmla="*/ 165182526 h 30"/>
                <a:gd name="T48" fmla="*/ 201273692 w 45"/>
                <a:gd name="T49" fmla="*/ 157315623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30"/>
                <a:gd name="T77" fmla="*/ 45 w 4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30">
                  <a:moveTo>
                    <a:pt x="28" y="20"/>
                  </a:moveTo>
                  <a:cubicBezTo>
                    <a:pt x="12" y="27"/>
                    <a:pt x="12" y="27"/>
                    <a:pt x="12" y="27"/>
                  </a:cubicBezTo>
                  <a:cubicBezTo>
                    <a:pt x="9" y="28"/>
                    <a:pt x="5" y="27"/>
                    <a:pt x="4" y="23"/>
                  </a:cubicBezTo>
                  <a:cubicBezTo>
                    <a:pt x="2" y="20"/>
                    <a:pt x="4" y="16"/>
                    <a:pt x="7" y="15"/>
                  </a:cubicBezTo>
                  <a:cubicBezTo>
                    <a:pt x="34" y="3"/>
                    <a:pt x="34" y="3"/>
                    <a:pt x="34" y="3"/>
                  </a:cubicBezTo>
                  <a:cubicBezTo>
                    <a:pt x="37" y="1"/>
                    <a:pt x="41" y="3"/>
                    <a:pt x="43" y="6"/>
                  </a:cubicBezTo>
                  <a:cubicBezTo>
                    <a:pt x="43" y="6"/>
                    <a:pt x="43" y="6"/>
                    <a:pt x="43" y="6"/>
                  </a:cubicBezTo>
                  <a:cubicBezTo>
                    <a:pt x="43" y="8"/>
                    <a:pt x="43" y="11"/>
                    <a:pt x="41" y="11"/>
                  </a:cubicBezTo>
                  <a:cubicBezTo>
                    <a:pt x="20" y="21"/>
                    <a:pt x="20" y="21"/>
                    <a:pt x="20" y="21"/>
                  </a:cubicBezTo>
                  <a:cubicBezTo>
                    <a:pt x="18" y="21"/>
                    <a:pt x="16" y="21"/>
                    <a:pt x="15" y="19"/>
                  </a:cubicBezTo>
                  <a:cubicBezTo>
                    <a:pt x="15" y="17"/>
                    <a:pt x="15" y="15"/>
                    <a:pt x="17" y="14"/>
                  </a:cubicBezTo>
                  <a:cubicBezTo>
                    <a:pt x="32" y="7"/>
                    <a:pt x="32" y="7"/>
                    <a:pt x="32" y="7"/>
                  </a:cubicBezTo>
                  <a:cubicBezTo>
                    <a:pt x="32" y="6"/>
                    <a:pt x="32" y="6"/>
                    <a:pt x="32" y="6"/>
                  </a:cubicBezTo>
                  <a:cubicBezTo>
                    <a:pt x="17" y="13"/>
                    <a:pt x="17" y="13"/>
                    <a:pt x="17" y="13"/>
                  </a:cubicBezTo>
                  <a:cubicBezTo>
                    <a:pt x="14" y="14"/>
                    <a:pt x="13" y="17"/>
                    <a:pt x="14" y="19"/>
                  </a:cubicBezTo>
                  <a:cubicBezTo>
                    <a:pt x="15" y="22"/>
                    <a:pt x="18" y="23"/>
                    <a:pt x="21" y="22"/>
                  </a:cubicBezTo>
                  <a:cubicBezTo>
                    <a:pt x="42" y="13"/>
                    <a:pt x="42" y="13"/>
                    <a:pt x="42" y="13"/>
                  </a:cubicBezTo>
                  <a:cubicBezTo>
                    <a:pt x="44" y="12"/>
                    <a:pt x="45" y="8"/>
                    <a:pt x="44" y="5"/>
                  </a:cubicBezTo>
                  <a:cubicBezTo>
                    <a:pt x="44" y="6"/>
                    <a:pt x="44" y="6"/>
                    <a:pt x="44" y="6"/>
                  </a:cubicBezTo>
                  <a:cubicBezTo>
                    <a:pt x="42" y="1"/>
                    <a:pt x="37" y="0"/>
                    <a:pt x="33" y="1"/>
                  </a:cubicBezTo>
                  <a:cubicBezTo>
                    <a:pt x="6" y="13"/>
                    <a:pt x="6" y="13"/>
                    <a:pt x="6" y="13"/>
                  </a:cubicBezTo>
                  <a:cubicBezTo>
                    <a:pt x="2" y="15"/>
                    <a:pt x="0" y="20"/>
                    <a:pt x="2" y="24"/>
                  </a:cubicBezTo>
                  <a:cubicBezTo>
                    <a:pt x="4" y="28"/>
                    <a:pt x="9" y="30"/>
                    <a:pt x="13" y="28"/>
                  </a:cubicBezTo>
                  <a:cubicBezTo>
                    <a:pt x="28" y="21"/>
                    <a:pt x="28" y="21"/>
                    <a:pt x="28" y="21"/>
                  </a:cubicBezTo>
                  <a:lnTo>
                    <a:pt x="28" y="20"/>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8" name="Freeform 697"/>
            <p:cNvSpPr>
              <a:spLocks noChangeArrowheads="1"/>
            </p:cNvSpPr>
            <p:nvPr/>
          </p:nvSpPr>
          <p:spPr bwMode="auto">
            <a:xfrm flipH="1">
              <a:off x="1954645" y="2967470"/>
              <a:ext cx="55563" cy="131763"/>
            </a:xfrm>
            <a:custGeom>
              <a:avLst/>
              <a:gdLst>
                <a:gd name="T0" fmla="*/ 133009884 w 21"/>
                <a:gd name="T1" fmla="*/ 172906698 h 47"/>
                <a:gd name="T2" fmla="*/ 112009716 w 21"/>
                <a:gd name="T3" fmla="*/ 306517183 h 47"/>
                <a:gd name="T4" fmla="*/ 56004858 w 21"/>
                <a:gd name="T5" fmla="*/ 345816199 h 47"/>
                <a:gd name="T6" fmla="*/ 21002814 w 21"/>
                <a:gd name="T7" fmla="*/ 290798138 h 47"/>
                <a:gd name="T8" fmla="*/ 56004858 w 21"/>
                <a:gd name="T9" fmla="*/ 62876182 h 47"/>
                <a:gd name="T10" fmla="*/ 105008778 w 21"/>
                <a:gd name="T11" fmla="*/ 15719046 h 47"/>
                <a:gd name="T12" fmla="*/ 105008778 w 21"/>
                <a:gd name="T13" fmla="*/ 15719046 h 47"/>
                <a:gd name="T14" fmla="*/ 133009884 w 21"/>
                <a:gd name="T15" fmla="*/ 55015258 h 47"/>
                <a:gd name="T16" fmla="*/ 105008778 w 21"/>
                <a:gd name="T17" fmla="*/ 227924759 h 47"/>
                <a:gd name="T18" fmla="*/ 77005026 w 21"/>
                <a:gd name="T19" fmla="*/ 251501925 h 47"/>
                <a:gd name="T20" fmla="*/ 56004858 w 21"/>
                <a:gd name="T21" fmla="*/ 220063834 h 47"/>
                <a:gd name="T22" fmla="*/ 77005026 w 21"/>
                <a:gd name="T23" fmla="*/ 94314273 h 47"/>
                <a:gd name="T24" fmla="*/ 63005796 w 21"/>
                <a:gd name="T25" fmla="*/ 86453349 h 47"/>
                <a:gd name="T26" fmla="*/ 49003920 w 21"/>
                <a:gd name="T27" fmla="*/ 220063834 h 47"/>
                <a:gd name="T28" fmla="*/ 77005026 w 21"/>
                <a:gd name="T29" fmla="*/ 267220971 h 47"/>
                <a:gd name="T30" fmla="*/ 112009716 w 21"/>
                <a:gd name="T31" fmla="*/ 235782880 h 47"/>
                <a:gd name="T32" fmla="*/ 140010822 w 21"/>
                <a:gd name="T33" fmla="*/ 55015258 h 47"/>
                <a:gd name="T34" fmla="*/ 112009716 w 21"/>
                <a:gd name="T35" fmla="*/ 7858121 h 47"/>
                <a:gd name="T36" fmla="*/ 112009716 w 21"/>
                <a:gd name="T37" fmla="*/ 7858121 h 47"/>
                <a:gd name="T38" fmla="*/ 42002982 w 21"/>
                <a:gd name="T39" fmla="*/ 62876182 h 47"/>
                <a:gd name="T40" fmla="*/ 7000938 w 21"/>
                <a:gd name="T41" fmla="*/ 282940016 h 47"/>
                <a:gd name="T42" fmla="*/ 56004858 w 21"/>
                <a:gd name="T43" fmla="*/ 361535244 h 47"/>
                <a:gd name="T44" fmla="*/ 119010654 w 21"/>
                <a:gd name="T45" fmla="*/ 306517183 h 47"/>
                <a:gd name="T46" fmla="*/ 140010822 w 21"/>
                <a:gd name="T47" fmla="*/ 180767622 h 47"/>
                <a:gd name="T48" fmla="*/ 133009884 w 21"/>
                <a:gd name="T49" fmla="*/ 172906698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47"/>
                <a:gd name="T77" fmla="*/ 21 w 21"/>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47">
                  <a:moveTo>
                    <a:pt x="19" y="22"/>
                  </a:moveTo>
                  <a:cubicBezTo>
                    <a:pt x="16" y="39"/>
                    <a:pt x="16" y="39"/>
                    <a:pt x="16" y="39"/>
                  </a:cubicBezTo>
                  <a:cubicBezTo>
                    <a:pt x="15" y="43"/>
                    <a:pt x="12" y="45"/>
                    <a:pt x="8" y="44"/>
                  </a:cubicBezTo>
                  <a:cubicBezTo>
                    <a:pt x="4" y="44"/>
                    <a:pt x="2" y="40"/>
                    <a:pt x="3" y="37"/>
                  </a:cubicBezTo>
                  <a:cubicBezTo>
                    <a:pt x="8" y="8"/>
                    <a:pt x="8" y="8"/>
                    <a:pt x="8" y="8"/>
                  </a:cubicBezTo>
                  <a:cubicBezTo>
                    <a:pt x="8" y="4"/>
                    <a:pt x="12" y="2"/>
                    <a:pt x="15" y="2"/>
                  </a:cubicBezTo>
                  <a:cubicBezTo>
                    <a:pt x="15" y="2"/>
                    <a:pt x="15" y="2"/>
                    <a:pt x="15" y="2"/>
                  </a:cubicBezTo>
                  <a:cubicBezTo>
                    <a:pt x="17" y="3"/>
                    <a:pt x="19" y="5"/>
                    <a:pt x="19" y="7"/>
                  </a:cubicBezTo>
                  <a:cubicBezTo>
                    <a:pt x="15" y="29"/>
                    <a:pt x="15" y="29"/>
                    <a:pt x="15" y="29"/>
                  </a:cubicBezTo>
                  <a:cubicBezTo>
                    <a:pt x="15" y="31"/>
                    <a:pt x="13" y="32"/>
                    <a:pt x="11" y="32"/>
                  </a:cubicBezTo>
                  <a:cubicBezTo>
                    <a:pt x="9" y="32"/>
                    <a:pt x="8" y="30"/>
                    <a:pt x="8" y="28"/>
                  </a:cubicBezTo>
                  <a:cubicBezTo>
                    <a:pt x="11" y="12"/>
                    <a:pt x="11" y="12"/>
                    <a:pt x="11" y="12"/>
                  </a:cubicBezTo>
                  <a:cubicBezTo>
                    <a:pt x="9" y="11"/>
                    <a:pt x="9" y="11"/>
                    <a:pt x="9" y="11"/>
                  </a:cubicBezTo>
                  <a:cubicBezTo>
                    <a:pt x="7" y="28"/>
                    <a:pt x="7" y="28"/>
                    <a:pt x="7" y="28"/>
                  </a:cubicBezTo>
                  <a:cubicBezTo>
                    <a:pt x="6" y="31"/>
                    <a:pt x="8" y="33"/>
                    <a:pt x="11" y="34"/>
                  </a:cubicBezTo>
                  <a:cubicBezTo>
                    <a:pt x="13" y="34"/>
                    <a:pt x="16" y="32"/>
                    <a:pt x="16" y="30"/>
                  </a:cubicBezTo>
                  <a:cubicBezTo>
                    <a:pt x="20" y="7"/>
                    <a:pt x="20" y="7"/>
                    <a:pt x="20" y="7"/>
                  </a:cubicBezTo>
                  <a:cubicBezTo>
                    <a:pt x="21" y="4"/>
                    <a:pt x="18" y="2"/>
                    <a:pt x="16" y="1"/>
                  </a:cubicBezTo>
                  <a:cubicBezTo>
                    <a:pt x="16" y="1"/>
                    <a:pt x="16" y="1"/>
                    <a:pt x="16" y="1"/>
                  </a:cubicBezTo>
                  <a:cubicBezTo>
                    <a:pt x="11" y="0"/>
                    <a:pt x="7" y="3"/>
                    <a:pt x="6" y="8"/>
                  </a:cubicBezTo>
                  <a:cubicBezTo>
                    <a:pt x="1" y="36"/>
                    <a:pt x="1" y="36"/>
                    <a:pt x="1" y="36"/>
                  </a:cubicBezTo>
                  <a:cubicBezTo>
                    <a:pt x="0" y="41"/>
                    <a:pt x="3" y="45"/>
                    <a:pt x="8" y="46"/>
                  </a:cubicBezTo>
                  <a:cubicBezTo>
                    <a:pt x="12" y="47"/>
                    <a:pt x="16" y="44"/>
                    <a:pt x="17" y="39"/>
                  </a:cubicBezTo>
                  <a:cubicBezTo>
                    <a:pt x="20" y="23"/>
                    <a:pt x="20" y="23"/>
                    <a:pt x="20" y="23"/>
                  </a:cubicBezTo>
                  <a:lnTo>
                    <a:pt x="19" y="22"/>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9" name="Freeform 698"/>
            <p:cNvSpPr>
              <a:spLocks noChangeArrowheads="1"/>
            </p:cNvSpPr>
            <p:nvPr/>
          </p:nvSpPr>
          <p:spPr bwMode="auto">
            <a:xfrm flipH="1">
              <a:off x="2151495" y="3099233"/>
              <a:ext cx="125413" cy="127000"/>
            </a:xfrm>
            <a:custGeom>
              <a:avLst/>
              <a:gdLst>
                <a:gd name="T0" fmla="*/ 168851936 w 79"/>
                <a:gd name="T1" fmla="*/ 85685313 h 80"/>
                <a:gd name="T2" fmla="*/ 166330976 w 79"/>
                <a:gd name="T3" fmla="*/ 93246575 h 80"/>
                <a:gd name="T4" fmla="*/ 93246947 w 79"/>
                <a:gd name="T5" fmla="*/ 35282188 h 80"/>
                <a:gd name="T6" fmla="*/ 100806652 w 79"/>
                <a:gd name="T7" fmla="*/ 27722513 h 80"/>
                <a:gd name="T8" fmla="*/ 68045284 w 79"/>
                <a:gd name="T9" fmla="*/ 0 h 80"/>
                <a:gd name="T10" fmla="*/ 0 w 79"/>
                <a:gd name="T11" fmla="*/ 90725625 h 80"/>
                <a:gd name="T12" fmla="*/ 126008315 w 79"/>
                <a:gd name="T13" fmla="*/ 201612500 h 80"/>
                <a:gd name="T14" fmla="*/ 199093931 w 79"/>
                <a:gd name="T15" fmla="*/ 110886875 h 80"/>
                <a:gd name="T16" fmla="*/ 168851936 w 79"/>
                <a:gd name="T17" fmla="*/ 85685313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0"/>
                <a:gd name="T29" fmla="*/ 79 w 7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0">
                  <a:moveTo>
                    <a:pt x="67" y="34"/>
                  </a:moveTo>
                  <a:lnTo>
                    <a:pt x="66" y="37"/>
                  </a:lnTo>
                  <a:lnTo>
                    <a:pt x="37" y="14"/>
                  </a:lnTo>
                  <a:lnTo>
                    <a:pt x="40" y="11"/>
                  </a:lnTo>
                  <a:lnTo>
                    <a:pt x="27" y="0"/>
                  </a:lnTo>
                  <a:lnTo>
                    <a:pt x="0" y="36"/>
                  </a:lnTo>
                  <a:lnTo>
                    <a:pt x="50" y="80"/>
                  </a:lnTo>
                  <a:lnTo>
                    <a:pt x="79" y="44"/>
                  </a:lnTo>
                  <a:lnTo>
                    <a:pt x="67" y="34"/>
                  </a:lnTo>
                  <a:close/>
                </a:path>
              </a:pathLst>
            </a:custGeom>
            <a:solidFill>
              <a:srgbClr val="28697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0" name="Freeform 699"/>
            <p:cNvSpPr>
              <a:spLocks noChangeArrowheads="1"/>
            </p:cNvSpPr>
            <p:nvPr/>
          </p:nvSpPr>
          <p:spPr bwMode="auto">
            <a:xfrm flipH="1">
              <a:off x="2151495" y="3099233"/>
              <a:ext cx="82550" cy="127000"/>
            </a:xfrm>
            <a:custGeom>
              <a:avLst/>
              <a:gdLst>
                <a:gd name="T0" fmla="*/ 100806250 w 52"/>
                <a:gd name="T1" fmla="*/ 85685313 h 80"/>
                <a:gd name="T2" fmla="*/ 98286888 w 52"/>
                <a:gd name="T3" fmla="*/ 93246575 h 80"/>
                <a:gd name="T4" fmla="*/ 25201563 w 52"/>
                <a:gd name="T5" fmla="*/ 35282188 h 80"/>
                <a:gd name="T6" fmla="*/ 32762825 w 52"/>
                <a:gd name="T7" fmla="*/ 27722513 h 80"/>
                <a:gd name="T8" fmla="*/ 0 w 52"/>
                <a:gd name="T9" fmla="*/ 0 h 80"/>
                <a:gd name="T10" fmla="*/ 57964388 w 52"/>
                <a:gd name="T11" fmla="*/ 201612500 h 80"/>
                <a:gd name="T12" fmla="*/ 131048125 w 52"/>
                <a:gd name="T13" fmla="*/ 110886875 h 80"/>
                <a:gd name="T14" fmla="*/ 100806250 w 52"/>
                <a:gd name="T15" fmla="*/ 85685313 h 80"/>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80"/>
                <a:gd name="T26" fmla="*/ 52 w 5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80">
                  <a:moveTo>
                    <a:pt x="40" y="34"/>
                  </a:moveTo>
                  <a:lnTo>
                    <a:pt x="39" y="37"/>
                  </a:lnTo>
                  <a:lnTo>
                    <a:pt x="10" y="14"/>
                  </a:lnTo>
                  <a:lnTo>
                    <a:pt x="13" y="11"/>
                  </a:lnTo>
                  <a:lnTo>
                    <a:pt x="0" y="0"/>
                  </a:lnTo>
                  <a:lnTo>
                    <a:pt x="23" y="80"/>
                  </a:lnTo>
                  <a:lnTo>
                    <a:pt x="52" y="44"/>
                  </a:lnTo>
                  <a:lnTo>
                    <a:pt x="40" y="34"/>
                  </a:lnTo>
                  <a:close/>
                </a:path>
              </a:pathLst>
            </a:custGeom>
            <a:solidFill>
              <a:srgbClr val="00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1" name="Freeform 700"/>
            <p:cNvSpPr>
              <a:spLocks noChangeArrowheads="1"/>
            </p:cNvSpPr>
            <p:nvPr/>
          </p:nvSpPr>
          <p:spPr bwMode="auto">
            <a:xfrm flipH="1">
              <a:off x="2170545" y="3116695"/>
              <a:ext cx="130175" cy="152400"/>
            </a:xfrm>
            <a:custGeom>
              <a:avLst/>
              <a:gdLst>
                <a:gd name="T0" fmla="*/ 225845655 w 49"/>
                <a:gd name="T1" fmla="*/ 15928622 h 54"/>
                <a:gd name="T2" fmla="*/ 98808138 w 49"/>
                <a:gd name="T3" fmla="*/ 254877711 h 54"/>
                <a:gd name="T4" fmla="*/ 91749465 w 49"/>
                <a:gd name="T5" fmla="*/ 262842022 h 54"/>
                <a:gd name="T6" fmla="*/ 28232035 w 49"/>
                <a:gd name="T7" fmla="*/ 278773467 h 54"/>
                <a:gd name="T8" fmla="*/ 35288052 w 49"/>
                <a:gd name="T9" fmla="*/ 398246600 h 54"/>
                <a:gd name="T10" fmla="*/ 35288052 w 49"/>
                <a:gd name="T11" fmla="*/ 398246600 h 54"/>
                <a:gd name="T12" fmla="*/ 35288052 w 49"/>
                <a:gd name="T13" fmla="*/ 398246600 h 54"/>
                <a:gd name="T14" fmla="*/ 141154863 w 49"/>
                <a:gd name="T15" fmla="*/ 382317978 h 54"/>
                <a:gd name="T16" fmla="*/ 148210879 w 49"/>
                <a:gd name="T17" fmla="*/ 302666400 h 54"/>
                <a:gd name="T18" fmla="*/ 148210879 w 49"/>
                <a:gd name="T19" fmla="*/ 302666400 h 54"/>
                <a:gd name="T20" fmla="*/ 331712466 w 49"/>
                <a:gd name="T21" fmla="*/ 111508822 h 54"/>
                <a:gd name="T22" fmla="*/ 338768483 w 49"/>
                <a:gd name="T23" fmla="*/ 119473133 h 54"/>
                <a:gd name="T24" fmla="*/ 345827156 w 49"/>
                <a:gd name="T25" fmla="*/ 111508822 h 54"/>
                <a:gd name="T26" fmla="*/ 331712466 w 49"/>
                <a:gd name="T27" fmla="*/ 95580200 h 54"/>
                <a:gd name="T28" fmla="*/ 141154863 w 49"/>
                <a:gd name="T29" fmla="*/ 286737778 h 54"/>
                <a:gd name="T30" fmla="*/ 141154863 w 49"/>
                <a:gd name="T31" fmla="*/ 294702089 h 54"/>
                <a:gd name="T32" fmla="*/ 134096190 w 49"/>
                <a:gd name="T33" fmla="*/ 310633533 h 54"/>
                <a:gd name="T34" fmla="*/ 127037517 w 49"/>
                <a:gd name="T35" fmla="*/ 374350844 h 54"/>
                <a:gd name="T36" fmla="*/ 42346724 w 49"/>
                <a:gd name="T37" fmla="*/ 390282289 h 54"/>
                <a:gd name="T38" fmla="*/ 35288052 w 49"/>
                <a:gd name="T39" fmla="*/ 286737778 h 54"/>
                <a:gd name="T40" fmla="*/ 91749465 w 49"/>
                <a:gd name="T41" fmla="*/ 270809156 h 54"/>
                <a:gd name="T42" fmla="*/ 112922828 w 49"/>
                <a:gd name="T43" fmla="*/ 262842022 h 54"/>
                <a:gd name="T44" fmla="*/ 239963001 w 49"/>
                <a:gd name="T45" fmla="*/ 15928622 h 54"/>
                <a:gd name="T46" fmla="*/ 225845655 w 49"/>
                <a:gd name="T47" fmla="*/ 0 h 54"/>
                <a:gd name="T48" fmla="*/ 218789639 w 49"/>
                <a:gd name="T49" fmla="*/ 7964311 h 54"/>
                <a:gd name="T50" fmla="*/ 225845655 w 49"/>
                <a:gd name="T51" fmla="*/ 15928622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4"/>
                <a:gd name="T80" fmla="*/ 49 w 49"/>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4">
                  <a:moveTo>
                    <a:pt x="32" y="2"/>
                  </a:moveTo>
                  <a:cubicBezTo>
                    <a:pt x="14" y="32"/>
                    <a:pt x="14" y="32"/>
                    <a:pt x="14" y="32"/>
                  </a:cubicBezTo>
                  <a:cubicBezTo>
                    <a:pt x="13" y="33"/>
                    <a:pt x="13" y="33"/>
                    <a:pt x="13" y="33"/>
                  </a:cubicBezTo>
                  <a:cubicBezTo>
                    <a:pt x="10" y="31"/>
                    <a:pt x="7" y="32"/>
                    <a:pt x="4" y="35"/>
                  </a:cubicBezTo>
                  <a:cubicBezTo>
                    <a:pt x="0" y="41"/>
                    <a:pt x="2" y="47"/>
                    <a:pt x="5" y="50"/>
                  </a:cubicBezTo>
                  <a:cubicBezTo>
                    <a:pt x="5" y="50"/>
                    <a:pt x="5" y="50"/>
                    <a:pt x="5" y="50"/>
                  </a:cubicBezTo>
                  <a:cubicBezTo>
                    <a:pt x="5" y="50"/>
                    <a:pt x="5" y="50"/>
                    <a:pt x="5" y="50"/>
                  </a:cubicBezTo>
                  <a:cubicBezTo>
                    <a:pt x="9" y="53"/>
                    <a:pt x="15" y="54"/>
                    <a:pt x="20" y="48"/>
                  </a:cubicBezTo>
                  <a:cubicBezTo>
                    <a:pt x="22" y="45"/>
                    <a:pt x="22" y="41"/>
                    <a:pt x="21" y="38"/>
                  </a:cubicBezTo>
                  <a:cubicBezTo>
                    <a:pt x="21" y="38"/>
                    <a:pt x="21" y="38"/>
                    <a:pt x="21" y="38"/>
                  </a:cubicBezTo>
                  <a:cubicBezTo>
                    <a:pt x="47" y="14"/>
                    <a:pt x="47" y="14"/>
                    <a:pt x="47" y="14"/>
                  </a:cubicBezTo>
                  <a:cubicBezTo>
                    <a:pt x="48" y="15"/>
                    <a:pt x="48" y="15"/>
                    <a:pt x="48" y="15"/>
                  </a:cubicBezTo>
                  <a:cubicBezTo>
                    <a:pt x="49" y="14"/>
                    <a:pt x="49" y="14"/>
                    <a:pt x="49" y="14"/>
                  </a:cubicBezTo>
                  <a:cubicBezTo>
                    <a:pt x="47" y="12"/>
                    <a:pt x="47" y="12"/>
                    <a:pt x="47" y="12"/>
                  </a:cubicBezTo>
                  <a:cubicBezTo>
                    <a:pt x="20" y="36"/>
                    <a:pt x="20" y="36"/>
                    <a:pt x="20" y="36"/>
                  </a:cubicBezTo>
                  <a:cubicBezTo>
                    <a:pt x="20" y="37"/>
                    <a:pt x="20" y="37"/>
                    <a:pt x="20" y="37"/>
                  </a:cubicBezTo>
                  <a:cubicBezTo>
                    <a:pt x="19" y="37"/>
                    <a:pt x="19" y="38"/>
                    <a:pt x="19" y="39"/>
                  </a:cubicBezTo>
                  <a:cubicBezTo>
                    <a:pt x="21" y="42"/>
                    <a:pt x="20" y="45"/>
                    <a:pt x="18" y="47"/>
                  </a:cubicBezTo>
                  <a:cubicBezTo>
                    <a:pt x="14" y="52"/>
                    <a:pt x="9" y="51"/>
                    <a:pt x="6" y="49"/>
                  </a:cubicBezTo>
                  <a:cubicBezTo>
                    <a:pt x="3" y="46"/>
                    <a:pt x="1" y="41"/>
                    <a:pt x="5" y="36"/>
                  </a:cubicBezTo>
                  <a:cubicBezTo>
                    <a:pt x="7" y="34"/>
                    <a:pt x="10" y="33"/>
                    <a:pt x="13" y="34"/>
                  </a:cubicBezTo>
                  <a:cubicBezTo>
                    <a:pt x="14" y="34"/>
                    <a:pt x="15" y="34"/>
                    <a:pt x="16" y="33"/>
                  </a:cubicBezTo>
                  <a:cubicBezTo>
                    <a:pt x="34" y="2"/>
                    <a:pt x="34" y="2"/>
                    <a:pt x="34" y="2"/>
                  </a:cubicBezTo>
                  <a:cubicBezTo>
                    <a:pt x="32" y="0"/>
                    <a:pt x="32" y="0"/>
                    <a:pt x="32" y="0"/>
                  </a:cubicBezTo>
                  <a:cubicBezTo>
                    <a:pt x="31" y="1"/>
                    <a:pt x="31" y="1"/>
                    <a:pt x="31" y="1"/>
                  </a:cubicBezTo>
                  <a:lnTo>
                    <a:pt x="32" y="2"/>
                  </a:lnTo>
                  <a:close/>
                </a:path>
              </a:pathLst>
            </a:custGeom>
            <a:solidFill>
              <a:srgbClr val="CD9C5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 name="Freeform 701"/>
            <p:cNvSpPr>
              <a:spLocks noChangeArrowheads="1"/>
            </p:cNvSpPr>
            <p:nvPr/>
          </p:nvSpPr>
          <p:spPr bwMode="auto">
            <a:xfrm flipH="1">
              <a:off x="2532495" y="2462645"/>
              <a:ext cx="66675" cy="33338"/>
            </a:xfrm>
            <a:custGeom>
              <a:avLst/>
              <a:gdLst>
                <a:gd name="T0" fmla="*/ 75604688 w 42"/>
                <a:gd name="T1" fmla="*/ 47884481 h 21"/>
                <a:gd name="T2" fmla="*/ 0 w 42"/>
                <a:gd name="T3" fmla="*/ 0 h 21"/>
                <a:gd name="T4" fmla="*/ 93246575 w 42"/>
                <a:gd name="T5" fmla="*/ 7561376 h 21"/>
                <a:gd name="T6" fmla="*/ 105846563 w 42"/>
                <a:gd name="T7" fmla="*/ 12601764 h 21"/>
                <a:gd name="T8" fmla="*/ 88206263 w 42"/>
                <a:gd name="T9" fmla="*/ 52924869 h 21"/>
                <a:gd name="T10" fmla="*/ 75604688 w 42"/>
                <a:gd name="T11" fmla="*/ 47884481 h 21"/>
                <a:gd name="T12" fmla="*/ 0 60000 65536"/>
                <a:gd name="T13" fmla="*/ 0 60000 65536"/>
                <a:gd name="T14" fmla="*/ 0 60000 65536"/>
                <a:gd name="T15" fmla="*/ 0 60000 65536"/>
                <a:gd name="T16" fmla="*/ 0 60000 65536"/>
                <a:gd name="T17" fmla="*/ 0 60000 65536"/>
                <a:gd name="T18" fmla="*/ 0 w 42"/>
                <a:gd name="T19" fmla="*/ 0 h 21"/>
                <a:gd name="T20" fmla="*/ 42 w 4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2" h="21">
                  <a:moveTo>
                    <a:pt x="30" y="19"/>
                  </a:moveTo>
                  <a:lnTo>
                    <a:pt x="0" y="0"/>
                  </a:lnTo>
                  <a:lnTo>
                    <a:pt x="37" y="3"/>
                  </a:lnTo>
                  <a:lnTo>
                    <a:pt x="42" y="5"/>
                  </a:lnTo>
                  <a:lnTo>
                    <a:pt x="35" y="21"/>
                  </a:lnTo>
                  <a:lnTo>
                    <a:pt x="30" y="19"/>
                  </a:lnTo>
                  <a:close/>
                </a:path>
              </a:pathLst>
            </a:custGeom>
            <a:solidFill>
              <a:srgbClr val="F0E3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3" name="Freeform 702"/>
            <p:cNvSpPr>
              <a:spLocks noChangeArrowheads="1"/>
            </p:cNvSpPr>
            <p:nvPr/>
          </p:nvSpPr>
          <p:spPr bwMode="auto">
            <a:xfrm flipH="1">
              <a:off x="2261032" y="2467408"/>
              <a:ext cx="290513" cy="134938"/>
            </a:xfrm>
            <a:custGeom>
              <a:avLst/>
              <a:gdLst>
                <a:gd name="T0" fmla="*/ 28414304 w 109"/>
                <a:gd name="T1" fmla="*/ 23709731 h 48"/>
                <a:gd name="T2" fmla="*/ 14208484 w 109"/>
                <a:gd name="T3" fmla="*/ 39514344 h 48"/>
                <a:gd name="T4" fmla="*/ 14208484 w 109"/>
                <a:gd name="T5" fmla="*/ 55318958 h 48"/>
                <a:gd name="T6" fmla="*/ 0 w 109"/>
                <a:gd name="T7" fmla="*/ 71126382 h 48"/>
                <a:gd name="T8" fmla="*/ 752980378 w 109"/>
                <a:gd name="T9" fmla="*/ 379338830 h 48"/>
                <a:gd name="T10" fmla="*/ 774291772 w 109"/>
                <a:gd name="T11" fmla="*/ 308212448 h 48"/>
                <a:gd name="T12" fmla="*/ 28414304 w 109"/>
                <a:gd name="T13" fmla="*/ 0 h 48"/>
                <a:gd name="T14" fmla="*/ 28414304 w 109"/>
                <a:gd name="T15" fmla="*/ 23709731 h 48"/>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8"/>
                <a:gd name="T26" fmla="*/ 109 w 10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8">
                  <a:moveTo>
                    <a:pt x="4" y="3"/>
                  </a:moveTo>
                  <a:cubicBezTo>
                    <a:pt x="3" y="4"/>
                    <a:pt x="3" y="5"/>
                    <a:pt x="2" y="5"/>
                  </a:cubicBezTo>
                  <a:cubicBezTo>
                    <a:pt x="2" y="5"/>
                    <a:pt x="3" y="6"/>
                    <a:pt x="2" y="7"/>
                  </a:cubicBezTo>
                  <a:cubicBezTo>
                    <a:pt x="2" y="8"/>
                    <a:pt x="1" y="9"/>
                    <a:pt x="0" y="9"/>
                  </a:cubicBezTo>
                  <a:cubicBezTo>
                    <a:pt x="106" y="48"/>
                    <a:pt x="106" y="48"/>
                    <a:pt x="106" y="48"/>
                  </a:cubicBezTo>
                  <a:cubicBezTo>
                    <a:pt x="109" y="39"/>
                    <a:pt x="109" y="39"/>
                    <a:pt x="109" y="39"/>
                  </a:cubicBezTo>
                  <a:cubicBezTo>
                    <a:pt x="4" y="0"/>
                    <a:pt x="4" y="0"/>
                    <a:pt x="4" y="0"/>
                  </a:cubicBezTo>
                  <a:cubicBezTo>
                    <a:pt x="4" y="1"/>
                    <a:pt x="4" y="2"/>
                    <a:pt x="4" y="3"/>
                  </a:cubicBez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4" name="Freeform 703"/>
            <p:cNvSpPr>
              <a:spLocks noChangeArrowheads="1"/>
            </p:cNvSpPr>
            <p:nvPr/>
          </p:nvSpPr>
          <p:spPr bwMode="auto">
            <a:xfrm flipH="1">
              <a:off x="2261033" y="2467408"/>
              <a:ext cx="279400" cy="115888"/>
            </a:xfrm>
            <a:custGeom>
              <a:avLst/>
              <a:gdLst>
                <a:gd name="T0" fmla="*/ 0 w 105"/>
                <a:gd name="T1" fmla="*/ 0 h 41"/>
                <a:gd name="T2" fmla="*/ 0 w 105"/>
                <a:gd name="T3" fmla="*/ 23969030 h 41"/>
                <a:gd name="T4" fmla="*/ 743470095 w 105"/>
                <a:gd name="T5" fmla="*/ 327561672 h 41"/>
                <a:gd name="T6" fmla="*/ 743470095 w 105"/>
                <a:gd name="T7" fmla="*/ 311583260 h 41"/>
                <a:gd name="T8" fmla="*/ 0 w 105"/>
                <a:gd name="T9" fmla="*/ 0 h 41"/>
                <a:gd name="T10" fmla="*/ 0 60000 65536"/>
                <a:gd name="T11" fmla="*/ 0 60000 65536"/>
                <a:gd name="T12" fmla="*/ 0 60000 65536"/>
                <a:gd name="T13" fmla="*/ 0 60000 65536"/>
                <a:gd name="T14" fmla="*/ 0 60000 65536"/>
                <a:gd name="T15" fmla="*/ 0 w 105"/>
                <a:gd name="T16" fmla="*/ 0 h 41"/>
                <a:gd name="T17" fmla="*/ 105 w 105"/>
                <a:gd name="T18" fmla="*/ 41 h 41"/>
              </a:gdLst>
              <a:ahLst/>
              <a:cxnLst>
                <a:cxn ang="T10">
                  <a:pos x="T0" y="T1"/>
                </a:cxn>
                <a:cxn ang="T11">
                  <a:pos x="T2" y="T3"/>
                </a:cxn>
                <a:cxn ang="T12">
                  <a:pos x="T4" y="T5"/>
                </a:cxn>
                <a:cxn ang="T13">
                  <a:pos x="T6" y="T7"/>
                </a:cxn>
                <a:cxn ang="T14">
                  <a:pos x="T8" y="T9"/>
                </a:cxn>
              </a:cxnLst>
              <a:rect l="T15" t="T16" r="T17" b="T18"/>
              <a:pathLst>
                <a:path w="105" h="41">
                  <a:moveTo>
                    <a:pt x="0" y="0"/>
                  </a:moveTo>
                  <a:cubicBezTo>
                    <a:pt x="0" y="1"/>
                    <a:pt x="0" y="2"/>
                    <a:pt x="0" y="3"/>
                  </a:cubicBezTo>
                  <a:cubicBezTo>
                    <a:pt x="105" y="41"/>
                    <a:pt x="105" y="41"/>
                    <a:pt x="105" y="41"/>
                  </a:cubicBezTo>
                  <a:cubicBezTo>
                    <a:pt x="105" y="39"/>
                    <a:pt x="105" y="39"/>
                    <a:pt x="105" y="39"/>
                  </a:cubicBezTo>
                  <a:lnTo>
                    <a:pt x="0" y="0"/>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5" name="Freeform 704"/>
            <p:cNvSpPr>
              <a:spLocks noChangeArrowheads="1"/>
            </p:cNvSpPr>
            <p:nvPr/>
          </p:nvSpPr>
          <p:spPr bwMode="auto">
            <a:xfrm flipH="1">
              <a:off x="2265795" y="2488045"/>
              <a:ext cx="285750" cy="114300"/>
            </a:xfrm>
            <a:custGeom>
              <a:avLst/>
              <a:gdLst>
                <a:gd name="T0" fmla="*/ 14263465 w 107"/>
                <a:gd name="T1" fmla="*/ 0 h 41"/>
                <a:gd name="T2" fmla="*/ 0 w 107"/>
                <a:gd name="T3" fmla="*/ 15544800 h 41"/>
                <a:gd name="T4" fmla="*/ 755979666 w 107"/>
                <a:gd name="T5" fmla="*/ 318646098 h 41"/>
                <a:gd name="T6" fmla="*/ 763112734 w 107"/>
                <a:gd name="T7" fmla="*/ 295331685 h 41"/>
                <a:gd name="T8" fmla="*/ 14263465 w 107"/>
                <a:gd name="T9" fmla="*/ 0 h 41"/>
                <a:gd name="T10" fmla="*/ 0 60000 65536"/>
                <a:gd name="T11" fmla="*/ 0 60000 65536"/>
                <a:gd name="T12" fmla="*/ 0 60000 65536"/>
                <a:gd name="T13" fmla="*/ 0 60000 65536"/>
                <a:gd name="T14" fmla="*/ 0 60000 65536"/>
                <a:gd name="T15" fmla="*/ 0 w 107"/>
                <a:gd name="T16" fmla="*/ 0 h 41"/>
                <a:gd name="T17" fmla="*/ 107 w 107"/>
                <a:gd name="T18" fmla="*/ 41 h 41"/>
              </a:gdLst>
              <a:ahLst/>
              <a:cxnLst>
                <a:cxn ang="T10">
                  <a:pos x="T0" y="T1"/>
                </a:cxn>
                <a:cxn ang="T11">
                  <a:pos x="T2" y="T3"/>
                </a:cxn>
                <a:cxn ang="T12">
                  <a:pos x="T4" y="T5"/>
                </a:cxn>
                <a:cxn ang="T13">
                  <a:pos x="T6" y="T7"/>
                </a:cxn>
                <a:cxn ang="T14">
                  <a:pos x="T8" y="T9"/>
                </a:cxn>
              </a:cxnLst>
              <a:rect l="T15" t="T16" r="T17" b="T18"/>
              <a:pathLst>
                <a:path w="107" h="41">
                  <a:moveTo>
                    <a:pt x="2" y="0"/>
                  </a:moveTo>
                  <a:cubicBezTo>
                    <a:pt x="2" y="1"/>
                    <a:pt x="1" y="2"/>
                    <a:pt x="0" y="2"/>
                  </a:cubicBezTo>
                  <a:cubicBezTo>
                    <a:pt x="106" y="41"/>
                    <a:pt x="106" y="41"/>
                    <a:pt x="106" y="41"/>
                  </a:cubicBezTo>
                  <a:cubicBezTo>
                    <a:pt x="107" y="38"/>
                    <a:pt x="107" y="38"/>
                    <a:pt x="107" y="38"/>
                  </a:cubicBezTo>
                  <a:cubicBezTo>
                    <a:pt x="2" y="0"/>
                    <a:pt x="2" y="0"/>
                    <a:pt x="2" y="0"/>
                  </a:cubicBez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6" name="Freeform 705"/>
            <p:cNvSpPr>
              <a:spLocks noChangeArrowheads="1"/>
            </p:cNvSpPr>
            <p:nvPr/>
          </p:nvSpPr>
          <p:spPr bwMode="auto">
            <a:xfrm flipH="1">
              <a:off x="2207057" y="2583295"/>
              <a:ext cx="49213" cy="36513"/>
            </a:xfrm>
            <a:custGeom>
              <a:avLst/>
              <a:gdLst>
                <a:gd name="T0" fmla="*/ 119601260 w 18"/>
                <a:gd name="T1" fmla="*/ 31555658 h 13"/>
                <a:gd name="T2" fmla="*/ 127076168 w 18"/>
                <a:gd name="T3" fmla="*/ 55221699 h 13"/>
                <a:gd name="T4" fmla="*/ 119601260 w 18"/>
                <a:gd name="T5" fmla="*/ 86777358 h 13"/>
                <a:gd name="T6" fmla="*/ 97176537 w 18"/>
                <a:gd name="T7" fmla="*/ 102553782 h 13"/>
                <a:gd name="T8" fmla="*/ 67276905 w 18"/>
                <a:gd name="T9" fmla="*/ 86777358 h 13"/>
                <a:gd name="T10" fmla="*/ 7474908 w 18"/>
                <a:gd name="T11" fmla="*/ 47332083 h 13"/>
                <a:gd name="T12" fmla="*/ 14949816 w 18"/>
                <a:gd name="T13" fmla="*/ 15776425 h 13"/>
                <a:gd name="T14" fmla="*/ 89701629 w 18"/>
                <a:gd name="T15" fmla="*/ 15776425 h 13"/>
                <a:gd name="T16" fmla="*/ 119601260 w 18"/>
                <a:gd name="T17" fmla="*/ 3155565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16" y="4"/>
                  </a:moveTo>
                  <a:cubicBezTo>
                    <a:pt x="17" y="4"/>
                    <a:pt x="18" y="6"/>
                    <a:pt x="17" y="7"/>
                  </a:cubicBezTo>
                  <a:cubicBezTo>
                    <a:pt x="16" y="11"/>
                    <a:pt x="16" y="11"/>
                    <a:pt x="16" y="11"/>
                  </a:cubicBezTo>
                  <a:cubicBezTo>
                    <a:pt x="15" y="13"/>
                    <a:pt x="14" y="13"/>
                    <a:pt x="13" y="13"/>
                  </a:cubicBezTo>
                  <a:cubicBezTo>
                    <a:pt x="9" y="11"/>
                    <a:pt x="9" y="11"/>
                    <a:pt x="9" y="11"/>
                  </a:cubicBezTo>
                  <a:cubicBezTo>
                    <a:pt x="7" y="11"/>
                    <a:pt x="0" y="7"/>
                    <a:pt x="1" y="6"/>
                  </a:cubicBezTo>
                  <a:cubicBezTo>
                    <a:pt x="2" y="2"/>
                    <a:pt x="2" y="2"/>
                    <a:pt x="2" y="2"/>
                  </a:cubicBezTo>
                  <a:cubicBezTo>
                    <a:pt x="3" y="0"/>
                    <a:pt x="10" y="2"/>
                    <a:pt x="12" y="2"/>
                  </a:cubicBezTo>
                  <a:lnTo>
                    <a:pt x="16" y="4"/>
                  </a:lnTo>
                  <a:close/>
                </a:path>
              </a:pathLst>
            </a:custGeom>
            <a:solidFill>
              <a:srgbClr val="B7B7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7" name="Freeform 706"/>
            <p:cNvSpPr>
              <a:spLocks noChangeArrowheads="1"/>
            </p:cNvSpPr>
            <p:nvPr/>
          </p:nvSpPr>
          <p:spPr bwMode="auto">
            <a:xfrm flipH="1">
              <a:off x="2222932" y="2575358"/>
              <a:ext cx="49213" cy="41275"/>
            </a:xfrm>
            <a:custGeom>
              <a:avLst/>
              <a:gdLst>
                <a:gd name="T0" fmla="*/ 12601703 w 31"/>
                <a:gd name="T1" fmla="*/ 0 h 26"/>
                <a:gd name="T2" fmla="*/ 0 w 31"/>
                <a:gd name="T3" fmla="*/ 40322500 h 26"/>
                <a:gd name="T4" fmla="*/ 65524728 w 31"/>
                <a:gd name="T5" fmla="*/ 65524063 h 26"/>
                <a:gd name="T6" fmla="*/ 78126431 w 31"/>
                <a:gd name="T7" fmla="*/ 25201563 h 26"/>
                <a:gd name="T8" fmla="*/ 12601703 w 31"/>
                <a:gd name="T9" fmla="*/ 0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5" y="0"/>
                  </a:moveTo>
                  <a:lnTo>
                    <a:pt x="0" y="16"/>
                  </a:lnTo>
                  <a:lnTo>
                    <a:pt x="26" y="26"/>
                  </a:lnTo>
                  <a:lnTo>
                    <a:pt x="31" y="10"/>
                  </a:lnTo>
                  <a:lnTo>
                    <a:pt x="5" y="0"/>
                  </a:lnTo>
                  <a:close/>
                </a:path>
              </a:pathLst>
            </a:custGeom>
            <a:solidFill>
              <a:srgbClr val="193D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8" name="Freeform 707"/>
            <p:cNvSpPr>
              <a:spLocks noChangeArrowheads="1"/>
            </p:cNvSpPr>
            <p:nvPr/>
          </p:nvSpPr>
          <p:spPr bwMode="auto">
            <a:xfrm flipH="1">
              <a:off x="2222932" y="2575358"/>
              <a:ext cx="42863" cy="22225"/>
            </a:xfrm>
            <a:custGeom>
              <a:avLst/>
              <a:gdLst>
                <a:gd name="T0" fmla="*/ 2520979 w 27"/>
                <a:gd name="T1" fmla="*/ 0 h 14"/>
                <a:gd name="T2" fmla="*/ 0 w 27"/>
                <a:gd name="T3" fmla="*/ 12601575 h 14"/>
                <a:gd name="T4" fmla="*/ 63005435 w 27"/>
                <a:gd name="T5" fmla="*/ 35282188 h 14"/>
                <a:gd name="T6" fmla="*/ 68045806 w 27"/>
                <a:gd name="T7" fmla="*/ 25201563 h 14"/>
                <a:gd name="T8" fmla="*/ 2520979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1" y="0"/>
                  </a:moveTo>
                  <a:lnTo>
                    <a:pt x="0" y="5"/>
                  </a:lnTo>
                  <a:lnTo>
                    <a:pt x="25" y="14"/>
                  </a:lnTo>
                  <a:lnTo>
                    <a:pt x="27" y="10"/>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9" name="Freeform 708"/>
            <p:cNvSpPr>
              <a:spLocks noChangeArrowheads="1"/>
            </p:cNvSpPr>
            <p:nvPr/>
          </p:nvSpPr>
          <p:spPr bwMode="auto">
            <a:xfrm flipH="1">
              <a:off x="2229282" y="2594408"/>
              <a:ext cx="42863" cy="22225"/>
            </a:xfrm>
            <a:custGeom>
              <a:avLst/>
              <a:gdLst>
                <a:gd name="T0" fmla="*/ 5040371 w 27"/>
                <a:gd name="T1" fmla="*/ 0 h 14"/>
                <a:gd name="T2" fmla="*/ 0 w 27"/>
                <a:gd name="T3" fmla="*/ 10080625 h 14"/>
                <a:gd name="T4" fmla="*/ 65524827 w 27"/>
                <a:gd name="T5" fmla="*/ 35282188 h 14"/>
                <a:gd name="T6" fmla="*/ 68045806 w 27"/>
                <a:gd name="T7" fmla="*/ 22682200 h 14"/>
                <a:gd name="T8" fmla="*/ 5040371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2" y="0"/>
                  </a:moveTo>
                  <a:lnTo>
                    <a:pt x="0" y="4"/>
                  </a:lnTo>
                  <a:lnTo>
                    <a:pt x="26" y="14"/>
                  </a:lnTo>
                  <a:lnTo>
                    <a:pt x="27" y="9"/>
                  </a:lnTo>
                  <a:lnTo>
                    <a:pt x="2"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0" name="Freeform 709"/>
            <p:cNvSpPr>
              <a:spLocks noChangeArrowheads="1"/>
            </p:cNvSpPr>
            <p:nvPr/>
          </p:nvSpPr>
          <p:spPr bwMode="auto">
            <a:xfrm flipH="1">
              <a:off x="2253095" y="2576945"/>
              <a:ext cx="11113" cy="28575"/>
            </a:xfrm>
            <a:custGeom>
              <a:avLst/>
              <a:gdLst>
                <a:gd name="T0" fmla="*/ 17642681 w 7"/>
                <a:gd name="T1" fmla="*/ 5040313 h 18"/>
                <a:gd name="T2" fmla="*/ 5040539 w 7"/>
                <a:gd name="T3" fmla="*/ 45362813 h 18"/>
                <a:gd name="T4" fmla="*/ 0 w 7"/>
                <a:gd name="T5" fmla="*/ 40322500 h 18"/>
                <a:gd name="T6" fmla="*/ 17642681 w 7"/>
                <a:gd name="T7" fmla="*/ 0 h 18"/>
                <a:gd name="T8" fmla="*/ 17642681 w 7"/>
                <a:gd name="T9" fmla="*/ 5040313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2"/>
                  </a:moveTo>
                  <a:lnTo>
                    <a:pt x="2" y="18"/>
                  </a:lnTo>
                  <a:lnTo>
                    <a:pt x="0" y="16"/>
                  </a:lnTo>
                  <a:lnTo>
                    <a:pt x="7" y="0"/>
                  </a:lnTo>
                  <a:lnTo>
                    <a:pt x="7" y="2"/>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1" name="Freeform 710"/>
            <p:cNvSpPr>
              <a:spLocks noChangeArrowheads="1"/>
            </p:cNvSpPr>
            <p:nvPr/>
          </p:nvSpPr>
          <p:spPr bwMode="auto">
            <a:xfrm flipH="1">
              <a:off x="2256270" y="2576945"/>
              <a:ext cx="9525" cy="25400"/>
            </a:xfrm>
            <a:custGeom>
              <a:avLst/>
              <a:gdLst>
                <a:gd name="T0" fmla="*/ 15120938 w 6"/>
                <a:gd name="T1" fmla="*/ 0 h 16"/>
                <a:gd name="T2" fmla="*/ 2520950 w 6"/>
                <a:gd name="T3" fmla="*/ 40322500 h 16"/>
                <a:gd name="T4" fmla="*/ 0 w 6"/>
                <a:gd name="T5" fmla="*/ 40322500 h 16"/>
                <a:gd name="T6" fmla="*/ 12601575 w 6"/>
                <a:gd name="T7" fmla="*/ 0 h 16"/>
                <a:gd name="T8" fmla="*/ 15120938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1" y="16"/>
                  </a:lnTo>
                  <a:lnTo>
                    <a:pt x="0" y="16"/>
                  </a:lnTo>
                  <a:lnTo>
                    <a:pt x="5" y="0"/>
                  </a:lnTo>
                  <a:lnTo>
                    <a:pt x="6"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 name="Freeform 711"/>
            <p:cNvSpPr>
              <a:spLocks noChangeArrowheads="1"/>
            </p:cNvSpPr>
            <p:nvPr/>
          </p:nvSpPr>
          <p:spPr bwMode="auto">
            <a:xfrm flipH="1">
              <a:off x="2257857" y="2576945"/>
              <a:ext cx="11113" cy="25400"/>
            </a:xfrm>
            <a:custGeom>
              <a:avLst/>
              <a:gdLst>
                <a:gd name="T0" fmla="*/ 17642681 w 7"/>
                <a:gd name="T1" fmla="*/ 0 h 16"/>
                <a:gd name="T2" fmla="*/ 5040539 w 7"/>
                <a:gd name="T3" fmla="*/ 40322500 h 16"/>
                <a:gd name="T4" fmla="*/ 0 w 7"/>
                <a:gd name="T5" fmla="*/ 40322500 h 16"/>
                <a:gd name="T6" fmla="*/ 12602142 w 7"/>
                <a:gd name="T7" fmla="*/ 0 h 16"/>
                <a:gd name="T8" fmla="*/ 17642681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7" y="0"/>
                  </a:moveTo>
                  <a:lnTo>
                    <a:pt x="2" y="16"/>
                  </a:lnTo>
                  <a:lnTo>
                    <a:pt x="0" y="16"/>
                  </a:lnTo>
                  <a:lnTo>
                    <a:pt x="5" y="0"/>
                  </a:lnTo>
                  <a:lnTo>
                    <a:pt x="7"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3" name="Freeform 712"/>
            <p:cNvSpPr>
              <a:spLocks noChangeArrowheads="1"/>
            </p:cNvSpPr>
            <p:nvPr/>
          </p:nvSpPr>
          <p:spPr bwMode="auto">
            <a:xfrm flipH="1">
              <a:off x="2575356" y="2462645"/>
              <a:ext cx="23813" cy="11113"/>
            </a:xfrm>
            <a:custGeom>
              <a:avLst/>
              <a:gdLst>
                <a:gd name="T0" fmla="*/ 0 w 9"/>
                <a:gd name="T1" fmla="*/ 0 h 4"/>
                <a:gd name="T2" fmla="*/ 56005530 w 9"/>
                <a:gd name="T3" fmla="*/ 30874692 h 4"/>
                <a:gd name="T4" fmla="*/ 63006552 w 9"/>
                <a:gd name="T5" fmla="*/ 15438735 h 4"/>
                <a:gd name="T6" fmla="*/ 63006552 w 9"/>
                <a:gd name="T7" fmla="*/ 7717979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cubicBezTo>
                    <a:pt x="8" y="4"/>
                    <a:pt x="8" y="4"/>
                    <a:pt x="8" y="4"/>
                  </a:cubicBezTo>
                  <a:cubicBezTo>
                    <a:pt x="8" y="4"/>
                    <a:pt x="8" y="4"/>
                    <a:pt x="9" y="2"/>
                  </a:cubicBezTo>
                  <a:cubicBezTo>
                    <a:pt x="9" y="1"/>
                    <a:pt x="9" y="1"/>
                    <a:pt x="9" y="1"/>
                  </a:cubicBezTo>
                  <a:lnTo>
                    <a:pt x="0" y="0"/>
                  </a:lnTo>
                  <a:close/>
                </a:path>
              </a:pathLst>
            </a:custGeom>
            <a:solidFill>
              <a:srgbClr val="513F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pic>
        <p:nvPicPr>
          <p:cNvPr id="99"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6073" y="3497995"/>
            <a:ext cx="8731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图片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680699">
            <a:off x="6520565" y="3067769"/>
            <a:ext cx="3254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文本框 100"/>
          <p:cNvSpPr txBox="1"/>
          <p:nvPr/>
        </p:nvSpPr>
        <p:spPr>
          <a:xfrm>
            <a:off x="3204820" y="1931816"/>
            <a:ext cx="5830527" cy="646331"/>
          </a:xfrm>
          <a:prstGeom prst="rect">
            <a:avLst/>
          </a:prstGeom>
          <a:noFill/>
        </p:spPr>
        <p:txBody>
          <a:bodyPr wrap="square" rtlCol="0">
            <a:spAutoFit/>
          </a:bodyPr>
          <a:lstStyle/>
          <a:p>
            <a:pPr algn="ctr"/>
            <a:r>
              <a:rPr lang="zh-CN" altLang="en-US" sz="3600" b="1" dirty="0">
                <a:solidFill>
                  <a:schemeClr val="bg1"/>
                </a:solidFill>
                <a:latin typeface="思源黑体 CN Light" panose="020B0300000000000000" pitchFamily="34" charset="-122"/>
                <a:ea typeface="思源黑体 CN Light" panose="020B0300000000000000" pitchFamily="34" charset="-122"/>
              </a:rPr>
              <a:t>研发背景</a:t>
            </a:r>
            <a:endParaRPr lang="zh-CN" altLang="en-US" sz="3600" b="1" dirty="0">
              <a:solidFill>
                <a:schemeClr val="bg1"/>
              </a:solidFill>
              <a:latin typeface="思源黑体 CN Light" panose="020B0300000000000000" pitchFamily="34" charset="-122"/>
              <a:ea typeface="思源黑体 CN Light" panose="020B0300000000000000" pitchFamily="34" charset="-122"/>
            </a:endParaRPr>
          </a:p>
        </p:txBody>
      </p:sp>
      <p:sp>
        <p:nvSpPr>
          <p:cNvPr id="102" name="文本框 101"/>
          <p:cNvSpPr txBox="1"/>
          <p:nvPr/>
        </p:nvSpPr>
        <p:spPr>
          <a:xfrm>
            <a:off x="3722302" y="878355"/>
            <a:ext cx="4747396" cy="707886"/>
          </a:xfrm>
          <a:prstGeom prst="rect">
            <a:avLst/>
          </a:prstGeom>
          <a:noFill/>
        </p:spPr>
        <p:txBody>
          <a:bodyPr wrap="square" rtlCol="0">
            <a:spAutoFit/>
          </a:bodyPr>
          <a:lstStyle/>
          <a:p>
            <a:pPr algn="ctr"/>
            <a:r>
              <a:rPr lang="en-US" altLang="zh-CN" sz="4000" b="1" dirty="0">
                <a:solidFill>
                  <a:schemeClr val="bg1"/>
                </a:solidFill>
                <a:latin typeface="思源黑体 CN Light" panose="020B0300000000000000" pitchFamily="34" charset="-122"/>
                <a:ea typeface="思源黑体 CN Light" panose="020B0300000000000000" pitchFamily="34" charset="-122"/>
              </a:rPr>
              <a:t>PART 01</a:t>
            </a:r>
            <a:endParaRPr lang="zh-CN" altLang="en-US" sz="4000" b="1" dirty="0">
              <a:solidFill>
                <a:schemeClr val="bg1"/>
              </a:solidFill>
              <a:latin typeface="思源黑体 CN Light" panose="020B0300000000000000" pitchFamily="34" charset="-122"/>
              <a:ea typeface="思源黑体 CN Light" panose="020B0300000000000000" pitchFamily="34" charset="-122"/>
            </a:endParaRPr>
          </a:p>
        </p:txBody>
      </p:sp>
      <p:cxnSp>
        <p:nvCxnSpPr>
          <p:cNvPr id="105" name="直接连接符 104"/>
          <p:cNvCxnSpPr/>
          <p:nvPr/>
        </p:nvCxnSpPr>
        <p:spPr>
          <a:xfrm>
            <a:off x="4323063" y="1635012"/>
            <a:ext cx="3594043" cy="0"/>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4596" y="1066067"/>
            <a:ext cx="7377278" cy="4942507"/>
          </a:xfrm>
          <a:prstGeom prst="rect">
            <a:avLst/>
          </a:prstGeom>
        </p:spPr>
        <p:txBody>
          <a:bodyPr wrap="square">
            <a:spAutoFit/>
          </a:bodyPr>
          <a:lstStyle/>
          <a:p>
            <a:pPr marL="285750" indent="-285750" algn="just">
              <a:lnSpc>
                <a:spcPct val="200000"/>
              </a:lnSpc>
              <a:buFont typeface="Wingdings" panose="05000000000000000000" pitchFamily="2" charset="2"/>
              <a:buChar char="u"/>
            </a:pPr>
            <a:r>
              <a:rPr lang="zh-CN" altLang="en-US" sz="1600" dirty="0">
                <a:latin typeface="微软雅黑" panose="020B0503020204020204" charset="-122"/>
                <a:ea typeface="微软雅黑" panose="020B0503020204020204" charset="-122"/>
              </a:rPr>
              <a:t>教育部、财政部、国家发展改革委联合印发</a:t>
            </a:r>
            <a:r>
              <a:rPr lang="en-US" altLang="zh-CN" sz="1600" b="1" dirty="0">
                <a:solidFill>
                  <a:srgbClr val="C00000"/>
                </a:solidFill>
                <a:latin typeface="微软雅黑" panose="020B0503020204020204" charset="-122"/>
                <a:ea typeface="微软雅黑" panose="020B0503020204020204" charset="-122"/>
              </a:rPr>
              <a:t>《</a:t>
            </a:r>
            <a:r>
              <a:rPr lang="zh-CN" altLang="en-US" sz="1600" b="1" dirty="0">
                <a:solidFill>
                  <a:srgbClr val="C00000"/>
                </a:solidFill>
                <a:latin typeface="微软雅黑" panose="020B0503020204020204" charset="-122"/>
                <a:ea typeface="微软雅黑" panose="020B0503020204020204" charset="-122"/>
              </a:rPr>
              <a:t>统筹推进世界一流大学和一流学科建设实施办法（暂行）</a:t>
            </a:r>
            <a:r>
              <a:rPr lang="en-US" altLang="zh-CN" sz="1600" b="1" dirty="0">
                <a:solidFill>
                  <a:srgbClr val="C00000"/>
                </a:solidFill>
                <a:latin typeface="微软雅黑" panose="020B0503020204020204" charset="-122"/>
                <a:ea typeface="微软雅黑" panose="020B0503020204020204" charset="-122"/>
              </a:rPr>
              <a:t>》</a:t>
            </a:r>
            <a:r>
              <a:rPr lang="zh-CN" altLang="en-US" sz="1600" b="1" dirty="0">
                <a:solidFill>
                  <a:srgbClr val="C00000"/>
                </a:solidFill>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要求坚持“以</a:t>
            </a:r>
            <a:r>
              <a:rPr lang="zh-CN" altLang="en-US" sz="1600" b="1" i="1" dirty="0">
                <a:solidFill>
                  <a:srgbClr val="C00000"/>
                </a:solidFill>
                <a:latin typeface="微软雅黑" panose="020B0503020204020204" charset="-122"/>
                <a:ea typeface="微软雅黑" panose="020B0503020204020204" charset="-122"/>
              </a:rPr>
              <a:t>一流为目标</a:t>
            </a:r>
            <a:r>
              <a:rPr lang="zh-CN" altLang="en-US" sz="1600" dirty="0">
                <a:latin typeface="微软雅黑" panose="020B0503020204020204" charset="-122"/>
                <a:ea typeface="微软雅黑" panose="020B0503020204020204" charset="-122"/>
              </a:rPr>
              <a:t>、以</a:t>
            </a:r>
            <a:r>
              <a:rPr lang="zh-CN" altLang="en-US" sz="1600" b="1" i="1" dirty="0">
                <a:solidFill>
                  <a:srgbClr val="C00000"/>
                </a:solidFill>
                <a:latin typeface="微软雅黑" panose="020B0503020204020204" charset="-122"/>
                <a:ea typeface="微软雅黑" panose="020B0503020204020204" charset="-122"/>
              </a:rPr>
              <a:t>学科为基础</a:t>
            </a:r>
            <a:r>
              <a:rPr lang="zh-CN" altLang="en-US" sz="1600" dirty="0">
                <a:latin typeface="微软雅黑" panose="020B0503020204020204" charset="-122"/>
                <a:ea typeface="微软雅黑" panose="020B0503020204020204" charset="-122"/>
              </a:rPr>
              <a:t>、以</a:t>
            </a:r>
            <a:r>
              <a:rPr lang="zh-CN" altLang="en-US" sz="1600" b="1" i="1" dirty="0">
                <a:solidFill>
                  <a:srgbClr val="C00000"/>
                </a:solidFill>
                <a:latin typeface="微软雅黑" panose="020B0503020204020204" charset="-122"/>
                <a:ea typeface="微软雅黑" panose="020B0503020204020204" charset="-122"/>
              </a:rPr>
              <a:t>绩效为杠杆</a:t>
            </a:r>
            <a:r>
              <a:rPr lang="zh-CN" altLang="en-US" sz="1600" dirty="0">
                <a:latin typeface="微软雅黑" panose="020B0503020204020204" charset="-122"/>
                <a:ea typeface="微软雅黑" panose="020B0503020204020204" charset="-122"/>
              </a:rPr>
              <a:t>、以</a:t>
            </a:r>
            <a:r>
              <a:rPr lang="zh-CN" altLang="en-US" sz="1600" b="1" i="1" dirty="0">
                <a:solidFill>
                  <a:srgbClr val="C00000"/>
                </a:solidFill>
                <a:latin typeface="微软雅黑" panose="020B0503020204020204" charset="-122"/>
                <a:ea typeface="微软雅黑" panose="020B0503020204020204" charset="-122"/>
              </a:rPr>
              <a:t>改革为动力</a:t>
            </a:r>
            <a:r>
              <a:rPr lang="zh-CN" altLang="en-US" sz="1600" dirty="0">
                <a:latin typeface="微软雅黑" panose="020B0503020204020204" charset="-122"/>
                <a:ea typeface="微软雅黑" panose="020B0503020204020204" charset="-122"/>
              </a:rPr>
              <a:t>”的基本原则，加快建成一批世界一流大学和一流学科。</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实施办法</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的出台标志着备受关注的“双一流”的评选和实施方案终于尘埃落定，“双一流”建设进入实施操作阶段。</a:t>
            </a:r>
            <a:endParaRPr lang="en-US" altLang="zh-CN" sz="1600" dirty="0">
              <a:latin typeface="微软雅黑" panose="020B0503020204020204" charset="-122"/>
              <a:ea typeface="微软雅黑" panose="020B0503020204020204" charset="-122"/>
            </a:endParaRPr>
          </a:p>
          <a:p>
            <a:pPr marL="285750" indent="-285750" algn="just">
              <a:lnSpc>
                <a:spcPct val="200000"/>
              </a:lnSpc>
              <a:buFont typeface="Wingdings" panose="05000000000000000000" pitchFamily="2" charset="2"/>
              <a:buChar char="u"/>
            </a:pPr>
            <a:r>
              <a:rPr lang="zh-CN" altLang="en-US" sz="1600" dirty="0">
                <a:latin typeface="微软雅黑" panose="020B0503020204020204" charset="-122"/>
                <a:ea typeface="微软雅黑" panose="020B0503020204020204" charset="-122"/>
              </a:rPr>
              <a:t>“双一流”建设已成为继“</a:t>
            </a:r>
            <a:r>
              <a:rPr lang="en-US" altLang="zh-CN" sz="1600" dirty="0">
                <a:latin typeface="微软雅黑" panose="020B0503020204020204" charset="-122"/>
                <a:ea typeface="微软雅黑" panose="020B0503020204020204" charset="-122"/>
              </a:rPr>
              <a:t>985</a:t>
            </a:r>
            <a:r>
              <a:rPr lang="zh-CN" altLang="en-US" sz="1600" dirty="0">
                <a:latin typeface="微软雅黑" panose="020B0503020204020204" charset="-122"/>
                <a:ea typeface="微软雅黑" panose="020B0503020204020204" charset="-122"/>
              </a:rPr>
              <a:t>”、“</a:t>
            </a:r>
            <a:r>
              <a:rPr lang="en-US" altLang="zh-CN" sz="1600" dirty="0">
                <a:latin typeface="微软雅黑" panose="020B0503020204020204" charset="-122"/>
                <a:ea typeface="微软雅黑" panose="020B0503020204020204" charset="-122"/>
              </a:rPr>
              <a:t>211</a:t>
            </a:r>
            <a:r>
              <a:rPr lang="zh-CN" altLang="en-US" sz="1600" dirty="0">
                <a:latin typeface="微软雅黑" panose="020B0503020204020204" charset="-122"/>
                <a:ea typeface="微软雅黑" panose="020B0503020204020204" charset="-122"/>
              </a:rPr>
              <a:t>”之后中国教育界最受关注的热词。建设世界</a:t>
            </a:r>
            <a:r>
              <a:rPr lang="zh-CN" altLang="en-US" sz="1600" b="1" dirty="0">
                <a:solidFill>
                  <a:srgbClr val="C00000"/>
                </a:solidFill>
                <a:latin typeface="微软雅黑" panose="020B0503020204020204" charset="-122"/>
                <a:ea typeface="微软雅黑" panose="020B0503020204020204" charset="-122"/>
              </a:rPr>
              <a:t>一流大学</a:t>
            </a:r>
            <a:r>
              <a:rPr lang="zh-CN" altLang="en-US" sz="1600" dirty="0">
                <a:latin typeface="微软雅黑" panose="020B0503020204020204" charset="-122"/>
                <a:ea typeface="微软雅黑" panose="020B0503020204020204" charset="-122"/>
              </a:rPr>
              <a:t>和</a:t>
            </a:r>
            <a:r>
              <a:rPr lang="zh-CN" altLang="en-US" sz="1600" b="1" dirty="0">
                <a:solidFill>
                  <a:srgbClr val="C00000"/>
                </a:solidFill>
                <a:latin typeface="微软雅黑" panose="020B0503020204020204" charset="-122"/>
                <a:ea typeface="微软雅黑" panose="020B0503020204020204" charset="-122"/>
              </a:rPr>
              <a:t>一流学科</a:t>
            </a:r>
            <a:r>
              <a:rPr lang="zh-CN" altLang="en-US" sz="1600" dirty="0">
                <a:latin typeface="微软雅黑" panose="020B0503020204020204" charset="-122"/>
                <a:ea typeface="微软雅黑" panose="020B0503020204020204" charset="-122"/>
              </a:rPr>
              <a:t>是党中央、国务院在新时代实现高等教育强国目标的新举措，“双一流”建设将推动我国高等教育事业的蓬勃发展。</a:t>
            </a:r>
            <a:endParaRPr lang="en-US" altLang="zh-CN" sz="1600" dirty="0">
              <a:latin typeface="微软雅黑" panose="020B0503020204020204" charset="-122"/>
              <a:ea typeface="微软雅黑" panose="020B0503020204020204" charset="-122"/>
            </a:endParaRPr>
          </a:p>
          <a:p>
            <a:pPr marL="285750" indent="-285750" algn="just">
              <a:lnSpc>
                <a:spcPct val="200000"/>
              </a:lnSpc>
              <a:buFont typeface="Wingdings" panose="05000000000000000000" pitchFamily="2" charset="2"/>
              <a:buChar char="u"/>
            </a:pPr>
            <a:r>
              <a:rPr lang="zh-CN" altLang="en-US" sz="1600" b="1" dirty="0">
                <a:latin typeface="微软雅黑" panose="020B0503020204020204" charset="-122"/>
                <a:ea typeface="微软雅黑" panose="020B0503020204020204" charset="-122"/>
              </a:rPr>
              <a:t>高校图书馆</a:t>
            </a:r>
            <a:r>
              <a:rPr lang="zh-CN" altLang="en-US" sz="1600" dirty="0">
                <a:latin typeface="微软雅黑" panose="020B0503020204020204" charset="-122"/>
                <a:ea typeface="微软雅黑" panose="020B0503020204020204" charset="-122"/>
              </a:rPr>
              <a:t>是高校信息资源集散地。</a:t>
            </a:r>
            <a:r>
              <a:rPr lang="zh-CN" altLang="en-US" sz="1600" b="1" dirty="0">
                <a:solidFill>
                  <a:srgbClr val="C00000"/>
                </a:solidFill>
                <a:latin typeface="微软雅黑" panose="020B0503020204020204" charset="-122"/>
                <a:ea typeface="微软雅黑" panose="020B0503020204020204" charset="-122"/>
              </a:rPr>
              <a:t>智慧服务</a:t>
            </a:r>
            <a:r>
              <a:rPr lang="zh-CN" altLang="en-US" sz="1600" dirty="0">
                <a:latin typeface="微软雅黑" panose="020B0503020204020204" charset="-122"/>
                <a:ea typeface="微软雅黑" panose="020B0503020204020204" charset="-122"/>
              </a:rPr>
              <a:t>的践行使得高校图书馆成为智慧碰撞、思想交流的知识殿堂，为高校“双一流”建设保驾护航。</a:t>
            </a:r>
            <a:endParaRPr lang="zh-CN" altLang="en-US" sz="1600" dirty="0">
              <a:latin typeface="微软雅黑" panose="020B0503020204020204" charset="-122"/>
              <a:ea typeface="微软雅黑" panose="020B0503020204020204" charset="-122"/>
            </a:endParaRPr>
          </a:p>
        </p:txBody>
      </p:sp>
      <p:grpSp>
        <p:nvGrpSpPr>
          <p:cNvPr id="3" name="组合 2"/>
          <p:cNvGrpSpPr/>
          <p:nvPr/>
        </p:nvGrpSpPr>
        <p:grpSpPr>
          <a:xfrm>
            <a:off x="0" y="0"/>
            <a:ext cx="12192000" cy="641021"/>
            <a:chOff x="0" y="0"/>
            <a:chExt cx="12192000" cy="641021"/>
          </a:xfrm>
        </p:grpSpPr>
        <p:grpSp>
          <p:nvGrpSpPr>
            <p:cNvPr id="5" name="组合 4"/>
            <p:cNvGrpSpPr/>
            <p:nvPr/>
          </p:nvGrpSpPr>
          <p:grpSpPr>
            <a:xfrm>
              <a:off x="0" y="0"/>
              <a:ext cx="12192000" cy="641021"/>
              <a:chOff x="0" y="0"/>
              <a:chExt cx="12192000" cy="641021"/>
            </a:xfrm>
          </p:grpSpPr>
          <p:sp>
            <p:nvSpPr>
              <p:cNvPr id="6" name="矩形 5"/>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宏观政策导向</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11" name="矩形 10"/>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4747" r="5163"/>
          <a:stretch>
            <a:fillRect/>
          </a:stretch>
        </p:blipFill>
        <p:spPr>
          <a:xfrm>
            <a:off x="7972927" y="1491588"/>
            <a:ext cx="3882189" cy="43000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advTm="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2"/>
          <p:cNvSpPr/>
          <p:nvPr/>
        </p:nvSpPr>
        <p:spPr>
          <a:xfrm>
            <a:off x="4773397" y="2672236"/>
            <a:ext cx="1055587" cy="1055912"/>
          </a:xfrm>
          <a:prstGeom prst="roundRect">
            <a:avLst>
              <a:gd name="adj" fmla="val 8503"/>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dirty="0">
              <a:solidFill>
                <a:schemeClr val="bg1">
                  <a:lumMod val="95000"/>
                </a:schemeClr>
              </a:solidFill>
              <a:latin typeface="Impact" panose="020B0806030902050204" pitchFamily="34" charset="0"/>
            </a:endParaRPr>
          </a:p>
        </p:txBody>
      </p:sp>
      <p:sp>
        <p:nvSpPr>
          <p:cNvPr id="3" name="圆角矩形 57"/>
          <p:cNvSpPr/>
          <p:nvPr/>
        </p:nvSpPr>
        <p:spPr>
          <a:xfrm>
            <a:off x="5984001" y="1642267"/>
            <a:ext cx="1719280" cy="1719811"/>
          </a:xfrm>
          <a:prstGeom prst="roundRect">
            <a:avLst>
              <a:gd name="adj" fmla="val 8503"/>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4100" dirty="0">
              <a:solidFill>
                <a:schemeClr val="bg1">
                  <a:lumMod val="95000"/>
                </a:schemeClr>
              </a:solidFill>
              <a:latin typeface="Impact" panose="020B0806030902050204" pitchFamily="34" charset="0"/>
            </a:endParaRPr>
          </a:p>
        </p:txBody>
      </p:sp>
      <p:sp>
        <p:nvSpPr>
          <p:cNvPr id="4" name="圆角矩形 58"/>
          <p:cNvSpPr/>
          <p:nvPr/>
        </p:nvSpPr>
        <p:spPr>
          <a:xfrm>
            <a:off x="5987917" y="3523658"/>
            <a:ext cx="1129180" cy="1129528"/>
          </a:xfrm>
          <a:prstGeom prst="roundRect">
            <a:avLst>
              <a:gd name="adj" fmla="val 8503"/>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500" dirty="0">
              <a:solidFill>
                <a:schemeClr val="bg1">
                  <a:lumMod val="95000"/>
                </a:schemeClr>
              </a:solidFill>
              <a:latin typeface="Impact" panose="020B0806030902050204" pitchFamily="34" charset="0"/>
            </a:endParaRPr>
          </a:p>
        </p:txBody>
      </p:sp>
      <p:sp>
        <p:nvSpPr>
          <p:cNvPr id="5" name="圆角矩形 59"/>
          <p:cNvSpPr/>
          <p:nvPr/>
        </p:nvSpPr>
        <p:spPr>
          <a:xfrm>
            <a:off x="4488717" y="3980858"/>
            <a:ext cx="1340267" cy="1340680"/>
          </a:xfrm>
          <a:prstGeom prst="roundRect">
            <a:avLst>
              <a:gd name="adj" fmla="val 8503"/>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600" dirty="0">
              <a:solidFill>
                <a:schemeClr val="bg1">
                  <a:lumMod val="95000"/>
                </a:schemeClr>
              </a:solidFill>
              <a:latin typeface="Impact" panose="020B0806030902050204" pitchFamily="34" charset="0"/>
            </a:endParaRPr>
          </a:p>
        </p:txBody>
      </p:sp>
      <p:sp>
        <p:nvSpPr>
          <p:cNvPr id="7" name="等腰三角形 6"/>
          <p:cNvSpPr/>
          <p:nvPr/>
        </p:nvSpPr>
        <p:spPr>
          <a:xfrm rot="16200000">
            <a:off x="4105809" y="2703767"/>
            <a:ext cx="457200" cy="394138"/>
          </a:xfrm>
          <a:prstGeom prst="triangle">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a:off x="3904115" y="4012389"/>
            <a:ext cx="457200" cy="394138"/>
          </a:xfrm>
          <a:prstGeom prst="triangle">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flipH="1">
            <a:off x="7826766" y="1673798"/>
            <a:ext cx="457200" cy="394138"/>
          </a:xfrm>
          <a:prstGeom prst="triangle">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flipH="1">
            <a:off x="7244497" y="3555189"/>
            <a:ext cx="457200" cy="394138"/>
          </a:xfrm>
          <a:prstGeom prst="triangle">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396565" y="1586363"/>
            <a:ext cx="3107460" cy="417195"/>
          </a:xfrm>
          <a:prstGeom prst="rect">
            <a:avLst/>
          </a:prstGeom>
          <a:noFill/>
        </p:spPr>
        <p:txBody>
          <a:bodyPr vert="horz" wrap="none" lIns="0" tIns="0" rIns="0" bIns="0" anchor="ctr">
            <a:noAutofit/>
          </a:bodyPr>
          <a:lstStyle/>
          <a:p>
            <a:pPr defTabSz="508000" eaLnBrk="0"/>
            <a:r>
              <a:rPr lang="zh-CN" altLang="en-US" b="1" dirty="0">
                <a:solidFill>
                  <a:schemeClr val="tx1">
                    <a:lumMod val="85000"/>
                    <a:lumOff val="15000"/>
                  </a:schemeClr>
                </a:solidFill>
                <a:latin typeface="思源黑体 CN Light" panose="020B0300000000000000" pitchFamily="34" charset="-122"/>
                <a:ea typeface="微软雅黑" panose="020B0503020204020204" charset="-122"/>
              </a:rPr>
              <a:t>专业课难度大</a:t>
            </a:r>
            <a:endParaRPr lang="ko-KR" altLang="en-US" b="1" dirty="0">
              <a:solidFill>
                <a:schemeClr val="tx1">
                  <a:lumMod val="85000"/>
                  <a:lumOff val="15000"/>
                </a:schemeClr>
              </a:solidFill>
              <a:latin typeface="思源黑体 CN Light" panose="020B0300000000000000" pitchFamily="34" charset="-122"/>
              <a:ea typeface="微软雅黑" panose="020B0503020204020204" charset="-122"/>
            </a:endParaRPr>
          </a:p>
        </p:txBody>
      </p:sp>
      <p:sp>
        <p:nvSpPr>
          <p:cNvPr id="12" name="文本框 11"/>
          <p:cNvSpPr txBox="1"/>
          <p:nvPr/>
        </p:nvSpPr>
        <p:spPr>
          <a:xfrm>
            <a:off x="8396565" y="2091426"/>
            <a:ext cx="2185618" cy="857473"/>
          </a:xfrm>
          <a:prstGeom prst="rect">
            <a:avLst/>
          </a:prstGeom>
          <a:noFill/>
        </p:spPr>
        <p:txBody>
          <a:bodyPr vert="horz" wrap="none" lIns="0" tIns="0" rIns="0" bIns="0" anchor="ctr">
            <a:noAutofit/>
          </a:bodyPr>
          <a:lstStyle/>
          <a:p>
            <a:pPr marL="285750" indent="-285750" algn="just" defTabSz="508000" eaLnBrk="0">
              <a:lnSpc>
                <a:spcPct val="150000"/>
              </a:lnSpc>
              <a:buFont typeface="Wingdings" panose="05000000000000000000" pitchFamily="2" charset="2"/>
              <a:buChar char="Ø"/>
            </a:pPr>
            <a:r>
              <a:rPr lang="zh-CN" altLang="en-US" sz="1400" b="1" dirty="0">
                <a:solidFill>
                  <a:srgbClr val="498B9C"/>
                </a:solidFill>
                <a:latin typeface="思源黑体 CN Light" panose="020B0300000000000000" pitchFamily="34" charset="-122"/>
                <a:ea typeface="思源黑体 CN Light" panose="020B0300000000000000" pitchFamily="34" charset="-122"/>
              </a:rPr>
              <a:t>学习周期短</a:t>
            </a:r>
            <a:endParaRPr lang="en-US" altLang="zh-CN" sz="1400" b="1" dirty="0">
              <a:solidFill>
                <a:srgbClr val="498B9C"/>
              </a:solidFill>
              <a:latin typeface="思源黑体 CN Light" panose="020B0300000000000000" pitchFamily="34" charset="-122"/>
              <a:ea typeface="思源黑体 CN Light" panose="020B0300000000000000" pitchFamily="34" charset="-122"/>
            </a:endParaRPr>
          </a:p>
          <a:p>
            <a:pPr marL="285750" indent="-285750" algn="just" defTabSz="508000" eaLnBrk="0">
              <a:lnSpc>
                <a:spcPct val="150000"/>
              </a:lnSpc>
              <a:buFont typeface="Wingdings" panose="05000000000000000000" pitchFamily="2" charset="2"/>
              <a:buChar char="Ø"/>
            </a:pPr>
            <a:r>
              <a:rPr lang="zh-CN" altLang="en-US" sz="1400" b="1" dirty="0">
                <a:solidFill>
                  <a:srgbClr val="498B9C"/>
                </a:solidFill>
                <a:latin typeface="思源黑体 CN Light" panose="020B0300000000000000" pitchFamily="34" charset="-122"/>
                <a:ea typeface="思源黑体 CN Light" panose="020B0300000000000000" pitchFamily="34" charset="-122"/>
              </a:rPr>
              <a:t>概念晦涩</a:t>
            </a:r>
            <a:endParaRPr lang="en-US" altLang="zh-CN" sz="1400" b="1" dirty="0">
              <a:solidFill>
                <a:srgbClr val="498B9C"/>
              </a:solidFill>
              <a:latin typeface="思源黑体 CN Light" panose="020B0300000000000000" pitchFamily="34" charset="-122"/>
              <a:ea typeface="思源黑体 CN Light" panose="020B0300000000000000" pitchFamily="34" charset="-122"/>
            </a:endParaRPr>
          </a:p>
          <a:p>
            <a:pPr marL="285750" indent="-285750" algn="just" defTabSz="508000" eaLnBrk="0">
              <a:lnSpc>
                <a:spcPct val="150000"/>
              </a:lnSpc>
              <a:buFont typeface="Wingdings" panose="05000000000000000000" pitchFamily="2" charset="2"/>
              <a:buChar char="Ø"/>
            </a:pPr>
            <a:r>
              <a:rPr lang="zh-CN" altLang="en-US" sz="1400" b="1" dirty="0">
                <a:solidFill>
                  <a:srgbClr val="498B9C"/>
                </a:solidFill>
                <a:latin typeface="思源黑体 CN Light" panose="020B0300000000000000" pitchFamily="34" charset="-122"/>
                <a:ea typeface="思源黑体 CN Light" panose="020B0300000000000000" pitchFamily="34" charset="-122"/>
              </a:rPr>
              <a:t>学习思维转变</a:t>
            </a:r>
            <a:endParaRPr lang="en-US" altLang="zh-CN" sz="1400" b="1" dirty="0">
              <a:solidFill>
                <a:srgbClr val="498B9C"/>
              </a:solidFill>
              <a:latin typeface="思源黑体 CN Light" panose="020B0300000000000000" pitchFamily="34" charset="-122"/>
              <a:ea typeface="思源黑体 CN Light" panose="020B0300000000000000" pitchFamily="34" charset="-122"/>
            </a:endParaRPr>
          </a:p>
        </p:txBody>
      </p:sp>
      <p:sp>
        <p:nvSpPr>
          <p:cNvPr id="13" name="文本框 12"/>
          <p:cNvSpPr txBox="1"/>
          <p:nvPr/>
        </p:nvSpPr>
        <p:spPr>
          <a:xfrm>
            <a:off x="892721" y="2562248"/>
            <a:ext cx="3107460" cy="417195"/>
          </a:xfrm>
          <a:prstGeom prst="rect">
            <a:avLst/>
          </a:prstGeom>
          <a:noFill/>
        </p:spPr>
        <p:txBody>
          <a:bodyPr vert="horz" wrap="none" lIns="0" tIns="0" rIns="0" bIns="0" anchor="ctr">
            <a:noAutofit/>
          </a:bodyPr>
          <a:lstStyle/>
          <a:p>
            <a:pPr algn="r" defTabSz="508000" eaLnBrk="0"/>
            <a:r>
              <a:rPr lang="zh-CN" altLang="en-US" b="1" dirty="0">
                <a:solidFill>
                  <a:schemeClr val="tx1">
                    <a:lumMod val="85000"/>
                    <a:lumOff val="15000"/>
                  </a:schemeClr>
                </a:solidFill>
                <a:latin typeface="思源黑体 CN Light" panose="020B0300000000000000" pitchFamily="34" charset="-122"/>
                <a:ea typeface="微软雅黑" panose="020B0503020204020204" charset="-122"/>
              </a:rPr>
              <a:t>专业课资源少</a:t>
            </a:r>
            <a:endParaRPr lang="ko-KR" altLang="en-US" b="1" dirty="0">
              <a:solidFill>
                <a:schemeClr val="tx1">
                  <a:lumMod val="85000"/>
                  <a:lumOff val="15000"/>
                </a:schemeClr>
              </a:solidFill>
              <a:latin typeface="思源黑体 CN Light" panose="020B0300000000000000" pitchFamily="34" charset="-122"/>
              <a:ea typeface="微软雅黑" panose="020B0503020204020204" charset="-122"/>
            </a:endParaRPr>
          </a:p>
        </p:txBody>
      </p:sp>
      <p:sp>
        <p:nvSpPr>
          <p:cNvPr id="14" name="文本框 13"/>
          <p:cNvSpPr txBox="1"/>
          <p:nvPr/>
        </p:nvSpPr>
        <p:spPr>
          <a:xfrm>
            <a:off x="2642368" y="2940770"/>
            <a:ext cx="1194239" cy="706475"/>
          </a:xfrm>
          <a:prstGeom prst="rect">
            <a:avLst/>
          </a:prstGeom>
          <a:noFill/>
        </p:spPr>
        <p:txBody>
          <a:bodyPr vert="horz" wrap="none" lIns="0" tIns="0" rIns="0" bIns="0" anchor="ctr">
            <a:noAutofit/>
          </a:bodyPr>
          <a:lstStyle/>
          <a:p>
            <a:pPr marL="285750" indent="-285750" algn="just">
              <a:lnSpc>
                <a:spcPct val="150000"/>
              </a:lnSpc>
              <a:buFont typeface="Wingdings" panose="05000000000000000000" pitchFamily="2" charset="2"/>
              <a:buChar char="Ø"/>
            </a:pPr>
            <a:r>
              <a:rPr lang="zh-CN" altLang="en-US" sz="1400" b="1" dirty="0">
                <a:solidFill>
                  <a:srgbClr val="FB5B49"/>
                </a:solidFill>
                <a:latin typeface="思源黑体 CN Light" panose="020B0300000000000000" pitchFamily="34" charset="-122"/>
                <a:ea typeface="思源黑体 CN Light" panose="020B0300000000000000" pitchFamily="34" charset="-122"/>
              </a:rPr>
              <a:t>教材</a:t>
            </a:r>
            <a:endParaRPr lang="en-US" altLang="zh-CN" sz="1400" b="1" dirty="0">
              <a:solidFill>
                <a:srgbClr val="FB5B49"/>
              </a:solidFill>
              <a:latin typeface="思源黑体 CN Light" panose="020B0300000000000000" pitchFamily="34" charset="-122"/>
              <a:ea typeface="思源黑体 CN Light" panose="020B0300000000000000" pitchFamily="34" charset="-122"/>
            </a:endParaRPr>
          </a:p>
          <a:p>
            <a:pPr marL="285750" indent="-285750" algn="just">
              <a:lnSpc>
                <a:spcPct val="150000"/>
              </a:lnSpc>
              <a:buFont typeface="Wingdings" panose="05000000000000000000" pitchFamily="2" charset="2"/>
              <a:buChar char="Ø"/>
            </a:pPr>
            <a:r>
              <a:rPr lang="zh-CN" altLang="en-US" sz="1400" b="1" dirty="0">
                <a:solidFill>
                  <a:srgbClr val="FB5B49"/>
                </a:solidFill>
                <a:latin typeface="思源黑体 CN Light" panose="020B0300000000000000" pitchFamily="34" charset="-122"/>
                <a:ea typeface="思源黑体 CN Light" panose="020B0300000000000000" pitchFamily="34" charset="-122"/>
              </a:rPr>
              <a:t>教辅资料</a:t>
            </a:r>
            <a:endParaRPr lang="en-US" altLang="zh-CN" sz="1400" b="1" dirty="0">
              <a:solidFill>
                <a:srgbClr val="FB5B49"/>
              </a:solidFill>
              <a:latin typeface="思源黑体 CN Light" panose="020B0300000000000000" pitchFamily="34" charset="-122"/>
              <a:ea typeface="思源黑体 CN Light" panose="020B0300000000000000" pitchFamily="34" charset="-122"/>
            </a:endParaRPr>
          </a:p>
        </p:txBody>
      </p:sp>
      <p:sp>
        <p:nvSpPr>
          <p:cNvPr id="15" name="文本框 14"/>
          <p:cNvSpPr txBox="1"/>
          <p:nvPr/>
        </p:nvSpPr>
        <p:spPr>
          <a:xfrm>
            <a:off x="7796439" y="3453962"/>
            <a:ext cx="3107460" cy="417195"/>
          </a:xfrm>
          <a:prstGeom prst="rect">
            <a:avLst/>
          </a:prstGeom>
          <a:noFill/>
        </p:spPr>
        <p:txBody>
          <a:bodyPr vert="horz" wrap="none" lIns="0" tIns="0" rIns="0" bIns="0" anchor="ctr">
            <a:noAutofit/>
          </a:bodyPr>
          <a:lstStyle/>
          <a:p>
            <a:pPr defTabSz="508000" eaLnBrk="0"/>
            <a:r>
              <a:rPr lang="zh-CN" altLang="en-US" b="1" dirty="0">
                <a:solidFill>
                  <a:schemeClr val="tx1">
                    <a:lumMod val="85000"/>
                    <a:lumOff val="15000"/>
                  </a:schemeClr>
                </a:solidFill>
                <a:latin typeface="思源黑体 CN Light" panose="020B0300000000000000" pitchFamily="34" charset="-122"/>
                <a:ea typeface="微软雅黑" panose="020B0503020204020204" charset="-122"/>
              </a:rPr>
              <a:t>专业课书籍借阅难度大</a:t>
            </a:r>
            <a:endParaRPr lang="ko-KR" altLang="en-US" b="1" dirty="0">
              <a:solidFill>
                <a:schemeClr val="tx1">
                  <a:lumMod val="85000"/>
                  <a:lumOff val="15000"/>
                </a:schemeClr>
              </a:solidFill>
              <a:latin typeface="思源黑体 CN Light" panose="020B0300000000000000" pitchFamily="34" charset="-122"/>
              <a:ea typeface="微软雅黑" panose="020B0503020204020204" charset="-122"/>
            </a:endParaRPr>
          </a:p>
        </p:txBody>
      </p:sp>
      <p:sp>
        <p:nvSpPr>
          <p:cNvPr id="16" name="文本框 15"/>
          <p:cNvSpPr txBox="1"/>
          <p:nvPr/>
        </p:nvSpPr>
        <p:spPr>
          <a:xfrm>
            <a:off x="7796439" y="3849068"/>
            <a:ext cx="3107460" cy="706475"/>
          </a:xfrm>
          <a:prstGeom prst="rect">
            <a:avLst/>
          </a:prstGeom>
          <a:noFill/>
        </p:spPr>
        <p:txBody>
          <a:bodyPr vert="horz" wrap="none" lIns="0" tIns="0" rIns="0" bIns="0" anchor="ctr">
            <a:noAutofit/>
          </a:bodyPr>
          <a:lstStyle/>
          <a:p>
            <a:pPr marL="285750" indent="-285750" defTabSz="508000" eaLnBrk="0">
              <a:lnSpc>
                <a:spcPct val="150000"/>
              </a:lnSpc>
              <a:buFont typeface="Wingdings" panose="05000000000000000000" pitchFamily="2" charset="2"/>
              <a:buChar char="Ø"/>
            </a:pPr>
            <a:r>
              <a:rPr lang="zh-CN" altLang="en-US" sz="1400" b="1" dirty="0">
                <a:solidFill>
                  <a:srgbClr val="FB5B49"/>
                </a:solidFill>
                <a:latin typeface="思源黑体 CN Light" panose="020B0300000000000000" pitchFamily="34" charset="-122"/>
                <a:ea typeface="思源黑体 CN Light" panose="020B0300000000000000" pitchFamily="34" charset="-122"/>
              </a:rPr>
              <a:t>需求量大</a:t>
            </a:r>
            <a:endParaRPr lang="en-US" altLang="zh-CN" sz="1400" b="1" dirty="0">
              <a:solidFill>
                <a:srgbClr val="FB5B49"/>
              </a:solidFill>
              <a:latin typeface="思源黑体 CN Light" panose="020B0300000000000000" pitchFamily="34" charset="-122"/>
              <a:ea typeface="思源黑体 CN Light" panose="020B0300000000000000" pitchFamily="34" charset="-122"/>
            </a:endParaRPr>
          </a:p>
          <a:p>
            <a:pPr marL="285750" indent="-285750" defTabSz="508000" eaLnBrk="0">
              <a:lnSpc>
                <a:spcPct val="150000"/>
              </a:lnSpc>
              <a:buFont typeface="Wingdings" panose="05000000000000000000" pitchFamily="2" charset="2"/>
              <a:buChar char="Ø"/>
            </a:pPr>
            <a:r>
              <a:rPr lang="zh-CN" altLang="en-US" sz="1400" b="1" dirty="0">
                <a:solidFill>
                  <a:srgbClr val="FB5B49"/>
                </a:solidFill>
                <a:latin typeface="思源黑体 CN Light" panose="020B0300000000000000" pitchFamily="34" charset="-122"/>
                <a:ea typeface="思源黑体 CN Light" panose="020B0300000000000000" pitchFamily="34" charset="-122"/>
              </a:rPr>
              <a:t>馆藏储备有限</a:t>
            </a:r>
            <a:endParaRPr lang="en-US" altLang="zh-CN" sz="1400" b="1" dirty="0">
              <a:solidFill>
                <a:srgbClr val="FB5B49"/>
              </a:solidFill>
              <a:latin typeface="思源黑体 CN Light" panose="020B0300000000000000" pitchFamily="34" charset="-122"/>
              <a:ea typeface="思源黑体 CN Light" panose="020B0300000000000000" pitchFamily="34" charset="-122"/>
            </a:endParaRPr>
          </a:p>
        </p:txBody>
      </p:sp>
      <p:sp>
        <p:nvSpPr>
          <p:cNvPr id="17" name="文本框 16"/>
          <p:cNvSpPr txBox="1"/>
          <p:nvPr/>
        </p:nvSpPr>
        <p:spPr>
          <a:xfrm>
            <a:off x="707664" y="3885356"/>
            <a:ext cx="3107460" cy="417195"/>
          </a:xfrm>
          <a:prstGeom prst="rect">
            <a:avLst/>
          </a:prstGeom>
          <a:noFill/>
        </p:spPr>
        <p:txBody>
          <a:bodyPr vert="horz" wrap="none" lIns="0" tIns="0" rIns="0" bIns="0" anchor="ctr">
            <a:noAutofit/>
          </a:bodyPr>
          <a:lstStyle/>
          <a:p>
            <a:pPr algn="r" defTabSz="508000" eaLnBrk="0"/>
            <a:r>
              <a:rPr lang="zh-CN" altLang="en-US" b="1" dirty="0">
                <a:solidFill>
                  <a:schemeClr val="tx1">
                    <a:lumMod val="85000"/>
                    <a:lumOff val="15000"/>
                  </a:schemeClr>
                </a:solidFill>
                <a:latin typeface="思源黑体 CN Light" panose="020B0300000000000000" pitchFamily="34" charset="-122"/>
                <a:ea typeface="微软雅黑" panose="020B0503020204020204" charset="-122"/>
              </a:rPr>
              <a:t>专业课练习少</a:t>
            </a:r>
            <a:endParaRPr lang="ko-KR" altLang="en-US" b="1" dirty="0">
              <a:solidFill>
                <a:schemeClr val="tx1">
                  <a:lumMod val="85000"/>
                  <a:lumOff val="15000"/>
                </a:schemeClr>
              </a:solidFill>
              <a:latin typeface="思源黑体 CN Light" panose="020B0300000000000000" pitchFamily="34" charset="-122"/>
              <a:ea typeface="微软雅黑" panose="020B0503020204020204" charset="-122"/>
            </a:endParaRPr>
          </a:p>
        </p:txBody>
      </p:sp>
      <p:sp>
        <p:nvSpPr>
          <p:cNvPr id="18" name="文本框 17"/>
          <p:cNvSpPr txBox="1"/>
          <p:nvPr/>
        </p:nvSpPr>
        <p:spPr>
          <a:xfrm>
            <a:off x="2422230" y="4302551"/>
            <a:ext cx="1577951" cy="706475"/>
          </a:xfrm>
          <a:prstGeom prst="rect">
            <a:avLst/>
          </a:prstGeom>
          <a:noFill/>
        </p:spPr>
        <p:txBody>
          <a:bodyPr vert="horz" wrap="none" lIns="0" tIns="0" rIns="0" bIns="0" anchor="ctr">
            <a:noAutofit/>
          </a:bodyPr>
          <a:lstStyle/>
          <a:p>
            <a:pPr marL="285750" indent="-285750" algn="just">
              <a:lnSpc>
                <a:spcPct val="150000"/>
              </a:lnSpc>
              <a:buFont typeface="Wingdings" panose="05000000000000000000" pitchFamily="2" charset="2"/>
              <a:buChar char="Ø"/>
            </a:pPr>
            <a:r>
              <a:rPr lang="zh-CN" altLang="en-US" sz="1400" b="1" dirty="0">
                <a:solidFill>
                  <a:srgbClr val="498B9C"/>
                </a:solidFill>
                <a:latin typeface="微软雅黑" panose="020B0503020204020204" charset="-122"/>
                <a:ea typeface="微软雅黑" panose="020B0503020204020204" charset="-122"/>
              </a:rPr>
              <a:t>课后练习少</a:t>
            </a:r>
            <a:endParaRPr lang="en-US" altLang="zh-CN" sz="1400" b="1" dirty="0">
              <a:solidFill>
                <a:srgbClr val="498B9C"/>
              </a:solidFill>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Ø"/>
            </a:pPr>
            <a:r>
              <a:rPr lang="zh-CN" altLang="en-US" sz="1400" b="1" dirty="0">
                <a:solidFill>
                  <a:srgbClr val="498B9C"/>
                </a:solidFill>
                <a:latin typeface="微软雅黑" panose="020B0503020204020204" charset="-122"/>
                <a:ea typeface="微软雅黑" panose="020B0503020204020204" charset="-122"/>
              </a:rPr>
              <a:t>知识点掌握程度</a:t>
            </a:r>
            <a:endParaRPr lang="en-US" altLang="zh-CN" sz="1400" b="1" dirty="0">
              <a:solidFill>
                <a:srgbClr val="498B9C"/>
              </a:solidFill>
              <a:latin typeface="微软雅黑" panose="020B0503020204020204" charset="-122"/>
              <a:ea typeface="微软雅黑" panose="020B0503020204020204" charset="-122"/>
            </a:endParaRPr>
          </a:p>
        </p:txBody>
      </p:sp>
      <p:sp>
        <p:nvSpPr>
          <p:cNvPr id="19" name="AutoShape 31"/>
          <p:cNvSpPr>
            <a:spLocks noChangeArrowheads="1"/>
          </p:cNvSpPr>
          <p:nvPr/>
        </p:nvSpPr>
        <p:spPr bwMode="auto">
          <a:xfrm>
            <a:off x="5041347" y="2955697"/>
            <a:ext cx="519686" cy="459258"/>
          </a:xfrm>
          <a:custGeom>
            <a:avLst/>
            <a:gdLst>
              <a:gd name="T0" fmla="*/ 136525 w 21600"/>
              <a:gd name="T1" fmla="*/ 120650 h 21600"/>
              <a:gd name="T2" fmla="*/ 136525 w 21600"/>
              <a:gd name="T3" fmla="*/ 120650 h 21600"/>
              <a:gd name="T4" fmla="*/ 136525 w 21600"/>
              <a:gd name="T5" fmla="*/ 120650 h 21600"/>
              <a:gd name="T6" fmla="*/ 136525 w 21600"/>
              <a:gd name="T7" fmla="*/ 120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bg1"/>
          </a:solidFill>
          <a:ln>
            <a:noFill/>
          </a:ln>
        </p:spPr>
        <p:txBody>
          <a:bodyPr lIns="19048" tIns="19048" rIns="19048" bIns="19048" anchor="ctr"/>
          <a:lstStyle/>
          <a:p>
            <a:endParaRPr lang="zh-CN" altLang="en-US"/>
          </a:p>
        </p:txBody>
      </p:sp>
      <p:sp>
        <p:nvSpPr>
          <p:cNvPr id="20" name="AutoShape 82"/>
          <p:cNvSpPr>
            <a:spLocks noChangeArrowheads="1"/>
          </p:cNvSpPr>
          <p:nvPr/>
        </p:nvSpPr>
        <p:spPr bwMode="auto">
          <a:xfrm>
            <a:off x="6558115" y="2271032"/>
            <a:ext cx="571052" cy="462280"/>
          </a:xfrm>
          <a:custGeom>
            <a:avLst/>
            <a:gdLst>
              <a:gd name="T0" fmla="*/ 150019 w 21600"/>
              <a:gd name="T1" fmla="*/ 121444 h 21600"/>
              <a:gd name="T2" fmla="*/ 150019 w 21600"/>
              <a:gd name="T3" fmla="*/ 121444 h 21600"/>
              <a:gd name="T4" fmla="*/ 150019 w 21600"/>
              <a:gd name="T5" fmla="*/ 121444 h 21600"/>
              <a:gd name="T6" fmla="*/ 150019 w 21600"/>
              <a:gd name="T7" fmla="*/ 1214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p:spPr>
        <p:txBody>
          <a:bodyPr lIns="19048" tIns="19048" rIns="19048" bIns="19048" anchor="ctr"/>
          <a:lstStyle/>
          <a:p>
            <a:endParaRPr lang="zh-CN" altLang="en-US"/>
          </a:p>
        </p:txBody>
      </p:sp>
      <p:sp>
        <p:nvSpPr>
          <p:cNvPr id="21" name="AutoShape 88"/>
          <p:cNvSpPr>
            <a:spLocks noChangeArrowheads="1"/>
          </p:cNvSpPr>
          <p:nvPr/>
        </p:nvSpPr>
        <p:spPr bwMode="auto">
          <a:xfrm>
            <a:off x="6338346" y="3797969"/>
            <a:ext cx="474366" cy="504582"/>
          </a:xfrm>
          <a:custGeom>
            <a:avLst/>
            <a:gdLst>
              <a:gd name="T0" fmla="*/ 124619 w 21600"/>
              <a:gd name="T1" fmla="*/ 132557 h 21600"/>
              <a:gd name="T2" fmla="*/ 124619 w 21600"/>
              <a:gd name="T3" fmla="*/ 132557 h 21600"/>
              <a:gd name="T4" fmla="*/ 124619 w 21600"/>
              <a:gd name="T5" fmla="*/ 132557 h 21600"/>
              <a:gd name="T6" fmla="*/ 124619 w 21600"/>
              <a:gd name="T7" fmla="*/ 13255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bg1"/>
          </a:solidFill>
          <a:ln>
            <a:noFill/>
          </a:ln>
        </p:spPr>
        <p:txBody>
          <a:bodyPr lIns="19048" tIns="19048" rIns="19048" bIns="19048" anchor="ctr"/>
          <a:lstStyle/>
          <a:p>
            <a:endParaRPr lang="zh-CN" altLang="en-US"/>
          </a:p>
        </p:txBody>
      </p:sp>
      <p:sp>
        <p:nvSpPr>
          <p:cNvPr id="22" name="AutoShape 127"/>
          <p:cNvSpPr>
            <a:spLocks noChangeArrowheads="1"/>
          </p:cNvSpPr>
          <p:nvPr/>
        </p:nvSpPr>
        <p:spPr bwMode="auto">
          <a:xfrm>
            <a:off x="4941230" y="4421569"/>
            <a:ext cx="471344" cy="459258"/>
          </a:xfrm>
          <a:custGeom>
            <a:avLst/>
            <a:gdLst>
              <a:gd name="T0" fmla="*/ 123825 w 21600"/>
              <a:gd name="T1" fmla="*/ 120650 h 21600"/>
              <a:gd name="T2" fmla="*/ 123825 w 21600"/>
              <a:gd name="T3" fmla="*/ 120650 h 21600"/>
              <a:gd name="T4" fmla="*/ 123825 w 21600"/>
              <a:gd name="T5" fmla="*/ 120650 h 21600"/>
              <a:gd name="T6" fmla="*/ 123825 w 21600"/>
              <a:gd name="T7" fmla="*/ 120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bg1"/>
          </a:solidFill>
          <a:ln>
            <a:noFill/>
          </a:ln>
        </p:spPr>
        <p:txBody>
          <a:bodyPr lIns="19048" tIns="19048" rIns="19048" bIns="19048" anchor="ctr"/>
          <a:lstStyle/>
          <a:p>
            <a:endParaRPr lang="zh-CN" altLang="en-US"/>
          </a:p>
        </p:txBody>
      </p:sp>
      <p:grpSp>
        <p:nvGrpSpPr>
          <p:cNvPr id="28" name="组合 27"/>
          <p:cNvGrpSpPr/>
          <p:nvPr/>
        </p:nvGrpSpPr>
        <p:grpSpPr>
          <a:xfrm>
            <a:off x="0" y="0"/>
            <a:ext cx="12192000" cy="641021"/>
            <a:chOff x="0" y="0"/>
            <a:chExt cx="12192000" cy="641021"/>
          </a:xfrm>
        </p:grpSpPr>
        <p:grpSp>
          <p:nvGrpSpPr>
            <p:cNvPr id="29" name="组合 28"/>
            <p:cNvGrpSpPr/>
            <p:nvPr/>
          </p:nvGrpSpPr>
          <p:grpSpPr>
            <a:xfrm>
              <a:off x="0" y="0"/>
              <a:ext cx="12192000" cy="641021"/>
              <a:chOff x="0" y="0"/>
              <a:chExt cx="12192000" cy="641021"/>
            </a:xfrm>
          </p:grpSpPr>
          <p:sp>
            <p:nvSpPr>
              <p:cNvPr id="31" name="矩形 30"/>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学习需求分析</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30" name="矩形 29"/>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2000">
        <p15:prstTrans prst="peelOff"/>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ppt_x"/>
                                          </p:val>
                                        </p:tav>
                                        <p:tav tm="100000">
                                          <p:val>
                                            <p:strVal val="#ppt_x"/>
                                          </p:val>
                                        </p:tav>
                                      </p:tavLst>
                                    </p:anim>
                                    <p:anim calcmode="lin" valueType="num">
                                      <p:cBhvr additive="base">
                                        <p:cTn id="82" dur="500" fill="hold"/>
                                        <p:tgtEl>
                                          <p:spTgt spid="1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fill="hold"/>
                                        <p:tgtEl>
                                          <p:spTgt spid="16"/>
                                        </p:tgtEl>
                                        <p:attrNameLst>
                                          <p:attrName>ppt_x</p:attrName>
                                        </p:attrNameLst>
                                      </p:cBhvr>
                                      <p:tavLst>
                                        <p:tav tm="0">
                                          <p:val>
                                            <p:strVal val="#ppt_x"/>
                                          </p:val>
                                        </p:tav>
                                        <p:tav tm="100000">
                                          <p:val>
                                            <p:strVal val="#ppt_x"/>
                                          </p:val>
                                        </p:tav>
                                      </p:tavLst>
                                    </p:anim>
                                    <p:anim calcmode="lin" valueType="num">
                                      <p:cBhvr additive="base">
                                        <p:cTn id="9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41021"/>
            <a:chOff x="0" y="0"/>
            <a:chExt cx="12192000" cy="641021"/>
          </a:xfrm>
        </p:grpSpPr>
        <p:grpSp>
          <p:nvGrpSpPr>
            <p:cNvPr id="3" name="组合 2"/>
            <p:cNvGrpSpPr/>
            <p:nvPr/>
          </p:nvGrpSpPr>
          <p:grpSpPr>
            <a:xfrm>
              <a:off x="0" y="0"/>
              <a:ext cx="12192000" cy="641021"/>
              <a:chOff x="0" y="0"/>
              <a:chExt cx="12192000" cy="641021"/>
            </a:xfrm>
          </p:grpSpPr>
          <p:sp>
            <p:nvSpPr>
              <p:cNvPr id="5" name="矩形 4"/>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混合教学模式</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4" name="矩形 3"/>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18475" y="1020235"/>
            <a:ext cx="11146784" cy="4994765"/>
          </a:xfrm>
          <a:prstGeom prst="rect">
            <a:avLst/>
          </a:prstGeom>
        </p:spPr>
        <p:txBody>
          <a:bodyPr wrap="square">
            <a:spAutoFit/>
          </a:bodyPr>
          <a:lstStyle/>
          <a:p>
            <a:pPr marL="285750" indent="-285750" algn="just">
              <a:lnSpc>
                <a:spcPct val="200000"/>
              </a:lnSpc>
              <a:buFont typeface="Wingdings" panose="05000000000000000000" pitchFamily="2" charset="2"/>
              <a:buChar char="u"/>
            </a:pP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混合学习</a:t>
            </a:r>
            <a:r>
              <a:rPr lang="zh-CN" altLang="en-US" dirty="0">
                <a:latin typeface="微软雅黑" panose="020B0503020204020204" charset="-122"/>
                <a:ea typeface="微软雅黑" panose="020B0503020204020204" charset="-122"/>
              </a:rPr>
              <a:t>（</a:t>
            </a:r>
            <a:r>
              <a:rPr lang="en-US" altLang="zh-CN" dirty="0">
                <a:latin typeface="微软雅黑" panose="020B0503020204020204" charset="-122"/>
                <a:ea typeface="微软雅黑" panose="020B0503020204020204" charset="-122"/>
              </a:rPr>
              <a:t>Blended Learning</a:t>
            </a:r>
            <a:r>
              <a:rPr lang="zh-CN" altLang="en-US" dirty="0">
                <a:latin typeface="微软雅黑" panose="020B0503020204020204" charset="-122"/>
                <a:ea typeface="微软雅黑" panose="020B0503020204020204" charset="-122"/>
              </a:rPr>
              <a:t>）将传统学习方式的优势与</a:t>
            </a:r>
            <a:r>
              <a:rPr lang="en-US" altLang="zh-CN" dirty="0">
                <a:latin typeface="微软雅黑" panose="020B0503020204020204" charset="-122"/>
                <a:ea typeface="微软雅黑" panose="020B0503020204020204" charset="-122"/>
              </a:rPr>
              <a:t>e-Learning</a:t>
            </a:r>
            <a:r>
              <a:rPr lang="zh-CN" altLang="en-US" dirty="0">
                <a:latin typeface="微软雅黑" panose="020B0503020204020204" charset="-122"/>
                <a:ea typeface="微软雅黑" panose="020B0503020204020204" charset="-122"/>
              </a:rPr>
              <a:t>的优势相结合，既能够发挥教师在引导、启发、监控教学过程的</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主导作用</a:t>
            </a:r>
            <a:r>
              <a:rPr lang="zh-CN" altLang="en-US" dirty="0">
                <a:latin typeface="微软雅黑" panose="020B0503020204020204" charset="-122"/>
                <a:ea typeface="微软雅黑" panose="020B0503020204020204" charset="-122"/>
              </a:rPr>
              <a:t>，又能体现学生作为学习过程主体的</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主动性</a:t>
            </a:r>
            <a:r>
              <a:rPr lang="zh-CN" altLang="en-US" dirty="0">
                <a:latin typeface="微软雅黑" panose="020B0503020204020204" charset="-122"/>
                <a:ea typeface="微软雅黑" panose="020B0503020204020204" charset="-122"/>
              </a:rPr>
              <a:t>、</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积极性</a:t>
            </a:r>
            <a:r>
              <a:rPr lang="zh-CN" altLang="en-US" dirty="0">
                <a:latin typeface="微软雅黑" panose="020B0503020204020204" charset="-122"/>
                <a:ea typeface="微软雅黑" panose="020B0503020204020204" charset="-122"/>
              </a:rPr>
              <a:t>与</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创造性</a:t>
            </a:r>
            <a:r>
              <a:rPr lang="zh-CN" altLang="en-US" dirty="0">
                <a:latin typeface="微软雅黑" panose="020B0503020204020204" charset="-122"/>
                <a:ea typeface="微软雅黑" panose="020B0503020204020204" charset="-122"/>
              </a:rPr>
              <a:t>。只有将这二者结合起来，使其优势互补，才能获得最佳学习效果。</a:t>
            </a:r>
            <a:endParaRPr lang="en-US" altLang="zh-CN" dirty="0">
              <a:latin typeface="微软雅黑" panose="020B0503020204020204" charset="-122"/>
              <a:ea typeface="微软雅黑" panose="020B0503020204020204" charset="-122"/>
            </a:endParaRPr>
          </a:p>
          <a:p>
            <a:pPr marL="285750" indent="-285750" algn="just">
              <a:lnSpc>
                <a:spcPct val="200000"/>
              </a:lnSpc>
              <a:buFont typeface="Wingdings" panose="05000000000000000000" pitchFamily="2" charset="2"/>
              <a:buChar char="u"/>
            </a:pPr>
            <a:r>
              <a:rPr lang="zh-CN" altLang="en-US" dirty="0">
                <a:latin typeface="微软雅黑" panose="020B0503020204020204" charset="-122"/>
                <a:ea typeface="微软雅黑" panose="020B0503020204020204" charset="-122"/>
              </a:rPr>
              <a:t>混合教学模式</a:t>
            </a:r>
            <a:r>
              <a:rPr lang="en-US" altLang="zh-CN" dirty="0">
                <a:latin typeface="微软雅黑" panose="020B0503020204020204" charset="-122"/>
                <a:ea typeface="微软雅黑" panose="020B0503020204020204" charset="-122"/>
              </a:rPr>
              <a:t>——</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线上</a:t>
            </a:r>
            <a:r>
              <a:rPr lang="en-US" altLang="zh-CN"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线下</a:t>
            </a:r>
            <a:r>
              <a:rPr lang="zh-CN" altLang="en-US" dirty="0">
                <a:latin typeface="微软雅黑" panose="020B0503020204020204" charset="-122"/>
                <a:ea typeface="微软雅黑" panose="020B0503020204020204" charset="-122"/>
              </a:rPr>
              <a:t>，</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教师主导</a:t>
            </a:r>
            <a:r>
              <a:rPr lang="en-US" altLang="zh-CN"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学生主体</a:t>
            </a:r>
            <a:endParaRPr lang="en-US" altLang="zh-CN"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85750" indent="-285750" algn="just">
              <a:lnSpc>
                <a:spcPct val="200000"/>
              </a:lnSpc>
              <a:buFont typeface="Wingdings" panose="05000000000000000000" pitchFamily="2" charset="2"/>
              <a:buChar char="u"/>
            </a:pPr>
            <a:r>
              <a:rPr lang="zh-CN" altLang="en-US" dirty="0">
                <a:latin typeface="微软雅黑" panose="020B0503020204020204" charset="-122"/>
                <a:ea typeface="微软雅黑" panose="020B0503020204020204" charset="-122"/>
              </a:rPr>
              <a:t>混合教学模式将整个课程分为</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在线学习</a:t>
            </a:r>
            <a:r>
              <a:rPr lang="zh-CN" altLang="en-US" dirty="0">
                <a:latin typeface="微软雅黑" panose="020B0503020204020204" charset="-122"/>
                <a:ea typeface="微软雅黑" panose="020B0503020204020204" charset="-122"/>
              </a:rPr>
              <a:t>、</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线下课堂教学</a:t>
            </a:r>
            <a:r>
              <a:rPr lang="zh-CN" altLang="en-US" dirty="0">
                <a:latin typeface="微软雅黑" panose="020B0503020204020204" charset="-122"/>
                <a:ea typeface="微软雅黑" panose="020B0503020204020204" charset="-122"/>
              </a:rPr>
              <a:t>、</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线上和课堂教学互动</a:t>
            </a:r>
            <a:r>
              <a:rPr lang="zh-CN" altLang="en-US" dirty="0">
                <a:latin typeface="微软雅黑" panose="020B0503020204020204" charset="-122"/>
                <a:ea typeface="微软雅黑" panose="020B0503020204020204" charset="-122"/>
              </a:rPr>
              <a:t>三部分，通过设计相应的学习目标来引导学生进行线上自主学习并完成相应作业，教师在线下课堂上进行讨论答疑，通过有效互动提升学生自主学习意识，培养创新能力，提高教学改革的效果。</a:t>
            </a:r>
            <a:endParaRPr lang="en-US" altLang="zh-CN" dirty="0">
              <a:latin typeface="微软雅黑" panose="020B0503020204020204" charset="-122"/>
              <a:ea typeface="微软雅黑" panose="020B0503020204020204" charset="-122"/>
            </a:endParaRPr>
          </a:p>
          <a:p>
            <a:pPr marL="285750" indent="-285750" algn="just">
              <a:lnSpc>
                <a:spcPct val="200000"/>
              </a:lnSpc>
              <a:buFont typeface="Wingdings" panose="05000000000000000000" pitchFamily="2" charset="2"/>
              <a:buChar char="u"/>
            </a:pPr>
            <a:r>
              <a:rPr lang="zh-CN" altLang="en-US" dirty="0">
                <a:latin typeface="微软雅黑" panose="020B0503020204020204" charset="-122"/>
                <a:ea typeface="微软雅黑" panose="020B0503020204020204" charset="-122"/>
              </a:rPr>
              <a:t>混合教学模式对学习的</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主动性</a:t>
            </a:r>
            <a:r>
              <a:rPr lang="zh-CN" altLang="en-US" dirty="0">
                <a:latin typeface="微软雅黑" panose="020B0503020204020204" charset="-122"/>
                <a:ea typeface="微软雅黑" panose="020B0503020204020204" charset="-122"/>
              </a:rPr>
              <a:t>和</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灵活性</a:t>
            </a:r>
            <a:r>
              <a:rPr lang="zh-CN" altLang="en-US" dirty="0">
                <a:latin typeface="微软雅黑" panose="020B0503020204020204" charset="-122"/>
                <a:ea typeface="微软雅黑" panose="020B0503020204020204" charset="-122"/>
              </a:rPr>
              <a:t>有了更高的要求，要求学生变</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被动学</a:t>
            </a:r>
            <a:r>
              <a:rPr lang="zh-CN" altLang="en-US" dirty="0">
                <a:latin typeface="微软雅黑" panose="020B0503020204020204" charset="-122"/>
                <a:ea typeface="微软雅黑" panose="020B0503020204020204" charset="-122"/>
              </a:rPr>
              <a:t>为</a:t>
            </a:r>
            <a:r>
              <a:rPr lang="zh-CN" altLang="en-US"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主动学</a:t>
            </a:r>
            <a:r>
              <a:rPr lang="zh-CN" altLang="en-US" dirty="0">
                <a:latin typeface="微软雅黑" panose="020B0503020204020204" charset="-122"/>
                <a:ea typeface="微软雅黑" panose="020B0503020204020204" charset="-122"/>
              </a:rPr>
              <a:t>，积极合理地利用课余时间进行预习和复习，学会提出问题、思考和分析问题。</a:t>
            </a:r>
            <a:endParaRPr lang="en-US" altLang="zh-CN" dirty="0">
              <a:latin typeface="微软雅黑" panose="020B0503020204020204" charset="-122"/>
              <a:ea typeface="微软雅黑" panose="020B0503020204020204" charset="-122"/>
            </a:endParaRPr>
          </a:p>
        </p:txBody>
      </p:sp>
    </p:spTree>
  </p:cSld>
  <p:clrMapOvr>
    <a:masterClrMapping/>
  </p:clrMapOvr>
  <p:transition spd="slow" advClick="0" advTm="200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992257" y="4299529"/>
            <a:ext cx="2207486" cy="2207485"/>
          </a:xfrm>
          <a:prstGeom prst="rect">
            <a:avLst/>
          </a:prstGeom>
          <a:solidFill>
            <a:schemeClr val="bg1"/>
          </a:solidFill>
        </p:spPr>
      </p:pic>
      <p:grpSp>
        <p:nvGrpSpPr>
          <p:cNvPr id="95" name="组合 94"/>
          <p:cNvGrpSpPr/>
          <p:nvPr/>
        </p:nvGrpSpPr>
        <p:grpSpPr>
          <a:xfrm>
            <a:off x="3472206" y="0"/>
            <a:ext cx="5247588" cy="5247588"/>
            <a:chOff x="5264287" y="368152"/>
            <a:chExt cx="5813288" cy="5813288"/>
          </a:xfrm>
        </p:grpSpPr>
        <p:sp>
          <p:nvSpPr>
            <p:cNvPr id="96" name="椭圆 95"/>
            <p:cNvSpPr/>
            <p:nvPr/>
          </p:nvSpPr>
          <p:spPr>
            <a:xfrm>
              <a:off x="5264287" y="368152"/>
              <a:ext cx="5813288" cy="5813288"/>
            </a:xfrm>
            <a:prstGeom prst="ellipse">
              <a:avLst/>
            </a:prstGeom>
            <a:solidFill>
              <a:srgbClr val="D7C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5555096" y="651669"/>
              <a:ext cx="5246254" cy="5246254"/>
            </a:xfrm>
            <a:prstGeom prst="ellipse">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新月形 97"/>
            <p:cNvSpPr/>
            <p:nvPr/>
          </p:nvSpPr>
          <p:spPr>
            <a:xfrm rot="16200000">
              <a:off x="6873269" y="1964660"/>
              <a:ext cx="2618166" cy="5236330"/>
            </a:xfrm>
            <a:prstGeom prst="moon">
              <a:avLst>
                <a:gd name="adj" fmla="val 44959"/>
              </a:avLst>
            </a:pr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2"/>
          <a:stretch>
            <a:fillRect/>
          </a:stretch>
        </p:blipFill>
        <p:spPr>
          <a:xfrm>
            <a:off x="5099311" y="3567545"/>
            <a:ext cx="2387690" cy="2811166"/>
          </a:xfrm>
          <a:prstGeom prst="rect">
            <a:avLst/>
          </a:prstGeom>
        </p:spPr>
      </p:pic>
      <p:grpSp>
        <p:nvGrpSpPr>
          <p:cNvPr id="94" name="组合 93"/>
          <p:cNvGrpSpPr/>
          <p:nvPr/>
        </p:nvGrpSpPr>
        <p:grpSpPr>
          <a:xfrm>
            <a:off x="7068694" y="3164614"/>
            <a:ext cx="836613" cy="893763"/>
            <a:chOff x="1762557" y="2400733"/>
            <a:chExt cx="836613" cy="893763"/>
          </a:xfrm>
        </p:grpSpPr>
        <p:sp>
          <p:nvSpPr>
            <p:cNvPr id="11" name="Freeform 630"/>
            <p:cNvSpPr>
              <a:spLocks noChangeArrowheads="1"/>
            </p:cNvSpPr>
            <p:nvPr/>
          </p:nvSpPr>
          <p:spPr bwMode="auto">
            <a:xfrm flipH="1">
              <a:off x="1799070" y="2499158"/>
              <a:ext cx="657225" cy="795338"/>
            </a:xfrm>
            <a:custGeom>
              <a:avLst/>
              <a:gdLst>
                <a:gd name="T0" fmla="*/ 390625013 w 414"/>
                <a:gd name="T1" fmla="*/ 0 h 501"/>
                <a:gd name="T2" fmla="*/ 1043344688 w 414"/>
                <a:gd name="T3" fmla="*/ 289818945 h 501"/>
                <a:gd name="T4" fmla="*/ 652721263 w 414"/>
                <a:gd name="T5" fmla="*/ 1262599869 h 501"/>
                <a:gd name="T6" fmla="*/ 0 w 414"/>
                <a:gd name="T7" fmla="*/ 970261560 h 501"/>
                <a:gd name="T8" fmla="*/ 390625013 w 414"/>
                <a:gd name="T9" fmla="*/ 0 h 501"/>
                <a:gd name="T10" fmla="*/ 0 60000 65536"/>
                <a:gd name="T11" fmla="*/ 0 60000 65536"/>
                <a:gd name="T12" fmla="*/ 0 60000 65536"/>
                <a:gd name="T13" fmla="*/ 0 60000 65536"/>
                <a:gd name="T14" fmla="*/ 0 60000 65536"/>
                <a:gd name="T15" fmla="*/ 0 w 414"/>
                <a:gd name="T16" fmla="*/ 0 h 501"/>
                <a:gd name="T17" fmla="*/ 414 w 414"/>
                <a:gd name="T18" fmla="*/ 501 h 501"/>
              </a:gdLst>
              <a:ahLst/>
              <a:cxnLst>
                <a:cxn ang="T10">
                  <a:pos x="T0" y="T1"/>
                </a:cxn>
                <a:cxn ang="T11">
                  <a:pos x="T2" y="T3"/>
                </a:cxn>
                <a:cxn ang="T12">
                  <a:pos x="T4" y="T5"/>
                </a:cxn>
                <a:cxn ang="T13">
                  <a:pos x="T6" y="T7"/>
                </a:cxn>
                <a:cxn ang="T14">
                  <a:pos x="T8" y="T9"/>
                </a:cxn>
              </a:cxnLst>
              <a:rect l="T15" t="T16" r="T17" b="T18"/>
              <a:pathLst>
                <a:path w="414" h="501">
                  <a:moveTo>
                    <a:pt x="155" y="0"/>
                  </a:moveTo>
                  <a:lnTo>
                    <a:pt x="414" y="115"/>
                  </a:lnTo>
                  <a:lnTo>
                    <a:pt x="259" y="501"/>
                  </a:lnTo>
                  <a:lnTo>
                    <a:pt x="0" y="385"/>
                  </a:lnTo>
                  <a:lnTo>
                    <a:pt x="155" y="0"/>
                  </a:lnTo>
                  <a:close/>
                </a:path>
              </a:pathLst>
            </a:custGeom>
            <a:solidFill>
              <a:srgbClr val="F8FAF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 name="Freeform 631"/>
            <p:cNvSpPr>
              <a:spLocks noChangeArrowheads="1"/>
            </p:cNvSpPr>
            <p:nvPr/>
          </p:nvSpPr>
          <p:spPr bwMode="auto">
            <a:xfrm flipH="1">
              <a:off x="1810183" y="2476933"/>
              <a:ext cx="720725" cy="814388"/>
            </a:xfrm>
            <a:custGeom>
              <a:avLst/>
              <a:gdLst>
                <a:gd name="T0" fmla="*/ 564515000 w 454"/>
                <a:gd name="T1" fmla="*/ 0 h 513"/>
                <a:gd name="T2" fmla="*/ 1144150938 w 454"/>
                <a:gd name="T3" fmla="*/ 418346194 h 513"/>
                <a:gd name="T4" fmla="*/ 584676250 w 454"/>
                <a:gd name="T5" fmla="*/ 1292841744 h 513"/>
                <a:gd name="T6" fmla="*/ 0 w 454"/>
                <a:gd name="T7" fmla="*/ 871974598 h 513"/>
                <a:gd name="T8" fmla="*/ 564515000 w 454"/>
                <a:gd name="T9" fmla="*/ 0 h 513"/>
                <a:gd name="T10" fmla="*/ 0 60000 65536"/>
                <a:gd name="T11" fmla="*/ 0 60000 65536"/>
                <a:gd name="T12" fmla="*/ 0 60000 65536"/>
                <a:gd name="T13" fmla="*/ 0 60000 65536"/>
                <a:gd name="T14" fmla="*/ 0 60000 65536"/>
                <a:gd name="T15" fmla="*/ 0 w 454"/>
                <a:gd name="T16" fmla="*/ 0 h 513"/>
                <a:gd name="T17" fmla="*/ 454 w 454"/>
                <a:gd name="T18" fmla="*/ 513 h 513"/>
              </a:gdLst>
              <a:ahLst/>
              <a:cxnLst>
                <a:cxn ang="T10">
                  <a:pos x="T0" y="T1"/>
                </a:cxn>
                <a:cxn ang="T11">
                  <a:pos x="T2" y="T3"/>
                </a:cxn>
                <a:cxn ang="T12">
                  <a:pos x="T4" y="T5"/>
                </a:cxn>
                <a:cxn ang="T13">
                  <a:pos x="T6" y="T7"/>
                </a:cxn>
                <a:cxn ang="T14">
                  <a:pos x="T8" y="T9"/>
                </a:cxn>
              </a:cxnLst>
              <a:rect l="T15" t="T16" r="T17" b="T18"/>
              <a:pathLst>
                <a:path w="454" h="513">
                  <a:moveTo>
                    <a:pt x="224" y="0"/>
                  </a:moveTo>
                  <a:lnTo>
                    <a:pt x="454" y="166"/>
                  </a:lnTo>
                  <a:lnTo>
                    <a:pt x="232" y="513"/>
                  </a:lnTo>
                  <a:lnTo>
                    <a:pt x="0" y="346"/>
                  </a:lnTo>
                  <a:lnTo>
                    <a:pt x="224" y="0"/>
                  </a:lnTo>
                  <a:close/>
                </a:path>
              </a:pathLst>
            </a:custGeom>
            <a:solidFill>
              <a:srgbClr val="DCDBD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 name="Freeform 632"/>
            <p:cNvSpPr>
              <a:spLocks noChangeArrowheads="1"/>
            </p:cNvSpPr>
            <p:nvPr/>
          </p:nvSpPr>
          <p:spPr bwMode="auto">
            <a:xfrm flipH="1">
              <a:off x="1762557" y="2400733"/>
              <a:ext cx="690563" cy="808038"/>
            </a:xfrm>
            <a:custGeom>
              <a:avLst/>
              <a:gdLst>
                <a:gd name="T0" fmla="*/ 473789718 w 435"/>
                <a:gd name="T1" fmla="*/ 0 h 509"/>
                <a:gd name="T2" fmla="*/ 1096269556 w 435"/>
                <a:gd name="T3" fmla="*/ 357862409 h 509"/>
                <a:gd name="T4" fmla="*/ 617439522 w 435"/>
                <a:gd name="T5" fmla="*/ 1282761119 h 509"/>
                <a:gd name="T6" fmla="*/ 0 w 435"/>
                <a:gd name="T7" fmla="*/ 924898710 h 509"/>
                <a:gd name="T8" fmla="*/ 473789718 w 435"/>
                <a:gd name="T9" fmla="*/ 0 h 509"/>
                <a:gd name="T10" fmla="*/ 0 60000 65536"/>
                <a:gd name="T11" fmla="*/ 0 60000 65536"/>
                <a:gd name="T12" fmla="*/ 0 60000 65536"/>
                <a:gd name="T13" fmla="*/ 0 60000 65536"/>
                <a:gd name="T14" fmla="*/ 0 60000 65536"/>
                <a:gd name="T15" fmla="*/ 0 w 435"/>
                <a:gd name="T16" fmla="*/ 0 h 509"/>
                <a:gd name="T17" fmla="*/ 435 w 435"/>
                <a:gd name="T18" fmla="*/ 509 h 509"/>
              </a:gdLst>
              <a:ahLst/>
              <a:cxnLst>
                <a:cxn ang="T10">
                  <a:pos x="T0" y="T1"/>
                </a:cxn>
                <a:cxn ang="T11">
                  <a:pos x="T2" y="T3"/>
                </a:cxn>
                <a:cxn ang="T12">
                  <a:pos x="T4" y="T5"/>
                </a:cxn>
                <a:cxn ang="T13">
                  <a:pos x="T6" y="T7"/>
                </a:cxn>
                <a:cxn ang="T14">
                  <a:pos x="T8" y="T9"/>
                </a:cxn>
              </a:cxnLst>
              <a:rect l="T15" t="T16" r="T17" b="T18"/>
              <a:pathLst>
                <a:path w="435" h="509">
                  <a:moveTo>
                    <a:pt x="188" y="0"/>
                  </a:moveTo>
                  <a:lnTo>
                    <a:pt x="435" y="142"/>
                  </a:lnTo>
                  <a:lnTo>
                    <a:pt x="245" y="509"/>
                  </a:lnTo>
                  <a:lnTo>
                    <a:pt x="0" y="367"/>
                  </a:lnTo>
                  <a:lnTo>
                    <a:pt x="188" y="0"/>
                  </a:lnTo>
                  <a:close/>
                </a:path>
              </a:pathLst>
            </a:custGeom>
            <a:solidFill>
              <a:srgbClr val="BABC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 name="Freeform 633"/>
            <p:cNvSpPr>
              <a:spLocks noChangeArrowheads="1"/>
            </p:cNvSpPr>
            <p:nvPr/>
          </p:nvSpPr>
          <p:spPr bwMode="auto">
            <a:xfrm flipH="1">
              <a:off x="1791133" y="2400733"/>
              <a:ext cx="733425" cy="814388"/>
            </a:xfrm>
            <a:custGeom>
              <a:avLst/>
              <a:gdLst>
                <a:gd name="T0" fmla="*/ 604837500 w 462"/>
                <a:gd name="T1" fmla="*/ 0 h 513"/>
                <a:gd name="T2" fmla="*/ 1164312188 w 462"/>
                <a:gd name="T3" fmla="*/ 451109039 h 513"/>
                <a:gd name="T4" fmla="*/ 559474688 w 462"/>
                <a:gd name="T5" fmla="*/ 1292841744 h 513"/>
                <a:gd name="T6" fmla="*/ 0 w 462"/>
                <a:gd name="T7" fmla="*/ 839213340 h 513"/>
                <a:gd name="T8" fmla="*/ 604837500 w 462"/>
                <a:gd name="T9" fmla="*/ 0 h 513"/>
                <a:gd name="T10" fmla="*/ 0 60000 65536"/>
                <a:gd name="T11" fmla="*/ 0 60000 65536"/>
                <a:gd name="T12" fmla="*/ 0 60000 65536"/>
                <a:gd name="T13" fmla="*/ 0 60000 65536"/>
                <a:gd name="T14" fmla="*/ 0 60000 65536"/>
                <a:gd name="T15" fmla="*/ 0 w 462"/>
                <a:gd name="T16" fmla="*/ 0 h 513"/>
                <a:gd name="T17" fmla="*/ 462 w 462"/>
                <a:gd name="T18" fmla="*/ 513 h 513"/>
              </a:gdLst>
              <a:ahLst/>
              <a:cxnLst>
                <a:cxn ang="T10">
                  <a:pos x="T0" y="T1"/>
                </a:cxn>
                <a:cxn ang="T11">
                  <a:pos x="T2" y="T3"/>
                </a:cxn>
                <a:cxn ang="T12">
                  <a:pos x="T4" y="T5"/>
                </a:cxn>
                <a:cxn ang="T13">
                  <a:pos x="T6" y="T7"/>
                </a:cxn>
                <a:cxn ang="T14">
                  <a:pos x="T8" y="T9"/>
                </a:cxn>
              </a:cxnLst>
              <a:rect l="T15" t="T16" r="T17" b="T18"/>
              <a:pathLst>
                <a:path w="462" h="513">
                  <a:moveTo>
                    <a:pt x="240" y="0"/>
                  </a:moveTo>
                  <a:lnTo>
                    <a:pt x="462" y="179"/>
                  </a:lnTo>
                  <a:lnTo>
                    <a:pt x="222" y="513"/>
                  </a:lnTo>
                  <a:lnTo>
                    <a:pt x="0" y="333"/>
                  </a:lnTo>
                  <a:lnTo>
                    <a:pt x="240" y="0"/>
                  </a:lnTo>
                  <a:close/>
                </a:path>
              </a:pathLst>
            </a:custGeom>
            <a:solidFill>
              <a:srgbClr val="F8FAF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634"/>
            <p:cNvSpPr>
              <a:spLocks noChangeArrowheads="1"/>
            </p:cNvSpPr>
            <p:nvPr/>
          </p:nvSpPr>
          <p:spPr bwMode="auto">
            <a:xfrm flipH="1">
              <a:off x="2105457" y="2927783"/>
              <a:ext cx="14288" cy="14288"/>
            </a:xfrm>
            <a:custGeom>
              <a:avLst/>
              <a:gdLst>
                <a:gd name="T0" fmla="*/ 16331184 w 5"/>
                <a:gd name="T1" fmla="*/ 8167021 h 5"/>
                <a:gd name="T2" fmla="*/ 24498205 w 5"/>
                <a:gd name="T3" fmla="*/ 0 h 5"/>
                <a:gd name="T4" fmla="*/ 40829389 w 5"/>
                <a:gd name="T5" fmla="*/ 16331184 h 5"/>
                <a:gd name="T6" fmla="*/ 40829389 w 5"/>
                <a:gd name="T7" fmla="*/ 24498205 h 5"/>
                <a:gd name="T8" fmla="*/ 32662368 w 5"/>
                <a:gd name="T9" fmla="*/ 40829389 h 5"/>
                <a:gd name="T10" fmla="*/ 16331184 w 5"/>
                <a:gd name="T11" fmla="*/ 40829389 h 5"/>
                <a:gd name="T12" fmla="*/ 8167021 w 5"/>
                <a:gd name="T13" fmla="*/ 32662368 h 5"/>
                <a:gd name="T14" fmla="*/ 8167021 w 5"/>
                <a:gd name="T15" fmla="*/ 16331184 h 5"/>
                <a:gd name="T16" fmla="*/ 16331184 w 5"/>
                <a:gd name="T17" fmla="*/ 816702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1"/>
                  </a:moveTo>
                  <a:cubicBezTo>
                    <a:pt x="2" y="0"/>
                    <a:pt x="3" y="0"/>
                    <a:pt x="3" y="0"/>
                  </a:cubicBezTo>
                  <a:cubicBezTo>
                    <a:pt x="5" y="2"/>
                    <a:pt x="5" y="2"/>
                    <a:pt x="5" y="2"/>
                  </a:cubicBezTo>
                  <a:cubicBezTo>
                    <a:pt x="5" y="2"/>
                    <a:pt x="5" y="3"/>
                    <a:pt x="5" y="3"/>
                  </a:cubicBezTo>
                  <a:cubicBezTo>
                    <a:pt x="4" y="5"/>
                    <a:pt x="4" y="5"/>
                    <a:pt x="4" y="5"/>
                  </a:cubicBezTo>
                  <a:cubicBezTo>
                    <a:pt x="4" y="5"/>
                    <a:pt x="3" y="5"/>
                    <a:pt x="2" y="5"/>
                  </a:cubicBezTo>
                  <a:cubicBezTo>
                    <a:pt x="1" y="4"/>
                    <a:pt x="1" y="4"/>
                    <a:pt x="1" y="4"/>
                  </a:cubicBezTo>
                  <a:cubicBezTo>
                    <a:pt x="0" y="3"/>
                    <a:pt x="0" y="3"/>
                    <a:pt x="1" y="2"/>
                  </a:cubicBezTo>
                  <a:lnTo>
                    <a:pt x="2" y="1"/>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 name="Freeform 635"/>
            <p:cNvSpPr>
              <a:spLocks noChangeArrowheads="1"/>
            </p:cNvSpPr>
            <p:nvPr/>
          </p:nvSpPr>
          <p:spPr bwMode="auto">
            <a:xfrm flipH="1">
              <a:off x="2202295" y="2851583"/>
              <a:ext cx="12700" cy="14288"/>
            </a:xfrm>
            <a:custGeom>
              <a:avLst/>
              <a:gdLst>
                <a:gd name="T0" fmla="*/ 12903200 w 5"/>
                <a:gd name="T1" fmla="*/ 0 h 5"/>
                <a:gd name="T2" fmla="*/ 19354800 w 5"/>
                <a:gd name="T3" fmla="*/ 0 h 5"/>
                <a:gd name="T4" fmla="*/ 32258000 w 5"/>
                <a:gd name="T5" fmla="*/ 8167021 h 5"/>
                <a:gd name="T6" fmla="*/ 32258000 w 5"/>
                <a:gd name="T7" fmla="*/ 24498205 h 5"/>
                <a:gd name="T8" fmla="*/ 25806400 w 5"/>
                <a:gd name="T9" fmla="*/ 32662368 h 5"/>
                <a:gd name="T10" fmla="*/ 12903200 w 5"/>
                <a:gd name="T11" fmla="*/ 32662368 h 5"/>
                <a:gd name="T12" fmla="*/ 6451600 w 5"/>
                <a:gd name="T13" fmla="*/ 24498205 h 5"/>
                <a:gd name="T14" fmla="*/ 6451600 w 5"/>
                <a:gd name="T15" fmla="*/ 16331184 h 5"/>
                <a:gd name="T16" fmla="*/ 12903200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cubicBezTo>
                    <a:pt x="2" y="0"/>
                    <a:pt x="3" y="0"/>
                    <a:pt x="3" y="0"/>
                  </a:cubicBezTo>
                  <a:cubicBezTo>
                    <a:pt x="5" y="1"/>
                    <a:pt x="5" y="1"/>
                    <a:pt x="5" y="1"/>
                  </a:cubicBezTo>
                  <a:cubicBezTo>
                    <a:pt x="5" y="1"/>
                    <a:pt x="5" y="2"/>
                    <a:pt x="5" y="3"/>
                  </a:cubicBezTo>
                  <a:cubicBezTo>
                    <a:pt x="4" y="4"/>
                    <a:pt x="4" y="4"/>
                    <a:pt x="4" y="4"/>
                  </a:cubicBezTo>
                  <a:cubicBezTo>
                    <a:pt x="4" y="5"/>
                    <a:pt x="3" y="5"/>
                    <a:pt x="2" y="4"/>
                  </a:cubicBezTo>
                  <a:cubicBezTo>
                    <a:pt x="1" y="3"/>
                    <a:pt x="1" y="3"/>
                    <a:pt x="1" y="3"/>
                  </a:cubicBezTo>
                  <a:cubicBezTo>
                    <a:pt x="0" y="3"/>
                    <a:pt x="0" y="2"/>
                    <a:pt x="1" y="2"/>
                  </a:cubicBezTo>
                  <a:lnTo>
                    <a:pt x="2"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17" name="Picture 6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97545" y="2757920"/>
              <a:ext cx="33338"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8" name="Freeform 637"/>
            <p:cNvSpPr>
              <a:spLocks noChangeArrowheads="1"/>
            </p:cNvSpPr>
            <p:nvPr/>
          </p:nvSpPr>
          <p:spPr bwMode="auto">
            <a:xfrm flipH="1">
              <a:off x="2132445" y="2957945"/>
              <a:ext cx="98425" cy="130175"/>
            </a:xfrm>
            <a:custGeom>
              <a:avLst/>
              <a:gdLst>
                <a:gd name="T0" fmla="*/ 226441343 w 37"/>
                <a:gd name="T1" fmla="*/ 0 h 46"/>
                <a:gd name="T2" fmla="*/ 261823801 w 37"/>
                <a:gd name="T3" fmla="*/ 32034370 h 46"/>
                <a:gd name="T4" fmla="*/ 42458417 w 37"/>
                <a:gd name="T5" fmla="*/ 360372508 h 46"/>
                <a:gd name="T6" fmla="*/ 28306498 w 37"/>
                <a:gd name="T7" fmla="*/ 368381101 h 46"/>
                <a:gd name="T8" fmla="*/ 0 w 37"/>
                <a:gd name="T9" fmla="*/ 344355323 h 46"/>
                <a:gd name="T10" fmla="*/ 0 w 37"/>
                <a:gd name="T11" fmla="*/ 328340968 h 46"/>
                <a:gd name="T12" fmla="*/ 226441343 w 37"/>
                <a:gd name="T13" fmla="*/ 0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32" y="0"/>
                  </a:moveTo>
                  <a:cubicBezTo>
                    <a:pt x="37" y="4"/>
                    <a:pt x="37" y="4"/>
                    <a:pt x="37" y="4"/>
                  </a:cubicBezTo>
                  <a:cubicBezTo>
                    <a:pt x="6" y="45"/>
                    <a:pt x="6" y="45"/>
                    <a:pt x="6" y="45"/>
                  </a:cubicBezTo>
                  <a:cubicBezTo>
                    <a:pt x="5" y="46"/>
                    <a:pt x="4" y="46"/>
                    <a:pt x="4" y="46"/>
                  </a:cubicBezTo>
                  <a:cubicBezTo>
                    <a:pt x="0" y="43"/>
                    <a:pt x="0" y="43"/>
                    <a:pt x="0" y="43"/>
                  </a:cubicBezTo>
                  <a:cubicBezTo>
                    <a:pt x="0" y="43"/>
                    <a:pt x="0" y="42"/>
                    <a:pt x="0" y="41"/>
                  </a:cubicBezTo>
                  <a:lnTo>
                    <a:pt x="32"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Freeform 638"/>
            <p:cNvSpPr>
              <a:spLocks noChangeArrowheads="1"/>
            </p:cNvSpPr>
            <p:nvPr/>
          </p:nvSpPr>
          <p:spPr bwMode="auto">
            <a:xfrm flipH="1">
              <a:off x="2146732" y="2946833"/>
              <a:ext cx="55563" cy="71438"/>
            </a:xfrm>
            <a:custGeom>
              <a:avLst/>
              <a:gdLst>
                <a:gd name="T0" fmla="*/ 112009716 w 21"/>
                <a:gd name="T1" fmla="*/ 0 h 25"/>
                <a:gd name="T2" fmla="*/ 147011760 w 21"/>
                <a:gd name="T3" fmla="*/ 32661454 h 25"/>
                <a:gd name="T4" fmla="*/ 42002982 w 21"/>
                <a:gd name="T5" fmla="*/ 195968722 h 25"/>
                <a:gd name="T6" fmla="*/ 28001106 w 21"/>
                <a:gd name="T7" fmla="*/ 204135514 h 25"/>
                <a:gd name="T8" fmla="*/ 7000938 w 21"/>
                <a:gd name="T9" fmla="*/ 179637995 h 25"/>
                <a:gd name="T10" fmla="*/ 7000938 w 21"/>
                <a:gd name="T11" fmla="*/ 163307268 h 25"/>
                <a:gd name="T12" fmla="*/ 112009716 w 21"/>
                <a:gd name="T13" fmla="*/ 0 h 25"/>
                <a:gd name="T14" fmla="*/ 0 60000 65536"/>
                <a:gd name="T15" fmla="*/ 0 60000 65536"/>
                <a:gd name="T16" fmla="*/ 0 60000 65536"/>
                <a:gd name="T17" fmla="*/ 0 60000 65536"/>
                <a:gd name="T18" fmla="*/ 0 60000 65536"/>
                <a:gd name="T19" fmla="*/ 0 60000 65536"/>
                <a:gd name="T20" fmla="*/ 0 60000 65536"/>
                <a:gd name="T21" fmla="*/ 0 w 21"/>
                <a:gd name="T22" fmla="*/ 0 h 25"/>
                <a:gd name="T23" fmla="*/ 21 w 2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5">
                  <a:moveTo>
                    <a:pt x="16" y="0"/>
                  </a:moveTo>
                  <a:cubicBezTo>
                    <a:pt x="21" y="4"/>
                    <a:pt x="21" y="4"/>
                    <a:pt x="21" y="4"/>
                  </a:cubicBezTo>
                  <a:cubicBezTo>
                    <a:pt x="6" y="24"/>
                    <a:pt x="6" y="24"/>
                    <a:pt x="6" y="24"/>
                  </a:cubicBezTo>
                  <a:cubicBezTo>
                    <a:pt x="5" y="25"/>
                    <a:pt x="4" y="25"/>
                    <a:pt x="4" y="25"/>
                  </a:cubicBezTo>
                  <a:cubicBezTo>
                    <a:pt x="1" y="22"/>
                    <a:pt x="1" y="22"/>
                    <a:pt x="1" y="22"/>
                  </a:cubicBezTo>
                  <a:cubicBezTo>
                    <a:pt x="0" y="22"/>
                    <a:pt x="0" y="21"/>
                    <a:pt x="1" y="20"/>
                  </a:cubicBezTo>
                  <a:lnTo>
                    <a:pt x="16"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Freeform 639"/>
            <p:cNvSpPr>
              <a:spLocks noChangeArrowheads="1"/>
            </p:cNvSpPr>
            <p:nvPr/>
          </p:nvSpPr>
          <p:spPr bwMode="auto">
            <a:xfrm flipH="1">
              <a:off x="2230870" y="2876983"/>
              <a:ext cx="82550" cy="106363"/>
            </a:xfrm>
            <a:custGeom>
              <a:avLst/>
              <a:gdLst>
                <a:gd name="T0" fmla="*/ 177277456 w 31"/>
                <a:gd name="T1" fmla="*/ 0 h 38"/>
                <a:gd name="T2" fmla="*/ 219822661 w 31"/>
                <a:gd name="T3" fmla="*/ 31337899 h 38"/>
                <a:gd name="T4" fmla="*/ 42545205 w 31"/>
                <a:gd name="T5" fmla="*/ 289878361 h 38"/>
                <a:gd name="T6" fmla="*/ 28365245 w 31"/>
                <a:gd name="T7" fmla="*/ 297712836 h 38"/>
                <a:gd name="T8" fmla="*/ 0 w 31"/>
                <a:gd name="T9" fmla="*/ 274209412 h 38"/>
                <a:gd name="T10" fmla="*/ 0 w 31"/>
                <a:gd name="T11" fmla="*/ 258540463 h 38"/>
                <a:gd name="T12" fmla="*/ 177277456 w 31"/>
                <a:gd name="T13" fmla="*/ 0 h 38"/>
                <a:gd name="T14" fmla="*/ 0 60000 65536"/>
                <a:gd name="T15" fmla="*/ 0 60000 65536"/>
                <a:gd name="T16" fmla="*/ 0 60000 65536"/>
                <a:gd name="T17" fmla="*/ 0 60000 65536"/>
                <a:gd name="T18" fmla="*/ 0 60000 65536"/>
                <a:gd name="T19" fmla="*/ 0 60000 65536"/>
                <a:gd name="T20" fmla="*/ 0 60000 65536"/>
                <a:gd name="T21" fmla="*/ 0 w 31"/>
                <a:gd name="T22" fmla="*/ 0 h 38"/>
                <a:gd name="T23" fmla="*/ 31 w 3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8">
                  <a:moveTo>
                    <a:pt x="25" y="0"/>
                  </a:moveTo>
                  <a:cubicBezTo>
                    <a:pt x="31" y="4"/>
                    <a:pt x="31" y="4"/>
                    <a:pt x="31" y="4"/>
                  </a:cubicBezTo>
                  <a:cubicBezTo>
                    <a:pt x="6" y="37"/>
                    <a:pt x="6" y="37"/>
                    <a:pt x="6" y="37"/>
                  </a:cubicBezTo>
                  <a:cubicBezTo>
                    <a:pt x="5" y="38"/>
                    <a:pt x="4" y="38"/>
                    <a:pt x="4" y="38"/>
                  </a:cubicBezTo>
                  <a:cubicBezTo>
                    <a:pt x="0" y="35"/>
                    <a:pt x="0" y="35"/>
                    <a:pt x="0" y="35"/>
                  </a:cubicBezTo>
                  <a:cubicBezTo>
                    <a:pt x="0" y="34"/>
                    <a:pt x="0" y="34"/>
                    <a:pt x="0" y="33"/>
                  </a:cubicBezTo>
                  <a:lnTo>
                    <a:pt x="25" y="0"/>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640"/>
            <p:cNvSpPr>
              <a:spLocks noChangeArrowheads="1"/>
            </p:cNvSpPr>
            <p:nvPr/>
          </p:nvSpPr>
          <p:spPr bwMode="auto">
            <a:xfrm flipH="1">
              <a:off x="2246745" y="2865870"/>
              <a:ext cx="73025" cy="95250"/>
            </a:xfrm>
            <a:custGeom>
              <a:avLst/>
              <a:gdLst>
                <a:gd name="T0" fmla="*/ 168244191 w 27"/>
                <a:gd name="T1" fmla="*/ 0 h 34"/>
                <a:gd name="T2" fmla="*/ 197505579 w 27"/>
                <a:gd name="T3" fmla="*/ 31393279 h 34"/>
                <a:gd name="T4" fmla="*/ 43890730 w 27"/>
                <a:gd name="T5" fmla="*/ 258993154 h 34"/>
                <a:gd name="T6" fmla="*/ 29261388 w 27"/>
                <a:gd name="T7" fmla="*/ 258993154 h 34"/>
                <a:gd name="T8" fmla="*/ 7316023 w 27"/>
                <a:gd name="T9" fmla="*/ 243296515 h 34"/>
                <a:gd name="T10" fmla="*/ 7316023 w 27"/>
                <a:gd name="T11" fmla="*/ 227599875 h 34"/>
                <a:gd name="T12" fmla="*/ 168244191 w 27"/>
                <a:gd name="T13" fmla="*/ 0 h 34"/>
                <a:gd name="T14" fmla="*/ 0 60000 65536"/>
                <a:gd name="T15" fmla="*/ 0 60000 65536"/>
                <a:gd name="T16" fmla="*/ 0 60000 65536"/>
                <a:gd name="T17" fmla="*/ 0 60000 65536"/>
                <a:gd name="T18" fmla="*/ 0 60000 65536"/>
                <a:gd name="T19" fmla="*/ 0 60000 65536"/>
                <a:gd name="T20" fmla="*/ 0 60000 65536"/>
                <a:gd name="T21" fmla="*/ 0 w 27"/>
                <a:gd name="T22" fmla="*/ 0 h 34"/>
                <a:gd name="T23" fmla="*/ 27 w 2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4">
                  <a:moveTo>
                    <a:pt x="23" y="0"/>
                  </a:moveTo>
                  <a:cubicBezTo>
                    <a:pt x="27" y="4"/>
                    <a:pt x="27" y="4"/>
                    <a:pt x="27" y="4"/>
                  </a:cubicBezTo>
                  <a:cubicBezTo>
                    <a:pt x="6" y="33"/>
                    <a:pt x="6" y="33"/>
                    <a:pt x="6" y="33"/>
                  </a:cubicBezTo>
                  <a:cubicBezTo>
                    <a:pt x="5" y="33"/>
                    <a:pt x="4" y="34"/>
                    <a:pt x="4" y="33"/>
                  </a:cubicBezTo>
                  <a:cubicBezTo>
                    <a:pt x="1" y="31"/>
                    <a:pt x="1" y="31"/>
                    <a:pt x="1" y="31"/>
                  </a:cubicBezTo>
                  <a:cubicBezTo>
                    <a:pt x="0" y="31"/>
                    <a:pt x="0" y="30"/>
                    <a:pt x="1" y="29"/>
                  </a:cubicBezTo>
                  <a:lnTo>
                    <a:pt x="23"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641"/>
            <p:cNvSpPr>
              <a:spLocks noChangeArrowheads="1"/>
            </p:cNvSpPr>
            <p:nvPr/>
          </p:nvSpPr>
          <p:spPr bwMode="auto">
            <a:xfrm flipH="1">
              <a:off x="2183245" y="2916670"/>
              <a:ext cx="90488" cy="117475"/>
            </a:xfrm>
            <a:custGeom>
              <a:avLst/>
              <a:gdLst>
                <a:gd name="T0" fmla="*/ 205410421 w 34"/>
                <a:gd name="T1" fmla="*/ 0 h 42"/>
                <a:gd name="T2" fmla="*/ 240825828 w 34"/>
                <a:gd name="T3" fmla="*/ 31293102 h 42"/>
                <a:gd name="T4" fmla="*/ 42497423 w 34"/>
                <a:gd name="T5" fmla="*/ 320757096 h 42"/>
                <a:gd name="T6" fmla="*/ 28333390 w 34"/>
                <a:gd name="T7" fmla="*/ 328580372 h 42"/>
                <a:gd name="T8" fmla="*/ 0 w 34"/>
                <a:gd name="T9" fmla="*/ 305110545 h 42"/>
                <a:gd name="T10" fmla="*/ 7082017 w 34"/>
                <a:gd name="T11" fmla="*/ 289463994 h 42"/>
                <a:gd name="T12" fmla="*/ 20541042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29" y="0"/>
                  </a:moveTo>
                  <a:cubicBezTo>
                    <a:pt x="34" y="4"/>
                    <a:pt x="34" y="4"/>
                    <a:pt x="34" y="4"/>
                  </a:cubicBezTo>
                  <a:cubicBezTo>
                    <a:pt x="6" y="41"/>
                    <a:pt x="6" y="41"/>
                    <a:pt x="6" y="41"/>
                  </a:cubicBezTo>
                  <a:cubicBezTo>
                    <a:pt x="5" y="42"/>
                    <a:pt x="5" y="42"/>
                    <a:pt x="4" y="42"/>
                  </a:cubicBezTo>
                  <a:cubicBezTo>
                    <a:pt x="0" y="39"/>
                    <a:pt x="0" y="39"/>
                    <a:pt x="0" y="39"/>
                  </a:cubicBezTo>
                  <a:cubicBezTo>
                    <a:pt x="0" y="39"/>
                    <a:pt x="0" y="38"/>
                    <a:pt x="1" y="37"/>
                  </a:cubicBezTo>
                  <a:lnTo>
                    <a:pt x="29"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642"/>
            <p:cNvSpPr>
              <a:spLocks noChangeArrowheads="1"/>
            </p:cNvSpPr>
            <p:nvPr/>
          </p:nvSpPr>
          <p:spPr bwMode="auto">
            <a:xfrm flipH="1">
              <a:off x="2197533" y="2903970"/>
              <a:ext cx="63500" cy="85725"/>
            </a:xfrm>
            <a:custGeom>
              <a:avLst/>
              <a:gdLst>
                <a:gd name="T0" fmla="*/ 133008688 w 24"/>
                <a:gd name="T1" fmla="*/ 0 h 30"/>
                <a:gd name="T2" fmla="*/ 168010417 w 24"/>
                <a:gd name="T3" fmla="*/ 32661225 h 30"/>
                <a:gd name="T4" fmla="*/ 35001729 w 24"/>
                <a:gd name="T5" fmla="*/ 236795310 h 30"/>
                <a:gd name="T6" fmla="*/ 28000854 w 24"/>
                <a:gd name="T7" fmla="*/ 236795310 h 30"/>
                <a:gd name="T8" fmla="*/ 7000875 w 24"/>
                <a:gd name="T9" fmla="*/ 220464698 h 30"/>
                <a:gd name="T10" fmla="*/ 7000875 w 24"/>
                <a:gd name="T11" fmla="*/ 204134085 h 30"/>
                <a:gd name="T12" fmla="*/ 133008688 w 24"/>
                <a:gd name="T13" fmla="*/ 0 h 30"/>
                <a:gd name="T14" fmla="*/ 0 60000 65536"/>
                <a:gd name="T15" fmla="*/ 0 60000 65536"/>
                <a:gd name="T16" fmla="*/ 0 60000 65536"/>
                <a:gd name="T17" fmla="*/ 0 60000 65536"/>
                <a:gd name="T18" fmla="*/ 0 60000 65536"/>
                <a:gd name="T19" fmla="*/ 0 60000 65536"/>
                <a:gd name="T20" fmla="*/ 0 60000 65536"/>
                <a:gd name="T21" fmla="*/ 0 w 24"/>
                <a:gd name="T22" fmla="*/ 0 h 30"/>
                <a:gd name="T23" fmla="*/ 24 w 24"/>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0">
                  <a:moveTo>
                    <a:pt x="19" y="0"/>
                  </a:moveTo>
                  <a:cubicBezTo>
                    <a:pt x="24" y="4"/>
                    <a:pt x="24" y="4"/>
                    <a:pt x="24" y="4"/>
                  </a:cubicBezTo>
                  <a:cubicBezTo>
                    <a:pt x="5" y="29"/>
                    <a:pt x="5" y="29"/>
                    <a:pt x="5" y="29"/>
                  </a:cubicBezTo>
                  <a:cubicBezTo>
                    <a:pt x="5" y="29"/>
                    <a:pt x="4" y="30"/>
                    <a:pt x="4" y="29"/>
                  </a:cubicBezTo>
                  <a:cubicBezTo>
                    <a:pt x="1" y="27"/>
                    <a:pt x="1" y="27"/>
                    <a:pt x="1" y="27"/>
                  </a:cubicBezTo>
                  <a:cubicBezTo>
                    <a:pt x="0" y="27"/>
                    <a:pt x="0" y="26"/>
                    <a:pt x="1" y="25"/>
                  </a:cubicBezTo>
                  <a:lnTo>
                    <a:pt x="19"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Freeform 643"/>
            <p:cNvSpPr>
              <a:spLocks noChangeArrowheads="1"/>
            </p:cNvSpPr>
            <p:nvPr/>
          </p:nvSpPr>
          <p:spPr bwMode="auto">
            <a:xfrm flipH="1">
              <a:off x="2280083" y="2837295"/>
              <a:ext cx="47625" cy="58738"/>
            </a:xfrm>
            <a:custGeom>
              <a:avLst/>
              <a:gdLst>
                <a:gd name="T0" fmla="*/ 91006083 w 18"/>
                <a:gd name="T1" fmla="*/ 0 h 21"/>
                <a:gd name="T2" fmla="*/ 126007813 w 18"/>
                <a:gd name="T3" fmla="*/ 31293369 h 21"/>
                <a:gd name="T4" fmla="*/ 42002604 w 18"/>
                <a:gd name="T5" fmla="*/ 156469641 h 21"/>
                <a:gd name="T6" fmla="*/ 28000854 w 18"/>
                <a:gd name="T7" fmla="*/ 164292983 h 21"/>
                <a:gd name="T8" fmla="*/ 0 w 18"/>
                <a:gd name="T9" fmla="*/ 140822956 h 21"/>
                <a:gd name="T10" fmla="*/ 7000875 w 18"/>
                <a:gd name="T11" fmla="*/ 125176272 h 21"/>
                <a:gd name="T12" fmla="*/ 91006083 w 18"/>
                <a:gd name="T13" fmla="*/ 0 h 21"/>
                <a:gd name="T14" fmla="*/ 0 60000 65536"/>
                <a:gd name="T15" fmla="*/ 0 60000 65536"/>
                <a:gd name="T16" fmla="*/ 0 60000 65536"/>
                <a:gd name="T17" fmla="*/ 0 60000 65536"/>
                <a:gd name="T18" fmla="*/ 0 60000 65536"/>
                <a:gd name="T19" fmla="*/ 0 60000 65536"/>
                <a:gd name="T20" fmla="*/ 0 60000 65536"/>
                <a:gd name="T21" fmla="*/ 0 w 18"/>
                <a:gd name="T22" fmla="*/ 0 h 21"/>
                <a:gd name="T23" fmla="*/ 18 w 1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1">
                  <a:moveTo>
                    <a:pt x="13" y="0"/>
                  </a:moveTo>
                  <a:cubicBezTo>
                    <a:pt x="18" y="4"/>
                    <a:pt x="18" y="4"/>
                    <a:pt x="18" y="4"/>
                  </a:cubicBezTo>
                  <a:cubicBezTo>
                    <a:pt x="6" y="20"/>
                    <a:pt x="6" y="20"/>
                    <a:pt x="6" y="20"/>
                  </a:cubicBezTo>
                  <a:cubicBezTo>
                    <a:pt x="5" y="21"/>
                    <a:pt x="5" y="21"/>
                    <a:pt x="4" y="21"/>
                  </a:cubicBezTo>
                  <a:cubicBezTo>
                    <a:pt x="0" y="18"/>
                    <a:pt x="0" y="18"/>
                    <a:pt x="0" y="18"/>
                  </a:cubicBezTo>
                  <a:cubicBezTo>
                    <a:pt x="0" y="18"/>
                    <a:pt x="0" y="17"/>
                    <a:pt x="1" y="16"/>
                  </a:cubicBezTo>
                  <a:lnTo>
                    <a:pt x="13"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Freeform 644"/>
            <p:cNvSpPr>
              <a:spLocks noChangeArrowheads="1"/>
            </p:cNvSpPr>
            <p:nvPr/>
          </p:nvSpPr>
          <p:spPr bwMode="auto">
            <a:xfrm flipH="1">
              <a:off x="2292782" y="2829358"/>
              <a:ext cx="74613" cy="92075"/>
            </a:xfrm>
            <a:custGeom>
              <a:avLst/>
              <a:gdLst>
                <a:gd name="T0" fmla="*/ 163319863 w 28"/>
                <a:gd name="T1" fmla="*/ 0 h 33"/>
                <a:gd name="T2" fmla="*/ 198824992 w 28"/>
                <a:gd name="T3" fmla="*/ 23353568 h 33"/>
                <a:gd name="T4" fmla="*/ 42606688 w 28"/>
                <a:gd name="T5" fmla="*/ 249118678 h 33"/>
                <a:gd name="T6" fmla="*/ 28403570 w 28"/>
                <a:gd name="T7" fmla="*/ 256903201 h 33"/>
                <a:gd name="T8" fmla="*/ 7101559 w 28"/>
                <a:gd name="T9" fmla="*/ 233549633 h 33"/>
                <a:gd name="T10" fmla="*/ 7101559 w 28"/>
                <a:gd name="T11" fmla="*/ 217977797 h 33"/>
                <a:gd name="T12" fmla="*/ 163319863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23" y="0"/>
                  </a:moveTo>
                  <a:cubicBezTo>
                    <a:pt x="28" y="3"/>
                    <a:pt x="28" y="3"/>
                    <a:pt x="28" y="3"/>
                  </a:cubicBezTo>
                  <a:cubicBezTo>
                    <a:pt x="6" y="32"/>
                    <a:pt x="6" y="32"/>
                    <a:pt x="6" y="32"/>
                  </a:cubicBezTo>
                  <a:cubicBezTo>
                    <a:pt x="5" y="33"/>
                    <a:pt x="4" y="33"/>
                    <a:pt x="4" y="33"/>
                  </a:cubicBezTo>
                  <a:cubicBezTo>
                    <a:pt x="1" y="30"/>
                    <a:pt x="1" y="30"/>
                    <a:pt x="1" y="30"/>
                  </a:cubicBezTo>
                  <a:cubicBezTo>
                    <a:pt x="0" y="30"/>
                    <a:pt x="1" y="29"/>
                    <a:pt x="1" y="28"/>
                  </a:cubicBezTo>
                  <a:lnTo>
                    <a:pt x="23"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645"/>
            <p:cNvSpPr>
              <a:spLocks noChangeArrowheads="1"/>
            </p:cNvSpPr>
            <p:nvPr/>
          </p:nvSpPr>
          <p:spPr bwMode="auto">
            <a:xfrm flipH="1">
              <a:off x="2205470" y="3096058"/>
              <a:ext cx="4763" cy="6350"/>
            </a:xfrm>
            <a:custGeom>
              <a:avLst/>
              <a:gdLst>
                <a:gd name="T0" fmla="*/ 0 w 3"/>
                <a:gd name="T1" fmla="*/ 0 h 4"/>
                <a:gd name="T2" fmla="*/ 7562056 w 3"/>
                <a:gd name="T3" fmla="*/ 5040313 h 4"/>
                <a:gd name="T4" fmla="*/ 5040842 w 3"/>
                <a:gd name="T5" fmla="*/ 10080625 h 4"/>
                <a:gd name="T6" fmla="*/ 0 w 3"/>
                <a:gd name="T7" fmla="*/ 5040313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2" y="4"/>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646"/>
            <p:cNvSpPr>
              <a:spLocks noChangeArrowheads="1"/>
            </p:cNvSpPr>
            <p:nvPr/>
          </p:nvSpPr>
          <p:spPr bwMode="auto">
            <a:xfrm flipH="1">
              <a:off x="2194357" y="3084945"/>
              <a:ext cx="7938" cy="6350"/>
            </a:xfrm>
            <a:custGeom>
              <a:avLst/>
              <a:gdLst>
                <a:gd name="T0" fmla="*/ 0 w 5"/>
                <a:gd name="T1" fmla="*/ 0 h 4"/>
                <a:gd name="T2" fmla="*/ 12602369 w 5"/>
                <a:gd name="T3" fmla="*/ 10080625 h 4"/>
                <a:gd name="T4" fmla="*/ 7561739 w 5"/>
                <a:gd name="T5" fmla="*/ 10080625 h 4"/>
                <a:gd name="T6" fmla="*/ 0 w 5"/>
                <a:gd name="T7" fmla="*/ 0 h 4"/>
                <a:gd name="T8" fmla="*/ 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0"/>
                  </a:moveTo>
                  <a:lnTo>
                    <a:pt x="5" y="4"/>
                  </a:lnTo>
                  <a:lnTo>
                    <a:pt x="3" y="4"/>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 name="Freeform 647"/>
            <p:cNvSpPr>
              <a:spLocks noChangeArrowheads="1"/>
            </p:cNvSpPr>
            <p:nvPr/>
          </p:nvSpPr>
          <p:spPr bwMode="auto">
            <a:xfrm flipH="1">
              <a:off x="2186420" y="3073833"/>
              <a:ext cx="7938" cy="6350"/>
            </a:xfrm>
            <a:custGeom>
              <a:avLst/>
              <a:gdLst>
                <a:gd name="T0" fmla="*/ 5040630 w 5"/>
                <a:gd name="T1" fmla="*/ 0 h 4"/>
                <a:gd name="T2" fmla="*/ 12602369 w 5"/>
                <a:gd name="T3" fmla="*/ 10080625 h 4"/>
                <a:gd name="T4" fmla="*/ 12602369 w 5"/>
                <a:gd name="T5" fmla="*/ 10080625 h 4"/>
                <a:gd name="T6" fmla="*/ 0 w 5"/>
                <a:gd name="T7" fmla="*/ 0 h 4"/>
                <a:gd name="T8" fmla="*/ 504063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5" y="4"/>
                  </a:lnTo>
                  <a:lnTo>
                    <a:pt x="0" y="0"/>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 name="Freeform 648"/>
            <p:cNvSpPr>
              <a:spLocks noChangeArrowheads="1"/>
            </p:cNvSpPr>
            <p:nvPr/>
          </p:nvSpPr>
          <p:spPr bwMode="auto">
            <a:xfrm flipH="1">
              <a:off x="2175307" y="3059545"/>
              <a:ext cx="7938" cy="9525"/>
            </a:xfrm>
            <a:custGeom>
              <a:avLst/>
              <a:gdLst>
                <a:gd name="T0" fmla="*/ 0 w 5"/>
                <a:gd name="T1" fmla="*/ 0 h 6"/>
                <a:gd name="T2" fmla="*/ 12602369 w 5"/>
                <a:gd name="T3" fmla="*/ 15120938 h 6"/>
                <a:gd name="T4" fmla="*/ 12602369 w 5"/>
                <a:gd name="T5" fmla="*/ 15120938 h 6"/>
                <a:gd name="T6" fmla="*/ 0 w 5"/>
                <a:gd name="T7" fmla="*/ 5040313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5" y="6"/>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 name="Freeform 649"/>
            <p:cNvSpPr>
              <a:spLocks noChangeArrowheads="1"/>
            </p:cNvSpPr>
            <p:nvPr/>
          </p:nvSpPr>
          <p:spPr bwMode="auto">
            <a:xfrm flipH="1">
              <a:off x="2164195" y="3048433"/>
              <a:ext cx="11113" cy="11113"/>
            </a:xfrm>
            <a:custGeom>
              <a:avLst/>
              <a:gdLst>
                <a:gd name="T0" fmla="*/ 0 w 7"/>
                <a:gd name="T1" fmla="*/ 0 h 7"/>
                <a:gd name="T2" fmla="*/ 17642681 w 7"/>
                <a:gd name="T3" fmla="*/ 12602142 h 7"/>
                <a:gd name="T4" fmla="*/ 17642681 w 7"/>
                <a:gd name="T5" fmla="*/ 17642681 h 7"/>
                <a:gd name="T6" fmla="*/ 0 w 7"/>
                <a:gd name="T7" fmla="*/ 5040539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0"/>
                  </a:moveTo>
                  <a:lnTo>
                    <a:pt x="7" y="5"/>
                  </a:lnTo>
                  <a:lnTo>
                    <a:pt x="7" y="7"/>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Freeform 650"/>
            <p:cNvSpPr>
              <a:spLocks noChangeArrowheads="1"/>
            </p:cNvSpPr>
            <p:nvPr/>
          </p:nvSpPr>
          <p:spPr bwMode="auto">
            <a:xfrm flipH="1">
              <a:off x="2154670" y="3037320"/>
              <a:ext cx="12700" cy="11113"/>
            </a:xfrm>
            <a:custGeom>
              <a:avLst/>
              <a:gdLst>
                <a:gd name="T0" fmla="*/ 0 w 8"/>
                <a:gd name="T1" fmla="*/ 0 h 7"/>
                <a:gd name="T2" fmla="*/ 20161250 w 8"/>
                <a:gd name="T3" fmla="*/ 17642681 h 7"/>
                <a:gd name="T4" fmla="*/ 20161250 w 8"/>
                <a:gd name="T5" fmla="*/ 17642681 h 7"/>
                <a:gd name="T6" fmla="*/ 0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8" y="7"/>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651"/>
            <p:cNvSpPr>
              <a:spLocks noChangeArrowheads="1"/>
            </p:cNvSpPr>
            <p:nvPr/>
          </p:nvSpPr>
          <p:spPr bwMode="auto">
            <a:xfrm flipH="1">
              <a:off x="2143558" y="3026208"/>
              <a:ext cx="12700" cy="11113"/>
            </a:xfrm>
            <a:custGeom>
              <a:avLst/>
              <a:gdLst>
                <a:gd name="T0" fmla="*/ 0 w 8"/>
                <a:gd name="T1" fmla="*/ 0 h 7"/>
                <a:gd name="T2" fmla="*/ 20161250 w 8"/>
                <a:gd name="T3" fmla="*/ 17642681 h 7"/>
                <a:gd name="T4" fmla="*/ 20161250 w 8"/>
                <a:gd name="T5" fmla="*/ 17642681 h 7"/>
                <a:gd name="T6" fmla="*/ 0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8" y="7"/>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 name="Freeform 652"/>
            <p:cNvSpPr>
              <a:spLocks noChangeArrowheads="1"/>
            </p:cNvSpPr>
            <p:nvPr/>
          </p:nvSpPr>
          <p:spPr bwMode="auto">
            <a:xfrm flipH="1">
              <a:off x="2132445" y="3011920"/>
              <a:ext cx="15875" cy="14288"/>
            </a:xfrm>
            <a:custGeom>
              <a:avLst/>
              <a:gdLst>
                <a:gd name="T0" fmla="*/ 0 w 10"/>
                <a:gd name="T1" fmla="*/ 0 h 9"/>
                <a:gd name="T2" fmla="*/ 25201563 w 10"/>
                <a:gd name="T3" fmla="*/ 22682994 h 9"/>
                <a:gd name="T4" fmla="*/ 25201563 w 10"/>
                <a:gd name="T5" fmla="*/ 22682994 h 9"/>
                <a:gd name="T6" fmla="*/ 0 w 10"/>
                <a:gd name="T7" fmla="*/ 5040489 h 9"/>
                <a:gd name="T8" fmla="*/ 0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0"/>
                  </a:moveTo>
                  <a:lnTo>
                    <a:pt x="10" y="9"/>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 name="Freeform 653"/>
            <p:cNvSpPr>
              <a:spLocks noChangeArrowheads="1"/>
            </p:cNvSpPr>
            <p:nvPr/>
          </p:nvSpPr>
          <p:spPr bwMode="auto">
            <a:xfrm flipH="1">
              <a:off x="2122920" y="3000808"/>
              <a:ext cx="17463" cy="17463"/>
            </a:xfrm>
            <a:custGeom>
              <a:avLst/>
              <a:gdLst>
                <a:gd name="T0" fmla="*/ 0 w 11"/>
                <a:gd name="T1" fmla="*/ 0 h 11"/>
                <a:gd name="T2" fmla="*/ 27723306 w 11"/>
                <a:gd name="T3" fmla="*/ 22682849 h 11"/>
                <a:gd name="T4" fmla="*/ 27723306 w 11"/>
                <a:gd name="T5" fmla="*/ 27723306 h 11"/>
                <a:gd name="T6" fmla="*/ 0 w 11"/>
                <a:gd name="T7" fmla="*/ 0 h 11"/>
                <a:gd name="T8" fmla="*/ 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0"/>
                  </a:moveTo>
                  <a:lnTo>
                    <a:pt x="11" y="9"/>
                  </a:lnTo>
                  <a:lnTo>
                    <a:pt x="11" y="11"/>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 name="Freeform 654"/>
            <p:cNvSpPr>
              <a:spLocks noChangeArrowheads="1"/>
            </p:cNvSpPr>
            <p:nvPr/>
          </p:nvSpPr>
          <p:spPr bwMode="auto">
            <a:xfrm flipH="1">
              <a:off x="2111807" y="2989695"/>
              <a:ext cx="20638" cy="15875"/>
            </a:xfrm>
            <a:custGeom>
              <a:avLst/>
              <a:gdLst>
                <a:gd name="T0" fmla="*/ 2521011 w 13"/>
                <a:gd name="T1" fmla="*/ 0 h 10"/>
                <a:gd name="T2" fmla="*/ 32763619 w 13"/>
                <a:gd name="T3" fmla="*/ 25201563 h 10"/>
                <a:gd name="T4" fmla="*/ 32763619 w 13"/>
                <a:gd name="T5" fmla="*/ 25201563 h 10"/>
                <a:gd name="T6" fmla="*/ 0 w 13"/>
                <a:gd name="T7" fmla="*/ 0 h 10"/>
                <a:gd name="T8" fmla="*/ 2521011 w 13"/>
                <a:gd name="T9" fmla="*/ 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 y="0"/>
                  </a:moveTo>
                  <a:lnTo>
                    <a:pt x="13" y="10"/>
                  </a:lnTo>
                  <a:lnTo>
                    <a:pt x="0" y="0"/>
                  </a:lnTo>
                  <a:lnTo>
                    <a:pt x="1"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 name="Freeform 655"/>
            <p:cNvSpPr>
              <a:spLocks noChangeArrowheads="1"/>
            </p:cNvSpPr>
            <p:nvPr/>
          </p:nvSpPr>
          <p:spPr bwMode="auto">
            <a:xfrm flipH="1">
              <a:off x="2100695" y="2978583"/>
              <a:ext cx="22225" cy="15875"/>
            </a:xfrm>
            <a:custGeom>
              <a:avLst/>
              <a:gdLst>
                <a:gd name="T0" fmla="*/ 0 w 14"/>
                <a:gd name="T1" fmla="*/ 0 h 10"/>
                <a:gd name="T2" fmla="*/ 35282188 w 14"/>
                <a:gd name="T3" fmla="*/ 25201563 h 10"/>
                <a:gd name="T4" fmla="*/ 35282188 w 14"/>
                <a:gd name="T5" fmla="*/ 25201563 h 10"/>
                <a:gd name="T6" fmla="*/ 0 w 14"/>
                <a:gd name="T7" fmla="*/ 0 h 10"/>
                <a:gd name="T8" fmla="*/ 0 w 14"/>
                <a:gd name="T9" fmla="*/ 0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0" y="0"/>
                  </a:moveTo>
                  <a:lnTo>
                    <a:pt x="14" y="1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 name="Freeform 656"/>
            <p:cNvSpPr>
              <a:spLocks noChangeArrowheads="1"/>
            </p:cNvSpPr>
            <p:nvPr/>
          </p:nvSpPr>
          <p:spPr bwMode="auto">
            <a:xfrm flipH="1">
              <a:off x="2034020" y="2842058"/>
              <a:ext cx="26988" cy="50800"/>
            </a:xfrm>
            <a:custGeom>
              <a:avLst/>
              <a:gdLst>
                <a:gd name="T0" fmla="*/ 0 w 17"/>
                <a:gd name="T1" fmla="*/ 0 h 32"/>
                <a:gd name="T2" fmla="*/ 42844244 w 17"/>
                <a:gd name="T3" fmla="*/ 60483750 h 32"/>
                <a:gd name="T4" fmla="*/ 25202029 w 17"/>
                <a:gd name="T5" fmla="*/ 80645000 h 32"/>
                <a:gd name="T6" fmla="*/ 0 w 17"/>
                <a:gd name="T7" fmla="*/ 73085325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7" y="24"/>
                  </a:lnTo>
                  <a:lnTo>
                    <a:pt x="10" y="32"/>
                  </a:lnTo>
                  <a:lnTo>
                    <a:pt x="0" y="29"/>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 name="Freeform 657"/>
            <p:cNvSpPr>
              <a:spLocks noChangeArrowheads="1"/>
            </p:cNvSpPr>
            <p:nvPr/>
          </p:nvSpPr>
          <p:spPr bwMode="auto">
            <a:xfrm flipH="1">
              <a:off x="2057832" y="2789670"/>
              <a:ext cx="26988" cy="52388"/>
            </a:xfrm>
            <a:custGeom>
              <a:avLst/>
              <a:gdLst>
                <a:gd name="T0" fmla="*/ 37803838 w 17"/>
                <a:gd name="T1" fmla="*/ 83166744 h 33"/>
                <a:gd name="T2" fmla="*/ 0 w 17"/>
                <a:gd name="T3" fmla="*/ 22682416 h 33"/>
                <a:gd name="T4" fmla="*/ 17642214 w 17"/>
                <a:gd name="T5" fmla="*/ 0 h 33"/>
                <a:gd name="T6" fmla="*/ 42844244 w 17"/>
                <a:gd name="T7" fmla="*/ 7561335 h 33"/>
                <a:gd name="T8" fmla="*/ 37803838 w 17"/>
                <a:gd name="T9" fmla="*/ 83166744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15" y="33"/>
                  </a:moveTo>
                  <a:lnTo>
                    <a:pt x="0" y="9"/>
                  </a:lnTo>
                  <a:lnTo>
                    <a:pt x="7" y="0"/>
                  </a:lnTo>
                  <a:lnTo>
                    <a:pt x="17" y="3"/>
                  </a:lnTo>
                  <a:lnTo>
                    <a:pt x="15" y="3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 name="Freeform 658"/>
            <p:cNvSpPr>
              <a:spLocks noChangeArrowheads="1"/>
            </p:cNvSpPr>
            <p:nvPr/>
          </p:nvSpPr>
          <p:spPr bwMode="auto">
            <a:xfrm flipH="1">
              <a:off x="2065770" y="2829358"/>
              <a:ext cx="50800" cy="26988"/>
            </a:xfrm>
            <a:custGeom>
              <a:avLst/>
              <a:gdLst>
                <a:gd name="T0" fmla="*/ 80645000 w 32"/>
                <a:gd name="T1" fmla="*/ 20161624 h 17"/>
                <a:gd name="T2" fmla="*/ 17641888 w 32"/>
                <a:gd name="T3" fmla="*/ 0 h 17"/>
                <a:gd name="T4" fmla="*/ 0 w 32"/>
                <a:gd name="T5" fmla="*/ 20161624 h 17"/>
                <a:gd name="T6" fmla="*/ 17641888 w 32"/>
                <a:gd name="T7" fmla="*/ 42844244 h 17"/>
                <a:gd name="T8" fmla="*/ 80645000 w 32"/>
                <a:gd name="T9" fmla="*/ 20161624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2" y="8"/>
                  </a:moveTo>
                  <a:lnTo>
                    <a:pt x="7" y="0"/>
                  </a:lnTo>
                  <a:lnTo>
                    <a:pt x="0" y="8"/>
                  </a:lnTo>
                  <a:lnTo>
                    <a:pt x="7" y="17"/>
                  </a:lnTo>
                  <a:lnTo>
                    <a:pt x="32" y="8"/>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 name="Freeform 659"/>
            <p:cNvSpPr>
              <a:spLocks noChangeArrowheads="1"/>
            </p:cNvSpPr>
            <p:nvPr/>
          </p:nvSpPr>
          <p:spPr bwMode="auto">
            <a:xfrm flipH="1">
              <a:off x="2065770" y="2842058"/>
              <a:ext cx="39688" cy="38100"/>
            </a:xfrm>
            <a:custGeom>
              <a:avLst/>
              <a:gdLst>
                <a:gd name="T0" fmla="*/ 63005494 w 25"/>
                <a:gd name="T1" fmla="*/ 0 h 24"/>
                <a:gd name="T2" fmla="*/ 25201880 w 25"/>
                <a:gd name="T3" fmla="*/ 60483750 h 24"/>
                <a:gd name="T4" fmla="*/ 0 w 25"/>
                <a:gd name="T5" fmla="*/ 50403125 h 24"/>
                <a:gd name="T6" fmla="*/ 0 w 25"/>
                <a:gd name="T7" fmla="*/ 22682200 h 24"/>
                <a:gd name="T8" fmla="*/ 63005494 w 25"/>
                <a:gd name="T9" fmla="*/ 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0"/>
                  </a:moveTo>
                  <a:lnTo>
                    <a:pt x="10" y="24"/>
                  </a:lnTo>
                  <a:lnTo>
                    <a:pt x="0" y="20"/>
                  </a:lnTo>
                  <a:lnTo>
                    <a:pt x="0" y="9"/>
                  </a:lnTo>
                  <a:lnTo>
                    <a:pt x="25"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Freeform 660"/>
            <p:cNvSpPr>
              <a:spLocks noChangeArrowheads="1"/>
            </p:cNvSpPr>
            <p:nvPr/>
          </p:nvSpPr>
          <p:spPr bwMode="auto">
            <a:xfrm flipH="1">
              <a:off x="2018145" y="2805545"/>
              <a:ext cx="42863" cy="36513"/>
            </a:xfrm>
            <a:custGeom>
              <a:avLst/>
              <a:gdLst>
                <a:gd name="T0" fmla="*/ 0 w 27"/>
                <a:gd name="T1" fmla="*/ 57965181 h 23"/>
                <a:gd name="T2" fmla="*/ 42843950 w 27"/>
                <a:gd name="T3" fmla="*/ 0 h 23"/>
                <a:gd name="T4" fmla="*/ 68045806 w 27"/>
                <a:gd name="T5" fmla="*/ 10080763 h 23"/>
                <a:gd name="T6" fmla="*/ 68045806 w 27"/>
                <a:gd name="T7" fmla="*/ 37803655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4"/>
                  </a:lnTo>
                  <a:lnTo>
                    <a:pt x="27" y="15"/>
                  </a:lnTo>
                  <a:lnTo>
                    <a:pt x="0" y="2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661"/>
            <p:cNvSpPr>
              <a:spLocks noChangeArrowheads="1"/>
            </p:cNvSpPr>
            <p:nvPr/>
          </p:nvSpPr>
          <p:spPr bwMode="auto">
            <a:xfrm flipH="1">
              <a:off x="2061007" y="2803958"/>
              <a:ext cx="39688" cy="38100"/>
            </a:xfrm>
            <a:custGeom>
              <a:avLst/>
              <a:gdLst>
                <a:gd name="T0" fmla="*/ 63005494 w 25"/>
                <a:gd name="T1" fmla="*/ 60483750 h 24"/>
                <a:gd name="T2" fmla="*/ 0 w 25"/>
                <a:gd name="T3" fmla="*/ 35282188 h 24"/>
                <a:gd name="T4" fmla="*/ 0 w 25"/>
                <a:gd name="T5" fmla="*/ 7561263 h 24"/>
                <a:gd name="T6" fmla="*/ 25201880 w 25"/>
                <a:gd name="T7" fmla="*/ 0 h 24"/>
                <a:gd name="T8" fmla="*/ 63005494 w 25"/>
                <a:gd name="T9" fmla="*/ 6048375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24"/>
                  </a:moveTo>
                  <a:lnTo>
                    <a:pt x="0" y="14"/>
                  </a:lnTo>
                  <a:lnTo>
                    <a:pt x="0" y="3"/>
                  </a:lnTo>
                  <a:lnTo>
                    <a:pt x="10" y="0"/>
                  </a:lnTo>
                  <a:lnTo>
                    <a:pt x="25" y="24"/>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 name="Freeform 662"/>
            <p:cNvSpPr>
              <a:spLocks noChangeArrowheads="1"/>
            </p:cNvSpPr>
            <p:nvPr/>
          </p:nvSpPr>
          <p:spPr bwMode="auto">
            <a:xfrm flipH="1">
              <a:off x="2018145" y="2842058"/>
              <a:ext cx="42863" cy="38100"/>
            </a:xfrm>
            <a:custGeom>
              <a:avLst/>
              <a:gdLst>
                <a:gd name="T0" fmla="*/ 0 w 27"/>
                <a:gd name="T1" fmla="*/ 0 h 24"/>
                <a:gd name="T2" fmla="*/ 68045806 w 27"/>
                <a:gd name="T3" fmla="*/ 22682200 h 24"/>
                <a:gd name="T4" fmla="*/ 68045806 w 27"/>
                <a:gd name="T5" fmla="*/ 50403125 h 24"/>
                <a:gd name="T6" fmla="*/ 42843950 w 27"/>
                <a:gd name="T7" fmla="*/ 60483750 h 24"/>
                <a:gd name="T8" fmla="*/ 0 w 27"/>
                <a:gd name="T9" fmla="*/ 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0" y="0"/>
                  </a:moveTo>
                  <a:lnTo>
                    <a:pt x="27" y="9"/>
                  </a:lnTo>
                  <a:lnTo>
                    <a:pt x="27" y="20"/>
                  </a:lnTo>
                  <a:lnTo>
                    <a:pt x="17" y="24"/>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 name="Freeform 663"/>
            <p:cNvSpPr>
              <a:spLocks noChangeArrowheads="1"/>
            </p:cNvSpPr>
            <p:nvPr/>
          </p:nvSpPr>
          <p:spPr bwMode="auto">
            <a:xfrm flipH="1">
              <a:off x="2034020" y="2789670"/>
              <a:ext cx="26988" cy="52388"/>
            </a:xfrm>
            <a:custGeom>
              <a:avLst/>
              <a:gdLst>
                <a:gd name="T0" fmla="*/ 0 w 17"/>
                <a:gd name="T1" fmla="*/ 83166744 h 33"/>
                <a:gd name="T2" fmla="*/ 5040406 w 17"/>
                <a:gd name="T3" fmla="*/ 7561335 h 33"/>
                <a:gd name="T4" fmla="*/ 30242435 w 17"/>
                <a:gd name="T5" fmla="*/ 0 h 33"/>
                <a:gd name="T6" fmla="*/ 42844244 w 17"/>
                <a:gd name="T7" fmla="*/ 25201803 h 33"/>
                <a:gd name="T8" fmla="*/ 0 w 17"/>
                <a:gd name="T9" fmla="*/ 83166744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33"/>
                  </a:moveTo>
                  <a:lnTo>
                    <a:pt x="2" y="3"/>
                  </a:lnTo>
                  <a:lnTo>
                    <a:pt x="12" y="0"/>
                  </a:lnTo>
                  <a:lnTo>
                    <a:pt x="17" y="10"/>
                  </a:lnTo>
                  <a:lnTo>
                    <a:pt x="0" y="3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664"/>
            <p:cNvSpPr>
              <a:spLocks noChangeArrowheads="1"/>
            </p:cNvSpPr>
            <p:nvPr/>
          </p:nvSpPr>
          <p:spPr bwMode="auto">
            <a:xfrm flipH="1">
              <a:off x="2061007" y="2842058"/>
              <a:ext cx="26988" cy="50800"/>
            </a:xfrm>
            <a:custGeom>
              <a:avLst/>
              <a:gdLst>
                <a:gd name="T0" fmla="*/ 42844244 w 17"/>
                <a:gd name="T1" fmla="*/ 0 h 32"/>
                <a:gd name="T2" fmla="*/ 42844244 w 17"/>
                <a:gd name="T3" fmla="*/ 73085325 h 32"/>
                <a:gd name="T4" fmla="*/ 17642214 w 17"/>
                <a:gd name="T5" fmla="*/ 80645000 h 32"/>
                <a:gd name="T6" fmla="*/ 0 w 17"/>
                <a:gd name="T7" fmla="*/ 5544343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9"/>
                  </a:lnTo>
                  <a:lnTo>
                    <a:pt x="7" y="32"/>
                  </a:lnTo>
                  <a:lnTo>
                    <a:pt x="0" y="22"/>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665"/>
            <p:cNvSpPr>
              <a:spLocks noChangeArrowheads="1"/>
            </p:cNvSpPr>
            <p:nvPr/>
          </p:nvSpPr>
          <p:spPr bwMode="auto">
            <a:xfrm flipH="1">
              <a:off x="2010208" y="2829358"/>
              <a:ext cx="50800" cy="26988"/>
            </a:xfrm>
            <a:custGeom>
              <a:avLst/>
              <a:gdLst>
                <a:gd name="T0" fmla="*/ 0 w 32"/>
                <a:gd name="T1" fmla="*/ 20161624 h 17"/>
                <a:gd name="T2" fmla="*/ 68045013 w 32"/>
                <a:gd name="T3" fmla="*/ 42844244 h 17"/>
                <a:gd name="T4" fmla="*/ 80645000 w 32"/>
                <a:gd name="T5" fmla="*/ 20161624 h 17"/>
                <a:gd name="T6" fmla="*/ 68045013 w 32"/>
                <a:gd name="T7" fmla="*/ 0 h 17"/>
                <a:gd name="T8" fmla="*/ 0 w 32"/>
                <a:gd name="T9" fmla="*/ 20161624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8"/>
                  </a:moveTo>
                  <a:lnTo>
                    <a:pt x="27" y="17"/>
                  </a:lnTo>
                  <a:lnTo>
                    <a:pt x="32" y="8"/>
                  </a:lnTo>
                  <a:lnTo>
                    <a:pt x="27" y="0"/>
                  </a:lnTo>
                  <a:lnTo>
                    <a:pt x="0" y="8"/>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666"/>
            <p:cNvSpPr>
              <a:spLocks noChangeArrowheads="1"/>
            </p:cNvSpPr>
            <p:nvPr/>
          </p:nvSpPr>
          <p:spPr bwMode="auto">
            <a:xfrm flipH="1">
              <a:off x="1932420" y="2702358"/>
              <a:ext cx="26988" cy="50800"/>
            </a:xfrm>
            <a:custGeom>
              <a:avLst/>
              <a:gdLst>
                <a:gd name="T0" fmla="*/ 0 w 17"/>
                <a:gd name="T1" fmla="*/ 0 h 32"/>
                <a:gd name="T2" fmla="*/ 42844244 w 17"/>
                <a:gd name="T3" fmla="*/ 57964388 h 32"/>
                <a:gd name="T4" fmla="*/ 25202029 w 17"/>
                <a:gd name="T5" fmla="*/ 80645000 h 32"/>
                <a:gd name="T6" fmla="*/ 0 w 17"/>
                <a:gd name="T7" fmla="*/ 70564375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7" y="23"/>
                  </a:lnTo>
                  <a:lnTo>
                    <a:pt x="10" y="32"/>
                  </a:lnTo>
                  <a:lnTo>
                    <a:pt x="0" y="28"/>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667"/>
            <p:cNvSpPr>
              <a:spLocks noChangeArrowheads="1"/>
            </p:cNvSpPr>
            <p:nvPr/>
          </p:nvSpPr>
          <p:spPr bwMode="auto">
            <a:xfrm flipH="1">
              <a:off x="1962582" y="2648383"/>
              <a:ext cx="23813" cy="50800"/>
            </a:xfrm>
            <a:custGeom>
              <a:avLst/>
              <a:gdLst>
                <a:gd name="T0" fmla="*/ 37803931 w 15"/>
                <a:gd name="T1" fmla="*/ 80645000 h 32"/>
                <a:gd name="T2" fmla="*/ 0 w 15"/>
                <a:gd name="T3" fmla="*/ 22682200 h 32"/>
                <a:gd name="T4" fmla="*/ 17642258 w 15"/>
                <a:gd name="T5" fmla="*/ 0 h 32"/>
                <a:gd name="T6" fmla="*/ 37803931 w 15"/>
                <a:gd name="T7" fmla="*/ 7561263 h 32"/>
                <a:gd name="T8" fmla="*/ 37803931 w 15"/>
                <a:gd name="T9" fmla="*/ 8064500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15" y="32"/>
                  </a:moveTo>
                  <a:lnTo>
                    <a:pt x="0" y="9"/>
                  </a:lnTo>
                  <a:lnTo>
                    <a:pt x="7" y="0"/>
                  </a:lnTo>
                  <a:lnTo>
                    <a:pt x="15" y="3"/>
                  </a:lnTo>
                  <a:lnTo>
                    <a:pt x="15"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668"/>
            <p:cNvSpPr>
              <a:spLocks noChangeArrowheads="1"/>
            </p:cNvSpPr>
            <p:nvPr/>
          </p:nvSpPr>
          <p:spPr bwMode="auto">
            <a:xfrm flipH="1">
              <a:off x="1962583" y="2684895"/>
              <a:ext cx="50800" cy="28575"/>
            </a:xfrm>
            <a:custGeom>
              <a:avLst/>
              <a:gdLst>
                <a:gd name="T0" fmla="*/ 80645000 w 32"/>
                <a:gd name="T1" fmla="*/ 22682200 h 18"/>
                <a:gd name="T2" fmla="*/ 17641888 w 32"/>
                <a:gd name="T3" fmla="*/ 0 h 18"/>
                <a:gd name="T4" fmla="*/ 0 w 32"/>
                <a:gd name="T5" fmla="*/ 22682200 h 18"/>
                <a:gd name="T6" fmla="*/ 12601575 w 32"/>
                <a:gd name="T7" fmla="*/ 45362813 h 18"/>
                <a:gd name="T8" fmla="*/ 8064500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9"/>
                  </a:moveTo>
                  <a:lnTo>
                    <a:pt x="7" y="0"/>
                  </a:lnTo>
                  <a:lnTo>
                    <a:pt x="0" y="9"/>
                  </a:lnTo>
                  <a:lnTo>
                    <a:pt x="5" y="18"/>
                  </a:lnTo>
                  <a:lnTo>
                    <a:pt x="32"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669"/>
            <p:cNvSpPr>
              <a:spLocks noChangeArrowheads="1"/>
            </p:cNvSpPr>
            <p:nvPr/>
          </p:nvSpPr>
          <p:spPr bwMode="auto">
            <a:xfrm flipH="1">
              <a:off x="1962582" y="2699183"/>
              <a:ext cx="42863" cy="36513"/>
            </a:xfrm>
            <a:custGeom>
              <a:avLst/>
              <a:gdLst>
                <a:gd name="T0" fmla="*/ 68045806 w 27"/>
                <a:gd name="T1" fmla="*/ 0 h 23"/>
                <a:gd name="T2" fmla="*/ 25201856 w 27"/>
                <a:gd name="T3" fmla="*/ 57965181 h 23"/>
                <a:gd name="T4" fmla="*/ 0 w 27"/>
                <a:gd name="T5" fmla="*/ 47884418 h 23"/>
                <a:gd name="T6" fmla="*/ 0 w 27"/>
                <a:gd name="T7" fmla="*/ 22682511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9"/>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670"/>
            <p:cNvSpPr>
              <a:spLocks noChangeArrowheads="1"/>
            </p:cNvSpPr>
            <p:nvPr/>
          </p:nvSpPr>
          <p:spPr bwMode="auto">
            <a:xfrm flipH="1">
              <a:off x="1916545" y="2665845"/>
              <a:ext cx="42863" cy="36513"/>
            </a:xfrm>
            <a:custGeom>
              <a:avLst/>
              <a:gdLst>
                <a:gd name="T0" fmla="*/ 0 w 27"/>
                <a:gd name="T1" fmla="*/ 57965181 h 23"/>
                <a:gd name="T2" fmla="*/ 42843950 w 27"/>
                <a:gd name="T3" fmla="*/ 0 h 23"/>
                <a:gd name="T4" fmla="*/ 68045806 w 27"/>
                <a:gd name="T5" fmla="*/ 7561366 h 23"/>
                <a:gd name="T6" fmla="*/ 68045806 w 27"/>
                <a:gd name="T7" fmla="*/ 35282671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3"/>
                  </a:lnTo>
                  <a:lnTo>
                    <a:pt x="27" y="14"/>
                  </a:lnTo>
                  <a:lnTo>
                    <a:pt x="0" y="2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671"/>
            <p:cNvSpPr>
              <a:spLocks noChangeArrowheads="1"/>
            </p:cNvSpPr>
            <p:nvPr/>
          </p:nvSpPr>
          <p:spPr bwMode="auto">
            <a:xfrm flipH="1">
              <a:off x="1962582" y="2662670"/>
              <a:ext cx="39688" cy="36513"/>
            </a:xfrm>
            <a:custGeom>
              <a:avLst/>
              <a:gdLst>
                <a:gd name="T0" fmla="*/ 63005494 w 25"/>
                <a:gd name="T1" fmla="*/ 57965181 h 23"/>
                <a:gd name="T2" fmla="*/ 0 w 25"/>
                <a:gd name="T3" fmla="*/ 35282671 h 23"/>
                <a:gd name="T4" fmla="*/ 0 w 25"/>
                <a:gd name="T5" fmla="*/ 7561366 h 23"/>
                <a:gd name="T6" fmla="*/ 25201880 w 25"/>
                <a:gd name="T7" fmla="*/ 0 h 23"/>
                <a:gd name="T8" fmla="*/ 63005494 w 25"/>
                <a:gd name="T9" fmla="*/ 57965181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25" y="23"/>
                  </a:moveTo>
                  <a:lnTo>
                    <a:pt x="0" y="14"/>
                  </a:lnTo>
                  <a:lnTo>
                    <a:pt x="0" y="3"/>
                  </a:lnTo>
                  <a:lnTo>
                    <a:pt x="10" y="0"/>
                  </a:lnTo>
                  <a:lnTo>
                    <a:pt x="25" y="23"/>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 name="Freeform 672"/>
            <p:cNvSpPr>
              <a:spLocks noChangeArrowheads="1"/>
            </p:cNvSpPr>
            <p:nvPr/>
          </p:nvSpPr>
          <p:spPr bwMode="auto">
            <a:xfrm flipH="1">
              <a:off x="1916545" y="2702358"/>
              <a:ext cx="42863" cy="36513"/>
            </a:xfrm>
            <a:custGeom>
              <a:avLst/>
              <a:gdLst>
                <a:gd name="T0" fmla="*/ 0 w 27"/>
                <a:gd name="T1" fmla="*/ 0 h 23"/>
                <a:gd name="T2" fmla="*/ 68045806 w 27"/>
                <a:gd name="T3" fmla="*/ 22682511 h 23"/>
                <a:gd name="T4" fmla="*/ 68045806 w 27"/>
                <a:gd name="T5" fmla="*/ 47884418 h 23"/>
                <a:gd name="T6" fmla="*/ 42843950 w 27"/>
                <a:gd name="T7" fmla="*/ 57965181 h 23"/>
                <a:gd name="T8" fmla="*/ 0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0"/>
                  </a:moveTo>
                  <a:lnTo>
                    <a:pt x="27" y="9"/>
                  </a:lnTo>
                  <a:lnTo>
                    <a:pt x="27" y="19"/>
                  </a:lnTo>
                  <a:lnTo>
                    <a:pt x="17" y="23"/>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 name="Freeform 673"/>
            <p:cNvSpPr>
              <a:spLocks noChangeArrowheads="1"/>
            </p:cNvSpPr>
            <p:nvPr/>
          </p:nvSpPr>
          <p:spPr bwMode="auto">
            <a:xfrm flipH="1">
              <a:off x="1932420" y="2651558"/>
              <a:ext cx="26988" cy="50800"/>
            </a:xfrm>
            <a:custGeom>
              <a:avLst/>
              <a:gdLst>
                <a:gd name="T0" fmla="*/ 0 w 17"/>
                <a:gd name="T1" fmla="*/ 80645000 h 32"/>
                <a:gd name="T2" fmla="*/ 5040406 w 17"/>
                <a:gd name="T3" fmla="*/ 2520950 h 32"/>
                <a:gd name="T4" fmla="*/ 30242435 w 17"/>
                <a:gd name="T5" fmla="*/ 0 h 32"/>
                <a:gd name="T6" fmla="*/ 42844244 w 17"/>
                <a:gd name="T7" fmla="*/ 22682200 h 32"/>
                <a:gd name="T8" fmla="*/ 0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2"/>
                  </a:moveTo>
                  <a:lnTo>
                    <a:pt x="2" y="1"/>
                  </a:lnTo>
                  <a:lnTo>
                    <a:pt x="12" y="0"/>
                  </a:lnTo>
                  <a:lnTo>
                    <a:pt x="17" y="9"/>
                  </a:lnTo>
                  <a:lnTo>
                    <a:pt x="0" y="32"/>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 name="Freeform 674"/>
            <p:cNvSpPr>
              <a:spLocks noChangeArrowheads="1"/>
            </p:cNvSpPr>
            <p:nvPr/>
          </p:nvSpPr>
          <p:spPr bwMode="auto">
            <a:xfrm flipH="1">
              <a:off x="1959407" y="2702358"/>
              <a:ext cx="26988" cy="50800"/>
            </a:xfrm>
            <a:custGeom>
              <a:avLst/>
              <a:gdLst>
                <a:gd name="T0" fmla="*/ 42844244 w 17"/>
                <a:gd name="T1" fmla="*/ 0 h 32"/>
                <a:gd name="T2" fmla="*/ 42844244 w 17"/>
                <a:gd name="T3" fmla="*/ 70564375 h 32"/>
                <a:gd name="T4" fmla="*/ 17642214 w 17"/>
                <a:gd name="T5" fmla="*/ 80645000 h 32"/>
                <a:gd name="T6" fmla="*/ 0 w 17"/>
                <a:gd name="T7" fmla="*/ 5796438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8"/>
                  </a:lnTo>
                  <a:lnTo>
                    <a:pt x="7" y="32"/>
                  </a:lnTo>
                  <a:lnTo>
                    <a:pt x="0" y="23"/>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 name="Freeform 675"/>
            <p:cNvSpPr>
              <a:spLocks noChangeArrowheads="1"/>
            </p:cNvSpPr>
            <p:nvPr/>
          </p:nvSpPr>
          <p:spPr bwMode="auto">
            <a:xfrm flipH="1">
              <a:off x="1905433" y="2688070"/>
              <a:ext cx="53975" cy="28575"/>
            </a:xfrm>
            <a:custGeom>
              <a:avLst/>
              <a:gdLst>
                <a:gd name="T0" fmla="*/ 0 w 34"/>
                <a:gd name="T1" fmla="*/ 22682200 h 18"/>
                <a:gd name="T2" fmla="*/ 68045013 w 34"/>
                <a:gd name="T3" fmla="*/ 45362813 h 18"/>
                <a:gd name="T4" fmla="*/ 85685313 w 34"/>
                <a:gd name="T5" fmla="*/ 22682200 h 18"/>
                <a:gd name="T6" fmla="*/ 68045013 w 34"/>
                <a:gd name="T7" fmla="*/ 0 h 18"/>
                <a:gd name="T8" fmla="*/ 0 w 34"/>
                <a:gd name="T9" fmla="*/ 2268220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9"/>
                  </a:moveTo>
                  <a:lnTo>
                    <a:pt x="27" y="18"/>
                  </a:lnTo>
                  <a:lnTo>
                    <a:pt x="34" y="9"/>
                  </a:lnTo>
                  <a:lnTo>
                    <a:pt x="27" y="0"/>
                  </a:lnTo>
                  <a:lnTo>
                    <a:pt x="0" y="9"/>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 name="Freeform 676"/>
            <p:cNvSpPr>
              <a:spLocks noChangeArrowheads="1"/>
            </p:cNvSpPr>
            <p:nvPr/>
          </p:nvSpPr>
          <p:spPr bwMode="auto">
            <a:xfrm flipH="1">
              <a:off x="2191182" y="2721408"/>
              <a:ext cx="23813" cy="50800"/>
            </a:xfrm>
            <a:custGeom>
              <a:avLst/>
              <a:gdLst>
                <a:gd name="T0" fmla="*/ 0 w 15"/>
                <a:gd name="T1" fmla="*/ 0 h 32"/>
                <a:gd name="T2" fmla="*/ 37803931 w 15"/>
                <a:gd name="T3" fmla="*/ 57964388 h 32"/>
                <a:gd name="T4" fmla="*/ 25202092 w 15"/>
                <a:gd name="T5" fmla="*/ 80645000 h 32"/>
                <a:gd name="T6" fmla="*/ 0 w 15"/>
                <a:gd name="T7" fmla="*/ 70564375 h 32"/>
                <a:gd name="T8" fmla="*/ 0 w 15"/>
                <a:gd name="T9" fmla="*/ 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0" y="0"/>
                  </a:moveTo>
                  <a:lnTo>
                    <a:pt x="15" y="23"/>
                  </a:lnTo>
                  <a:lnTo>
                    <a:pt x="10" y="32"/>
                  </a:lnTo>
                  <a:lnTo>
                    <a:pt x="0" y="28"/>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 name="Freeform 677"/>
            <p:cNvSpPr>
              <a:spLocks noChangeArrowheads="1"/>
            </p:cNvSpPr>
            <p:nvPr/>
          </p:nvSpPr>
          <p:spPr bwMode="auto">
            <a:xfrm flipH="1">
              <a:off x="2214995" y="2665845"/>
              <a:ext cx="26988" cy="50800"/>
            </a:xfrm>
            <a:custGeom>
              <a:avLst/>
              <a:gdLst>
                <a:gd name="T0" fmla="*/ 42844244 w 17"/>
                <a:gd name="T1" fmla="*/ 80645000 h 32"/>
                <a:gd name="T2" fmla="*/ 0 w 17"/>
                <a:gd name="T3" fmla="*/ 20161250 h 32"/>
                <a:gd name="T4" fmla="*/ 17642214 w 17"/>
                <a:gd name="T5" fmla="*/ 0 h 32"/>
                <a:gd name="T6" fmla="*/ 42844244 w 17"/>
                <a:gd name="T7" fmla="*/ 7561263 h 32"/>
                <a:gd name="T8" fmla="*/ 42844244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32"/>
                  </a:moveTo>
                  <a:lnTo>
                    <a:pt x="0" y="8"/>
                  </a:lnTo>
                  <a:lnTo>
                    <a:pt x="7" y="0"/>
                  </a:lnTo>
                  <a:lnTo>
                    <a:pt x="17" y="3"/>
                  </a:lnTo>
                  <a:lnTo>
                    <a:pt x="17"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 name="Freeform 678"/>
            <p:cNvSpPr>
              <a:spLocks noChangeArrowheads="1"/>
            </p:cNvSpPr>
            <p:nvPr/>
          </p:nvSpPr>
          <p:spPr bwMode="auto">
            <a:xfrm flipH="1">
              <a:off x="2214995" y="2702358"/>
              <a:ext cx="53975" cy="26988"/>
            </a:xfrm>
            <a:custGeom>
              <a:avLst/>
              <a:gdLst>
                <a:gd name="T0" fmla="*/ 85685313 w 34"/>
                <a:gd name="T1" fmla="*/ 22682620 h 17"/>
                <a:gd name="T2" fmla="*/ 17641888 w 34"/>
                <a:gd name="T3" fmla="*/ 0 h 17"/>
                <a:gd name="T4" fmla="*/ 0 w 34"/>
                <a:gd name="T5" fmla="*/ 22682620 h 17"/>
                <a:gd name="T6" fmla="*/ 17641888 w 34"/>
                <a:gd name="T7" fmla="*/ 42844244 h 17"/>
                <a:gd name="T8" fmla="*/ 85685313 w 34"/>
                <a:gd name="T9" fmla="*/ 2268262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34" y="9"/>
                  </a:moveTo>
                  <a:lnTo>
                    <a:pt x="7" y="0"/>
                  </a:lnTo>
                  <a:lnTo>
                    <a:pt x="0" y="9"/>
                  </a:lnTo>
                  <a:lnTo>
                    <a:pt x="7" y="17"/>
                  </a:lnTo>
                  <a:lnTo>
                    <a:pt x="34"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 name="Freeform 679"/>
            <p:cNvSpPr>
              <a:spLocks noChangeArrowheads="1"/>
            </p:cNvSpPr>
            <p:nvPr/>
          </p:nvSpPr>
          <p:spPr bwMode="auto">
            <a:xfrm flipH="1">
              <a:off x="2214995" y="2716645"/>
              <a:ext cx="42863" cy="36513"/>
            </a:xfrm>
            <a:custGeom>
              <a:avLst/>
              <a:gdLst>
                <a:gd name="T0" fmla="*/ 68045806 w 27"/>
                <a:gd name="T1" fmla="*/ 0 h 23"/>
                <a:gd name="T2" fmla="*/ 25201856 w 27"/>
                <a:gd name="T3" fmla="*/ 57965181 h 23"/>
                <a:gd name="T4" fmla="*/ 0 w 27"/>
                <a:gd name="T5" fmla="*/ 47884418 h 23"/>
                <a:gd name="T6" fmla="*/ 0 w 27"/>
                <a:gd name="T7" fmla="*/ 20161526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8"/>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 name="Freeform 680"/>
            <p:cNvSpPr>
              <a:spLocks noChangeArrowheads="1"/>
            </p:cNvSpPr>
            <p:nvPr/>
          </p:nvSpPr>
          <p:spPr bwMode="auto">
            <a:xfrm flipH="1">
              <a:off x="2175307" y="2678545"/>
              <a:ext cx="39688" cy="38100"/>
            </a:xfrm>
            <a:custGeom>
              <a:avLst/>
              <a:gdLst>
                <a:gd name="T0" fmla="*/ 0 w 25"/>
                <a:gd name="T1" fmla="*/ 60483750 h 24"/>
                <a:gd name="T2" fmla="*/ 37803614 w 25"/>
                <a:gd name="T3" fmla="*/ 0 h 24"/>
                <a:gd name="T4" fmla="*/ 63005494 w 25"/>
                <a:gd name="T5" fmla="*/ 10080625 h 24"/>
                <a:gd name="T6" fmla="*/ 63005494 w 25"/>
                <a:gd name="T7" fmla="*/ 37803138 h 24"/>
                <a:gd name="T8" fmla="*/ 0 w 25"/>
                <a:gd name="T9" fmla="*/ 6048375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0" y="24"/>
                  </a:moveTo>
                  <a:lnTo>
                    <a:pt x="15" y="0"/>
                  </a:lnTo>
                  <a:lnTo>
                    <a:pt x="25" y="4"/>
                  </a:lnTo>
                  <a:lnTo>
                    <a:pt x="25" y="15"/>
                  </a:lnTo>
                  <a:lnTo>
                    <a:pt x="0" y="2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681"/>
            <p:cNvSpPr>
              <a:spLocks noChangeArrowheads="1"/>
            </p:cNvSpPr>
            <p:nvPr/>
          </p:nvSpPr>
          <p:spPr bwMode="auto">
            <a:xfrm flipH="1">
              <a:off x="2214995" y="2678545"/>
              <a:ext cx="42863" cy="38100"/>
            </a:xfrm>
            <a:custGeom>
              <a:avLst/>
              <a:gdLst>
                <a:gd name="T0" fmla="*/ 68045806 w 27"/>
                <a:gd name="T1" fmla="*/ 60483750 h 24"/>
                <a:gd name="T2" fmla="*/ 0 w 27"/>
                <a:gd name="T3" fmla="*/ 37803138 h 24"/>
                <a:gd name="T4" fmla="*/ 0 w 27"/>
                <a:gd name="T5" fmla="*/ 10080625 h 24"/>
                <a:gd name="T6" fmla="*/ 25201856 w 27"/>
                <a:gd name="T7" fmla="*/ 0 h 24"/>
                <a:gd name="T8" fmla="*/ 68045806 w 27"/>
                <a:gd name="T9" fmla="*/ 6048375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27" y="24"/>
                  </a:moveTo>
                  <a:lnTo>
                    <a:pt x="0" y="15"/>
                  </a:lnTo>
                  <a:lnTo>
                    <a:pt x="0" y="4"/>
                  </a:lnTo>
                  <a:lnTo>
                    <a:pt x="10" y="0"/>
                  </a:lnTo>
                  <a:lnTo>
                    <a:pt x="27" y="2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682"/>
            <p:cNvSpPr>
              <a:spLocks noChangeArrowheads="1"/>
            </p:cNvSpPr>
            <p:nvPr/>
          </p:nvSpPr>
          <p:spPr bwMode="auto">
            <a:xfrm flipH="1">
              <a:off x="2175307" y="2721408"/>
              <a:ext cx="39688" cy="36513"/>
            </a:xfrm>
            <a:custGeom>
              <a:avLst/>
              <a:gdLst>
                <a:gd name="T0" fmla="*/ 0 w 25"/>
                <a:gd name="T1" fmla="*/ 0 h 23"/>
                <a:gd name="T2" fmla="*/ 63005494 w 25"/>
                <a:gd name="T3" fmla="*/ 22682511 h 23"/>
                <a:gd name="T4" fmla="*/ 63005494 w 25"/>
                <a:gd name="T5" fmla="*/ 50403815 h 23"/>
                <a:gd name="T6" fmla="*/ 37803614 w 25"/>
                <a:gd name="T7" fmla="*/ 57965181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0"/>
                  </a:moveTo>
                  <a:lnTo>
                    <a:pt x="25" y="9"/>
                  </a:lnTo>
                  <a:lnTo>
                    <a:pt x="25" y="20"/>
                  </a:lnTo>
                  <a:lnTo>
                    <a:pt x="15" y="23"/>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 name="Freeform 683"/>
            <p:cNvSpPr>
              <a:spLocks noChangeArrowheads="1"/>
            </p:cNvSpPr>
            <p:nvPr/>
          </p:nvSpPr>
          <p:spPr bwMode="auto">
            <a:xfrm flipH="1">
              <a:off x="2191182" y="2665845"/>
              <a:ext cx="23813" cy="50800"/>
            </a:xfrm>
            <a:custGeom>
              <a:avLst/>
              <a:gdLst>
                <a:gd name="T0" fmla="*/ 0 w 15"/>
                <a:gd name="T1" fmla="*/ 80645000 h 32"/>
                <a:gd name="T2" fmla="*/ 0 w 15"/>
                <a:gd name="T3" fmla="*/ 7561263 h 32"/>
                <a:gd name="T4" fmla="*/ 25202092 w 15"/>
                <a:gd name="T5" fmla="*/ 0 h 32"/>
                <a:gd name="T6" fmla="*/ 37803931 w 15"/>
                <a:gd name="T7" fmla="*/ 20161250 h 32"/>
                <a:gd name="T8" fmla="*/ 0 w 15"/>
                <a:gd name="T9" fmla="*/ 8064500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0" y="32"/>
                  </a:moveTo>
                  <a:lnTo>
                    <a:pt x="0" y="3"/>
                  </a:lnTo>
                  <a:lnTo>
                    <a:pt x="10" y="0"/>
                  </a:lnTo>
                  <a:lnTo>
                    <a:pt x="15" y="8"/>
                  </a:lnTo>
                  <a:lnTo>
                    <a:pt x="0"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 name="Freeform 684"/>
            <p:cNvSpPr>
              <a:spLocks noChangeArrowheads="1"/>
            </p:cNvSpPr>
            <p:nvPr/>
          </p:nvSpPr>
          <p:spPr bwMode="auto">
            <a:xfrm flipH="1">
              <a:off x="2214995" y="2721408"/>
              <a:ext cx="26988" cy="50800"/>
            </a:xfrm>
            <a:custGeom>
              <a:avLst/>
              <a:gdLst>
                <a:gd name="T0" fmla="*/ 42844244 w 17"/>
                <a:gd name="T1" fmla="*/ 0 h 32"/>
                <a:gd name="T2" fmla="*/ 42844244 w 17"/>
                <a:gd name="T3" fmla="*/ 70564375 h 32"/>
                <a:gd name="T4" fmla="*/ 17642214 w 17"/>
                <a:gd name="T5" fmla="*/ 80645000 h 32"/>
                <a:gd name="T6" fmla="*/ 0 w 17"/>
                <a:gd name="T7" fmla="*/ 52924075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8"/>
                  </a:lnTo>
                  <a:lnTo>
                    <a:pt x="7" y="32"/>
                  </a:lnTo>
                  <a:lnTo>
                    <a:pt x="0" y="21"/>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 name="Freeform 685"/>
            <p:cNvSpPr>
              <a:spLocks noChangeArrowheads="1"/>
            </p:cNvSpPr>
            <p:nvPr/>
          </p:nvSpPr>
          <p:spPr bwMode="auto">
            <a:xfrm flipH="1">
              <a:off x="2164195" y="2707120"/>
              <a:ext cx="50800" cy="28575"/>
            </a:xfrm>
            <a:custGeom>
              <a:avLst/>
              <a:gdLst>
                <a:gd name="T0" fmla="*/ 0 w 32"/>
                <a:gd name="T1" fmla="*/ 22682200 h 18"/>
                <a:gd name="T2" fmla="*/ 63004700 w 32"/>
                <a:gd name="T3" fmla="*/ 45362813 h 18"/>
                <a:gd name="T4" fmla="*/ 80645000 w 32"/>
                <a:gd name="T5" fmla="*/ 22682200 h 18"/>
                <a:gd name="T6" fmla="*/ 68045013 w 32"/>
                <a:gd name="T7" fmla="*/ 0 h 18"/>
                <a:gd name="T8" fmla="*/ 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0" y="9"/>
                  </a:moveTo>
                  <a:lnTo>
                    <a:pt x="25" y="18"/>
                  </a:lnTo>
                  <a:lnTo>
                    <a:pt x="32" y="9"/>
                  </a:lnTo>
                  <a:lnTo>
                    <a:pt x="27" y="0"/>
                  </a:lnTo>
                  <a:lnTo>
                    <a:pt x="0" y="9"/>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 name="Freeform 686"/>
            <p:cNvSpPr>
              <a:spLocks noChangeArrowheads="1"/>
            </p:cNvSpPr>
            <p:nvPr/>
          </p:nvSpPr>
          <p:spPr bwMode="auto">
            <a:xfrm flipH="1">
              <a:off x="2087995" y="2580120"/>
              <a:ext cx="26988" cy="50800"/>
            </a:xfrm>
            <a:custGeom>
              <a:avLst/>
              <a:gdLst>
                <a:gd name="T0" fmla="*/ 5040406 w 17"/>
                <a:gd name="T1" fmla="*/ 0 h 32"/>
                <a:gd name="T2" fmla="*/ 42844244 w 17"/>
                <a:gd name="T3" fmla="*/ 57964388 h 32"/>
                <a:gd name="T4" fmla="*/ 27723026 w 17"/>
                <a:gd name="T5" fmla="*/ 80645000 h 32"/>
                <a:gd name="T6" fmla="*/ 0 w 17"/>
                <a:gd name="T7" fmla="*/ 73085325 h 32"/>
                <a:gd name="T8" fmla="*/ 5040406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2" y="0"/>
                  </a:moveTo>
                  <a:lnTo>
                    <a:pt x="17" y="23"/>
                  </a:lnTo>
                  <a:lnTo>
                    <a:pt x="11" y="32"/>
                  </a:lnTo>
                  <a:lnTo>
                    <a:pt x="0" y="29"/>
                  </a:lnTo>
                  <a:lnTo>
                    <a:pt x="2"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 name="Freeform 687"/>
            <p:cNvSpPr>
              <a:spLocks noChangeArrowheads="1"/>
            </p:cNvSpPr>
            <p:nvPr/>
          </p:nvSpPr>
          <p:spPr bwMode="auto">
            <a:xfrm flipH="1">
              <a:off x="2111807" y="2521383"/>
              <a:ext cx="23813" cy="53975"/>
            </a:xfrm>
            <a:custGeom>
              <a:avLst/>
              <a:gdLst>
                <a:gd name="T0" fmla="*/ 37803931 w 15"/>
                <a:gd name="T1" fmla="*/ 85685313 h 34"/>
                <a:gd name="T2" fmla="*/ 0 w 15"/>
                <a:gd name="T3" fmla="*/ 22682200 h 34"/>
                <a:gd name="T4" fmla="*/ 12601840 w 15"/>
                <a:gd name="T5" fmla="*/ 0 h 34"/>
                <a:gd name="T6" fmla="*/ 37803931 w 15"/>
                <a:gd name="T7" fmla="*/ 12601575 h 34"/>
                <a:gd name="T8" fmla="*/ 37803931 w 15"/>
                <a:gd name="T9" fmla="*/ 8568531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15" y="34"/>
                  </a:moveTo>
                  <a:lnTo>
                    <a:pt x="0" y="9"/>
                  </a:lnTo>
                  <a:lnTo>
                    <a:pt x="5" y="0"/>
                  </a:lnTo>
                  <a:lnTo>
                    <a:pt x="15" y="5"/>
                  </a:lnTo>
                  <a:lnTo>
                    <a:pt x="15" y="3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 name="Freeform 688"/>
            <p:cNvSpPr>
              <a:spLocks noChangeArrowheads="1"/>
            </p:cNvSpPr>
            <p:nvPr/>
          </p:nvSpPr>
          <p:spPr bwMode="auto">
            <a:xfrm flipH="1">
              <a:off x="2111808" y="2557895"/>
              <a:ext cx="50800" cy="28575"/>
            </a:xfrm>
            <a:custGeom>
              <a:avLst/>
              <a:gdLst>
                <a:gd name="T0" fmla="*/ 80645000 w 32"/>
                <a:gd name="T1" fmla="*/ 27722513 h 18"/>
                <a:gd name="T2" fmla="*/ 12601575 w 32"/>
                <a:gd name="T3" fmla="*/ 0 h 18"/>
                <a:gd name="T4" fmla="*/ 0 w 32"/>
                <a:gd name="T5" fmla="*/ 22682200 h 18"/>
                <a:gd name="T6" fmla="*/ 12601575 w 32"/>
                <a:gd name="T7" fmla="*/ 45362813 h 18"/>
                <a:gd name="T8" fmla="*/ 80645000 w 32"/>
                <a:gd name="T9" fmla="*/ 27722513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11"/>
                  </a:moveTo>
                  <a:lnTo>
                    <a:pt x="5" y="0"/>
                  </a:lnTo>
                  <a:lnTo>
                    <a:pt x="0" y="9"/>
                  </a:lnTo>
                  <a:lnTo>
                    <a:pt x="5" y="18"/>
                  </a:lnTo>
                  <a:lnTo>
                    <a:pt x="32" y="11"/>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 name="Freeform 689"/>
            <p:cNvSpPr>
              <a:spLocks noChangeArrowheads="1"/>
            </p:cNvSpPr>
            <p:nvPr/>
          </p:nvSpPr>
          <p:spPr bwMode="auto">
            <a:xfrm flipH="1">
              <a:off x="2111807" y="2575358"/>
              <a:ext cx="42863" cy="36513"/>
            </a:xfrm>
            <a:custGeom>
              <a:avLst/>
              <a:gdLst>
                <a:gd name="T0" fmla="*/ 68045806 w 27"/>
                <a:gd name="T1" fmla="*/ 0 h 23"/>
                <a:gd name="T2" fmla="*/ 25201856 w 27"/>
                <a:gd name="T3" fmla="*/ 57965181 h 23"/>
                <a:gd name="T4" fmla="*/ 0 w 27"/>
                <a:gd name="T5" fmla="*/ 47884418 h 23"/>
                <a:gd name="T6" fmla="*/ 0 w 27"/>
                <a:gd name="T7" fmla="*/ 17642129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7"/>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 name="Freeform 690"/>
            <p:cNvSpPr>
              <a:spLocks noChangeArrowheads="1"/>
            </p:cNvSpPr>
            <p:nvPr/>
          </p:nvSpPr>
          <p:spPr bwMode="auto">
            <a:xfrm flipH="1">
              <a:off x="2068945" y="2538845"/>
              <a:ext cx="42863" cy="36513"/>
            </a:xfrm>
            <a:custGeom>
              <a:avLst/>
              <a:gdLst>
                <a:gd name="T0" fmla="*/ 0 w 27"/>
                <a:gd name="T1" fmla="*/ 57965181 h 23"/>
                <a:gd name="T2" fmla="*/ 42843950 w 27"/>
                <a:gd name="T3" fmla="*/ 0 h 23"/>
                <a:gd name="T4" fmla="*/ 68045806 w 27"/>
                <a:gd name="T5" fmla="*/ 7561366 h 23"/>
                <a:gd name="T6" fmla="*/ 63005435 w 27"/>
                <a:gd name="T7" fmla="*/ 35282671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3"/>
                  </a:lnTo>
                  <a:lnTo>
                    <a:pt x="25" y="14"/>
                  </a:lnTo>
                  <a:lnTo>
                    <a:pt x="0" y="23"/>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2" name="Freeform 691"/>
            <p:cNvSpPr>
              <a:spLocks noChangeArrowheads="1"/>
            </p:cNvSpPr>
            <p:nvPr/>
          </p:nvSpPr>
          <p:spPr bwMode="auto">
            <a:xfrm flipH="1">
              <a:off x="2111807" y="2535670"/>
              <a:ext cx="42863" cy="39688"/>
            </a:xfrm>
            <a:custGeom>
              <a:avLst/>
              <a:gdLst>
                <a:gd name="T0" fmla="*/ 68045806 w 27"/>
                <a:gd name="T1" fmla="*/ 63005494 h 25"/>
                <a:gd name="T2" fmla="*/ 0 w 27"/>
                <a:gd name="T3" fmla="*/ 35282632 h 25"/>
                <a:gd name="T4" fmla="*/ 5040371 w 27"/>
                <a:gd name="T5" fmla="*/ 7561358 h 25"/>
                <a:gd name="T6" fmla="*/ 30242228 w 27"/>
                <a:gd name="T7" fmla="*/ 0 h 25"/>
                <a:gd name="T8" fmla="*/ 68045806 w 27"/>
                <a:gd name="T9" fmla="*/ 63005494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27" y="25"/>
                  </a:moveTo>
                  <a:lnTo>
                    <a:pt x="0" y="14"/>
                  </a:lnTo>
                  <a:lnTo>
                    <a:pt x="2" y="3"/>
                  </a:lnTo>
                  <a:lnTo>
                    <a:pt x="12" y="0"/>
                  </a:lnTo>
                  <a:lnTo>
                    <a:pt x="27" y="25"/>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3" name="Freeform 692"/>
            <p:cNvSpPr>
              <a:spLocks noChangeArrowheads="1"/>
            </p:cNvSpPr>
            <p:nvPr/>
          </p:nvSpPr>
          <p:spPr bwMode="auto">
            <a:xfrm flipH="1">
              <a:off x="2072120" y="2575358"/>
              <a:ext cx="39688" cy="36513"/>
            </a:xfrm>
            <a:custGeom>
              <a:avLst/>
              <a:gdLst>
                <a:gd name="T0" fmla="*/ 0 w 25"/>
                <a:gd name="T1" fmla="*/ 0 h 23"/>
                <a:gd name="T2" fmla="*/ 63005494 w 25"/>
                <a:gd name="T3" fmla="*/ 22682511 h 23"/>
                <a:gd name="T4" fmla="*/ 63005494 w 25"/>
                <a:gd name="T5" fmla="*/ 47884418 h 23"/>
                <a:gd name="T6" fmla="*/ 37803614 w 25"/>
                <a:gd name="T7" fmla="*/ 57965181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0"/>
                  </a:moveTo>
                  <a:lnTo>
                    <a:pt x="25" y="9"/>
                  </a:lnTo>
                  <a:lnTo>
                    <a:pt x="25" y="19"/>
                  </a:lnTo>
                  <a:lnTo>
                    <a:pt x="15" y="23"/>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4" name="Freeform 693"/>
            <p:cNvSpPr>
              <a:spLocks noChangeArrowheads="1"/>
            </p:cNvSpPr>
            <p:nvPr/>
          </p:nvSpPr>
          <p:spPr bwMode="auto">
            <a:xfrm flipH="1">
              <a:off x="2084820" y="2524558"/>
              <a:ext cx="26988" cy="50800"/>
            </a:xfrm>
            <a:custGeom>
              <a:avLst/>
              <a:gdLst>
                <a:gd name="T0" fmla="*/ 0 w 17"/>
                <a:gd name="T1" fmla="*/ 80645000 h 32"/>
                <a:gd name="T2" fmla="*/ 0 w 17"/>
                <a:gd name="T3" fmla="*/ 7561263 h 32"/>
                <a:gd name="T4" fmla="*/ 25202029 w 17"/>
                <a:gd name="T5" fmla="*/ 0 h 32"/>
                <a:gd name="T6" fmla="*/ 42844244 w 17"/>
                <a:gd name="T7" fmla="*/ 22682200 h 32"/>
                <a:gd name="T8" fmla="*/ 0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2"/>
                  </a:moveTo>
                  <a:lnTo>
                    <a:pt x="0" y="3"/>
                  </a:lnTo>
                  <a:lnTo>
                    <a:pt x="10" y="0"/>
                  </a:lnTo>
                  <a:lnTo>
                    <a:pt x="17" y="9"/>
                  </a:lnTo>
                  <a:lnTo>
                    <a:pt x="0"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5" name="Freeform 694"/>
            <p:cNvSpPr>
              <a:spLocks noChangeArrowheads="1"/>
            </p:cNvSpPr>
            <p:nvPr/>
          </p:nvSpPr>
          <p:spPr bwMode="auto">
            <a:xfrm flipH="1">
              <a:off x="2111807" y="2580120"/>
              <a:ext cx="26988" cy="50800"/>
            </a:xfrm>
            <a:custGeom>
              <a:avLst/>
              <a:gdLst>
                <a:gd name="T0" fmla="*/ 42844244 w 17"/>
                <a:gd name="T1" fmla="*/ 0 h 32"/>
                <a:gd name="T2" fmla="*/ 37803838 w 17"/>
                <a:gd name="T3" fmla="*/ 73085325 h 32"/>
                <a:gd name="T4" fmla="*/ 12601808 w 17"/>
                <a:gd name="T5" fmla="*/ 80645000 h 32"/>
                <a:gd name="T6" fmla="*/ 0 w 17"/>
                <a:gd name="T7" fmla="*/ 5796438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5" y="29"/>
                  </a:lnTo>
                  <a:lnTo>
                    <a:pt x="5" y="32"/>
                  </a:lnTo>
                  <a:lnTo>
                    <a:pt x="0" y="23"/>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6" name="Freeform 695"/>
            <p:cNvSpPr>
              <a:spLocks noChangeArrowheads="1"/>
            </p:cNvSpPr>
            <p:nvPr/>
          </p:nvSpPr>
          <p:spPr bwMode="auto">
            <a:xfrm flipH="1">
              <a:off x="2061008" y="2561070"/>
              <a:ext cx="50800" cy="28575"/>
            </a:xfrm>
            <a:custGeom>
              <a:avLst/>
              <a:gdLst>
                <a:gd name="T0" fmla="*/ 0 w 32"/>
                <a:gd name="T1" fmla="*/ 22682200 h 18"/>
                <a:gd name="T2" fmla="*/ 63004700 w 32"/>
                <a:gd name="T3" fmla="*/ 45362813 h 18"/>
                <a:gd name="T4" fmla="*/ 80645000 w 32"/>
                <a:gd name="T5" fmla="*/ 22682200 h 18"/>
                <a:gd name="T6" fmla="*/ 63004700 w 32"/>
                <a:gd name="T7" fmla="*/ 0 h 18"/>
                <a:gd name="T8" fmla="*/ 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0" y="9"/>
                  </a:moveTo>
                  <a:lnTo>
                    <a:pt x="25" y="18"/>
                  </a:lnTo>
                  <a:lnTo>
                    <a:pt x="32" y="9"/>
                  </a:lnTo>
                  <a:lnTo>
                    <a:pt x="25" y="0"/>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7" name="Freeform 696"/>
            <p:cNvSpPr>
              <a:spLocks noChangeArrowheads="1"/>
            </p:cNvSpPr>
            <p:nvPr/>
          </p:nvSpPr>
          <p:spPr bwMode="auto">
            <a:xfrm flipH="1">
              <a:off x="2351520" y="2978583"/>
              <a:ext cx="120650" cy="84138"/>
            </a:xfrm>
            <a:custGeom>
              <a:avLst/>
              <a:gdLst>
                <a:gd name="T0" fmla="*/ 201273692 w 45"/>
                <a:gd name="T1" fmla="*/ 157315623 h 30"/>
                <a:gd name="T2" fmla="*/ 86259388 w 45"/>
                <a:gd name="T3" fmla="*/ 212375530 h 30"/>
                <a:gd name="T4" fmla="*/ 28752236 w 45"/>
                <a:gd name="T5" fmla="*/ 180913528 h 30"/>
                <a:gd name="T6" fmla="*/ 50319093 w 45"/>
                <a:gd name="T7" fmla="*/ 117986717 h 30"/>
                <a:gd name="T8" fmla="*/ 244404727 w 45"/>
                <a:gd name="T9" fmla="*/ 23597904 h 30"/>
                <a:gd name="T10" fmla="*/ 309099938 w 45"/>
                <a:gd name="T11" fmla="*/ 47195809 h 30"/>
                <a:gd name="T12" fmla="*/ 309099938 w 45"/>
                <a:gd name="T13" fmla="*/ 47195809 h 30"/>
                <a:gd name="T14" fmla="*/ 294723820 w 45"/>
                <a:gd name="T15" fmla="*/ 86524715 h 30"/>
                <a:gd name="T16" fmla="*/ 143766540 w 45"/>
                <a:gd name="T17" fmla="*/ 165182526 h 30"/>
                <a:gd name="T18" fmla="*/ 107826246 w 45"/>
                <a:gd name="T19" fmla="*/ 149448720 h 30"/>
                <a:gd name="T20" fmla="*/ 122202363 w 45"/>
                <a:gd name="T21" fmla="*/ 110119814 h 30"/>
                <a:gd name="T22" fmla="*/ 230028609 w 45"/>
                <a:gd name="T23" fmla="*/ 55059907 h 30"/>
                <a:gd name="T24" fmla="*/ 230028609 w 45"/>
                <a:gd name="T25" fmla="*/ 47195809 h 30"/>
                <a:gd name="T26" fmla="*/ 122202363 w 45"/>
                <a:gd name="T27" fmla="*/ 102255716 h 30"/>
                <a:gd name="T28" fmla="*/ 100638187 w 45"/>
                <a:gd name="T29" fmla="*/ 149448720 h 30"/>
                <a:gd name="T30" fmla="*/ 150954599 w 45"/>
                <a:gd name="T31" fmla="*/ 173046625 h 30"/>
                <a:gd name="T32" fmla="*/ 301911879 w 45"/>
                <a:gd name="T33" fmla="*/ 102255716 h 30"/>
                <a:gd name="T34" fmla="*/ 316287997 w 45"/>
                <a:gd name="T35" fmla="*/ 39328906 h 30"/>
                <a:gd name="T36" fmla="*/ 316287997 w 45"/>
                <a:gd name="T37" fmla="*/ 47195809 h 30"/>
                <a:gd name="T38" fmla="*/ 237216668 w 45"/>
                <a:gd name="T39" fmla="*/ 7866903 h 30"/>
                <a:gd name="T40" fmla="*/ 43131034 w 45"/>
                <a:gd name="T41" fmla="*/ 102255716 h 30"/>
                <a:gd name="T42" fmla="*/ 14376118 w 45"/>
                <a:gd name="T43" fmla="*/ 188777626 h 30"/>
                <a:gd name="T44" fmla="*/ 93447447 w 45"/>
                <a:gd name="T45" fmla="*/ 220242433 h 30"/>
                <a:gd name="T46" fmla="*/ 201273692 w 45"/>
                <a:gd name="T47" fmla="*/ 165182526 h 30"/>
                <a:gd name="T48" fmla="*/ 201273692 w 45"/>
                <a:gd name="T49" fmla="*/ 157315623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30"/>
                <a:gd name="T77" fmla="*/ 45 w 4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30">
                  <a:moveTo>
                    <a:pt x="28" y="20"/>
                  </a:moveTo>
                  <a:cubicBezTo>
                    <a:pt x="12" y="27"/>
                    <a:pt x="12" y="27"/>
                    <a:pt x="12" y="27"/>
                  </a:cubicBezTo>
                  <a:cubicBezTo>
                    <a:pt x="9" y="28"/>
                    <a:pt x="5" y="27"/>
                    <a:pt x="4" y="23"/>
                  </a:cubicBezTo>
                  <a:cubicBezTo>
                    <a:pt x="2" y="20"/>
                    <a:pt x="4" y="16"/>
                    <a:pt x="7" y="15"/>
                  </a:cubicBezTo>
                  <a:cubicBezTo>
                    <a:pt x="34" y="3"/>
                    <a:pt x="34" y="3"/>
                    <a:pt x="34" y="3"/>
                  </a:cubicBezTo>
                  <a:cubicBezTo>
                    <a:pt x="37" y="1"/>
                    <a:pt x="41" y="3"/>
                    <a:pt x="43" y="6"/>
                  </a:cubicBezTo>
                  <a:cubicBezTo>
                    <a:pt x="43" y="6"/>
                    <a:pt x="43" y="6"/>
                    <a:pt x="43" y="6"/>
                  </a:cubicBezTo>
                  <a:cubicBezTo>
                    <a:pt x="43" y="8"/>
                    <a:pt x="43" y="11"/>
                    <a:pt x="41" y="11"/>
                  </a:cubicBezTo>
                  <a:cubicBezTo>
                    <a:pt x="20" y="21"/>
                    <a:pt x="20" y="21"/>
                    <a:pt x="20" y="21"/>
                  </a:cubicBezTo>
                  <a:cubicBezTo>
                    <a:pt x="18" y="21"/>
                    <a:pt x="16" y="21"/>
                    <a:pt x="15" y="19"/>
                  </a:cubicBezTo>
                  <a:cubicBezTo>
                    <a:pt x="15" y="17"/>
                    <a:pt x="15" y="15"/>
                    <a:pt x="17" y="14"/>
                  </a:cubicBezTo>
                  <a:cubicBezTo>
                    <a:pt x="32" y="7"/>
                    <a:pt x="32" y="7"/>
                    <a:pt x="32" y="7"/>
                  </a:cubicBezTo>
                  <a:cubicBezTo>
                    <a:pt x="32" y="6"/>
                    <a:pt x="32" y="6"/>
                    <a:pt x="32" y="6"/>
                  </a:cubicBezTo>
                  <a:cubicBezTo>
                    <a:pt x="17" y="13"/>
                    <a:pt x="17" y="13"/>
                    <a:pt x="17" y="13"/>
                  </a:cubicBezTo>
                  <a:cubicBezTo>
                    <a:pt x="14" y="14"/>
                    <a:pt x="13" y="17"/>
                    <a:pt x="14" y="19"/>
                  </a:cubicBezTo>
                  <a:cubicBezTo>
                    <a:pt x="15" y="22"/>
                    <a:pt x="18" y="23"/>
                    <a:pt x="21" y="22"/>
                  </a:cubicBezTo>
                  <a:cubicBezTo>
                    <a:pt x="42" y="13"/>
                    <a:pt x="42" y="13"/>
                    <a:pt x="42" y="13"/>
                  </a:cubicBezTo>
                  <a:cubicBezTo>
                    <a:pt x="44" y="12"/>
                    <a:pt x="45" y="8"/>
                    <a:pt x="44" y="5"/>
                  </a:cubicBezTo>
                  <a:cubicBezTo>
                    <a:pt x="44" y="6"/>
                    <a:pt x="44" y="6"/>
                    <a:pt x="44" y="6"/>
                  </a:cubicBezTo>
                  <a:cubicBezTo>
                    <a:pt x="42" y="1"/>
                    <a:pt x="37" y="0"/>
                    <a:pt x="33" y="1"/>
                  </a:cubicBezTo>
                  <a:cubicBezTo>
                    <a:pt x="6" y="13"/>
                    <a:pt x="6" y="13"/>
                    <a:pt x="6" y="13"/>
                  </a:cubicBezTo>
                  <a:cubicBezTo>
                    <a:pt x="2" y="15"/>
                    <a:pt x="0" y="20"/>
                    <a:pt x="2" y="24"/>
                  </a:cubicBezTo>
                  <a:cubicBezTo>
                    <a:pt x="4" y="28"/>
                    <a:pt x="9" y="30"/>
                    <a:pt x="13" y="28"/>
                  </a:cubicBezTo>
                  <a:cubicBezTo>
                    <a:pt x="28" y="21"/>
                    <a:pt x="28" y="21"/>
                    <a:pt x="28" y="21"/>
                  </a:cubicBezTo>
                  <a:lnTo>
                    <a:pt x="28" y="20"/>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8" name="Freeform 697"/>
            <p:cNvSpPr>
              <a:spLocks noChangeArrowheads="1"/>
            </p:cNvSpPr>
            <p:nvPr/>
          </p:nvSpPr>
          <p:spPr bwMode="auto">
            <a:xfrm flipH="1">
              <a:off x="1954645" y="2967470"/>
              <a:ext cx="55563" cy="131763"/>
            </a:xfrm>
            <a:custGeom>
              <a:avLst/>
              <a:gdLst>
                <a:gd name="T0" fmla="*/ 133009884 w 21"/>
                <a:gd name="T1" fmla="*/ 172906698 h 47"/>
                <a:gd name="T2" fmla="*/ 112009716 w 21"/>
                <a:gd name="T3" fmla="*/ 306517183 h 47"/>
                <a:gd name="T4" fmla="*/ 56004858 w 21"/>
                <a:gd name="T5" fmla="*/ 345816199 h 47"/>
                <a:gd name="T6" fmla="*/ 21002814 w 21"/>
                <a:gd name="T7" fmla="*/ 290798138 h 47"/>
                <a:gd name="T8" fmla="*/ 56004858 w 21"/>
                <a:gd name="T9" fmla="*/ 62876182 h 47"/>
                <a:gd name="T10" fmla="*/ 105008778 w 21"/>
                <a:gd name="T11" fmla="*/ 15719046 h 47"/>
                <a:gd name="T12" fmla="*/ 105008778 w 21"/>
                <a:gd name="T13" fmla="*/ 15719046 h 47"/>
                <a:gd name="T14" fmla="*/ 133009884 w 21"/>
                <a:gd name="T15" fmla="*/ 55015258 h 47"/>
                <a:gd name="T16" fmla="*/ 105008778 w 21"/>
                <a:gd name="T17" fmla="*/ 227924759 h 47"/>
                <a:gd name="T18" fmla="*/ 77005026 w 21"/>
                <a:gd name="T19" fmla="*/ 251501925 h 47"/>
                <a:gd name="T20" fmla="*/ 56004858 w 21"/>
                <a:gd name="T21" fmla="*/ 220063834 h 47"/>
                <a:gd name="T22" fmla="*/ 77005026 w 21"/>
                <a:gd name="T23" fmla="*/ 94314273 h 47"/>
                <a:gd name="T24" fmla="*/ 63005796 w 21"/>
                <a:gd name="T25" fmla="*/ 86453349 h 47"/>
                <a:gd name="T26" fmla="*/ 49003920 w 21"/>
                <a:gd name="T27" fmla="*/ 220063834 h 47"/>
                <a:gd name="T28" fmla="*/ 77005026 w 21"/>
                <a:gd name="T29" fmla="*/ 267220971 h 47"/>
                <a:gd name="T30" fmla="*/ 112009716 w 21"/>
                <a:gd name="T31" fmla="*/ 235782880 h 47"/>
                <a:gd name="T32" fmla="*/ 140010822 w 21"/>
                <a:gd name="T33" fmla="*/ 55015258 h 47"/>
                <a:gd name="T34" fmla="*/ 112009716 w 21"/>
                <a:gd name="T35" fmla="*/ 7858121 h 47"/>
                <a:gd name="T36" fmla="*/ 112009716 w 21"/>
                <a:gd name="T37" fmla="*/ 7858121 h 47"/>
                <a:gd name="T38" fmla="*/ 42002982 w 21"/>
                <a:gd name="T39" fmla="*/ 62876182 h 47"/>
                <a:gd name="T40" fmla="*/ 7000938 w 21"/>
                <a:gd name="T41" fmla="*/ 282940016 h 47"/>
                <a:gd name="T42" fmla="*/ 56004858 w 21"/>
                <a:gd name="T43" fmla="*/ 361535244 h 47"/>
                <a:gd name="T44" fmla="*/ 119010654 w 21"/>
                <a:gd name="T45" fmla="*/ 306517183 h 47"/>
                <a:gd name="T46" fmla="*/ 140010822 w 21"/>
                <a:gd name="T47" fmla="*/ 180767622 h 47"/>
                <a:gd name="T48" fmla="*/ 133009884 w 21"/>
                <a:gd name="T49" fmla="*/ 172906698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47"/>
                <a:gd name="T77" fmla="*/ 21 w 21"/>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47">
                  <a:moveTo>
                    <a:pt x="19" y="22"/>
                  </a:moveTo>
                  <a:cubicBezTo>
                    <a:pt x="16" y="39"/>
                    <a:pt x="16" y="39"/>
                    <a:pt x="16" y="39"/>
                  </a:cubicBezTo>
                  <a:cubicBezTo>
                    <a:pt x="15" y="43"/>
                    <a:pt x="12" y="45"/>
                    <a:pt x="8" y="44"/>
                  </a:cubicBezTo>
                  <a:cubicBezTo>
                    <a:pt x="4" y="44"/>
                    <a:pt x="2" y="40"/>
                    <a:pt x="3" y="37"/>
                  </a:cubicBezTo>
                  <a:cubicBezTo>
                    <a:pt x="8" y="8"/>
                    <a:pt x="8" y="8"/>
                    <a:pt x="8" y="8"/>
                  </a:cubicBezTo>
                  <a:cubicBezTo>
                    <a:pt x="8" y="4"/>
                    <a:pt x="12" y="2"/>
                    <a:pt x="15" y="2"/>
                  </a:cubicBezTo>
                  <a:cubicBezTo>
                    <a:pt x="15" y="2"/>
                    <a:pt x="15" y="2"/>
                    <a:pt x="15" y="2"/>
                  </a:cubicBezTo>
                  <a:cubicBezTo>
                    <a:pt x="17" y="3"/>
                    <a:pt x="19" y="5"/>
                    <a:pt x="19" y="7"/>
                  </a:cubicBezTo>
                  <a:cubicBezTo>
                    <a:pt x="15" y="29"/>
                    <a:pt x="15" y="29"/>
                    <a:pt x="15" y="29"/>
                  </a:cubicBezTo>
                  <a:cubicBezTo>
                    <a:pt x="15" y="31"/>
                    <a:pt x="13" y="32"/>
                    <a:pt x="11" y="32"/>
                  </a:cubicBezTo>
                  <a:cubicBezTo>
                    <a:pt x="9" y="32"/>
                    <a:pt x="8" y="30"/>
                    <a:pt x="8" y="28"/>
                  </a:cubicBezTo>
                  <a:cubicBezTo>
                    <a:pt x="11" y="12"/>
                    <a:pt x="11" y="12"/>
                    <a:pt x="11" y="12"/>
                  </a:cubicBezTo>
                  <a:cubicBezTo>
                    <a:pt x="9" y="11"/>
                    <a:pt x="9" y="11"/>
                    <a:pt x="9" y="11"/>
                  </a:cubicBezTo>
                  <a:cubicBezTo>
                    <a:pt x="7" y="28"/>
                    <a:pt x="7" y="28"/>
                    <a:pt x="7" y="28"/>
                  </a:cubicBezTo>
                  <a:cubicBezTo>
                    <a:pt x="6" y="31"/>
                    <a:pt x="8" y="33"/>
                    <a:pt x="11" y="34"/>
                  </a:cubicBezTo>
                  <a:cubicBezTo>
                    <a:pt x="13" y="34"/>
                    <a:pt x="16" y="32"/>
                    <a:pt x="16" y="30"/>
                  </a:cubicBezTo>
                  <a:cubicBezTo>
                    <a:pt x="20" y="7"/>
                    <a:pt x="20" y="7"/>
                    <a:pt x="20" y="7"/>
                  </a:cubicBezTo>
                  <a:cubicBezTo>
                    <a:pt x="21" y="4"/>
                    <a:pt x="18" y="2"/>
                    <a:pt x="16" y="1"/>
                  </a:cubicBezTo>
                  <a:cubicBezTo>
                    <a:pt x="16" y="1"/>
                    <a:pt x="16" y="1"/>
                    <a:pt x="16" y="1"/>
                  </a:cubicBezTo>
                  <a:cubicBezTo>
                    <a:pt x="11" y="0"/>
                    <a:pt x="7" y="3"/>
                    <a:pt x="6" y="8"/>
                  </a:cubicBezTo>
                  <a:cubicBezTo>
                    <a:pt x="1" y="36"/>
                    <a:pt x="1" y="36"/>
                    <a:pt x="1" y="36"/>
                  </a:cubicBezTo>
                  <a:cubicBezTo>
                    <a:pt x="0" y="41"/>
                    <a:pt x="3" y="45"/>
                    <a:pt x="8" y="46"/>
                  </a:cubicBezTo>
                  <a:cubicBezTo>
                    <a:pt x="12" y="47"/>
                    <a:pt x="16" y="44"/>
                    <a:pt x="17" y="39"/>
                  </a:cubicBezTo>
                  <a:cubicBezTo>
                    <a:pt x="20" y="23"/>
                    <a:pt x="20" y="23"/>
                    <a:pt x="20" y="23"/>
                  </a:cubicBezTo>
                  <a:lnTo>
                    <a:pt x="19" y="22"/>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9" name="Freeform 698"/>
            <p:cNvSpPr>
              <a:spLocks noChangeArrowheads="1"/>
            </p:cNvSpPr>
            <p:nvPr/>
          </p:nvSpPr>
          <p:spPr bwMode="auto">
            <a:xfrm flipH="1">
              <a:off x="2151495" y="3099233"/>
              <a:ext cx="125413" cy="127000"/>
            </a:xfrm>
            <a:custGeom>
              <a:avLst/>
              <a:gdLst>
                <a:gd name="T0" fmla="*/ 168851936 w 79"/>
                <a:gd name="T1" fmla="*/ 85685313 h 80"/>
                <a:gd name="T2" fmla="*/ 166330976 w 79"/>
                <a:gd name="T3" fmla="*/ 93246575 h 80"/>
                <a:gd name="T4" fmla="*/ 93246947 w 79"/>
                <a:gd name="T5" fmla="*/ 35282188 h 80"/>
                <a:gd name="T6" fmla="*/ 100806652 w 79"/>
                <a:gd name="T7" fmla="*/ 27722513 h 80"/>
                <a:gd name="T8" fmla="*/ 68045284 w 79"/>
                <a:gd name="T9" fmla="*/ 0 h 80"/>
                <a:gd name="T10" fmla="*/ 0 w 79"/>
                <a:gd name="T11" fmla="*/ 90725625 h 80"/>
                <a:gd name="T12" fmla="*/ 126008315 w 79"/>
                <a:gd name="T13" fmla="*/ 201612500 h 80"/>
                <a:gd name="T14" fmla="*/ 199093931 w 79"/>
                <a:gd name="T15" fmla="*/ 110886875 h 80"/>
                <a:gd name="T16" fmla="*/ 168851936 w 79"/>
                <a:gd name="T17" fmla="*/ 85685313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0"/>
                <a:gd name="T29" fmla="*/ 79 w 7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0">
                  <a:moveTo>
                    <a:pt x="67" y="34"/>
                  </a:moveTo>
                  <a:lnTo>
                    <a:pt x="66" y="37"/>
                  </a:lnTo>
                  <a:lnTo>
                    <a:pt x="37" y="14"/>
                  </a:lnTo>
                  <a:lnTo>
                    <a:pt x="40" y="11"/>
                  </a:lnTo>
                  <a:lnTo>
                    <a:pt x="27" y="0"/>
                  </a:lnTo>
                  <a:lnTo>
                    <a:pt x="0" y="36"/>
                  </a:lnTo>
                  <a:lnTo>
                    <a:pt x="50" y="80"/>
                  </a:lnTo>
                  <a:lnTo>
                    <a:pt x="79" y="44"/>
                  </a:lnTo>
                  <a:lnTo>
                    <a:pt x="67" y="34"/>
                  </a:lnTo>
                  <a:close/>
                </a:path>
              </a:pathLst>
            </a:custGeom>
            <a:solidFill>
              <a:srgbClr val="28697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0" name="Freeform 699"/>
            <p:cNvSpPr>
              <a:spLocks noChangeArrowheads="1"/>
            </p:cNvSpPr>
            <p:nvPr/>
          </p:nvSpPr>
          <p:spPr bwMode="auto">
            <a:xfrm flipH="1">
              <a:off x="2151495" y="3099233"/>
              <a:ext cx="82550" cy="127000"/>
            </a:xfrm>
            <a:custGeom>
              <a:avLst/>
              <a:gdLst>
                <a:gd name="T0" fmla="*/ 100806250 w 52"/>
                <a:gd name="T1" fmla="*/ 85685313 h 80"/>
                <a:gd name="T2" fmla="*/ 98286888 w 52"/>
                <a:gd name="T3" fmla="*/ 93246575 h 80"/>
                <a:gd name="T4" fmla="*/ 25201563 w 52"/>
                <a:gd name="T5" fmla="*/ 35282188 h 80"/>
                <a:gd name="T6" fmla="*/ 32762825 w 52"/>
                <a:gd name="T7" fmla="*/ 27722513 h 80"/>
                <a:gd name="T8" fmla="*/ 0 w 52"/>
                <a:gd name="T9" fmla="*/ 0 h 80"/>
                <a:gd name="T10" fmla="*/ 57964388 w 52"/>
                <a:gd name="T11" fmla="*/ 201612500 h 80"/>
                <a:gd name="T12" fmla="*/ 131048125 w 52"/>
                <a:gd name="T13" fmla="*/ 110886875 h 80"/>
                <a:gd name="T14" fmla="*/ 100806250 w 52"/>
                <a:gd name="T15" fmla="*/ 85685313 h 80"/>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80"/>
                <a:gd name="T26" fmla="*/ 52 w 5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80">
                  <a:moveTo>
                    <a:pt x="40" y="34"/>
                  </a:moveTo>
                  <a:lnTo>
                    <a:pt x="39" y="37"/>
                  </a:lnTo>
                  <a:lnTo>
                    <a:pt x="10" y="14"/>
                  </a:lnTo>
                  <a:lnTo>
                    <a:pt x="13" y="11"/>
                  </a:lnTo>
                  <a:lnTo>
                    <a:pt x="0" y="0"/>
                  </a:lnTo>
                  <a:lnTo>
                    <a:pt x="23" y="80"/>
                  </a:lnTo>
                  <a:lnTo>
                    <a:pt x="52" y="44"/>
                  </a:lnTo>
                  <a:lnTo>
                    <a:pt x="40" y="34"/>
                  </a:lnTo>
                  <a:close/>
                </a:path>
              </a:pathLst>
            </a:custGeom>
            <a:solidFill>
              <a:srgbClr val="00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1" name="Freeform 700"/>
            <p:cNvSpPr>
              <a:spLocks noChangeArrowheads="1"/>
            </p:cNvSpPr>
            <p:nvPr/>
          </p:nvSpPr>
          <p:spPr bwMode="auto">
            <a:xfrm flipH="1">
              <a:off x="2170545" y="3116695"/>
              <a:ext cx="130175" cy="152400"/>
            </a:xfrm>
            <a:custGeom>
              <a:avLst/>
              <a:gdLst>
                <a:gd name="T0" fmla="*/ 225845655 w 49"/>
                <a:gd name="T1" fmla="*/ 15928622 h 54"/>
                <a:gd name="T2" fmla="*/ 98808138 w 49"/>
                <a:gd name="T3" fmla="*/ 254877711 h 54"/>
                <a:gd name="T4" fmla="*/ 91749465 w 49"/>
                <a:gd name="T5" fmla="*/ 262842022 h 54"/>
                <a:gd name="T6" fmla="*/ 28232035 w 49"/>
                <a:gd name="T7" fmla="*/ 278773467 h 54"/>
                <a:gd name="T8" fmla="*/ 35288052 w 49"/>
                <a:gd name="T9" fmla="*/ 398246600 h 54"/>
                <a:gd name="T10" fmla="*/ 35288052 w 49"/>
                <a:gd name="T11" fmla="*/ 398246600 h 54"/>
                <a:gd name="T12" fmla="*/ 35288052 w 49"/>
                <a:gd name="T13" fmla="*/ 398246600 h 54"/>
                <a:gd name="T14" fmla="*/ 141154863 w 49"/>
                <a:gd name="T15" fmla="*/ 382317978 h 54"/>
                <a:gd name="T16" fmla="*/ 148210879 w 49"/>
                <a:gd name="T17" fmla="*/ 302666400 h 54"/>
                <a:gd name="T18" fmla="*/ 148210879 w 49"/>
                <a:gd name="T19" fmla="*/ 302666400 h 54"/>
                <a:gd name="T20" fmla="*/ 331712466 w 49"/>
                <a:gd name="T21" fmla="*/ 111508822 h 54"/>
                <a:gd name="T22" fmla="*/ 338768483 w 49"/>
                <a:gd name="T23" fmla="*/ 119473133 h 54"/>
                <a:gd name="T24" fmla="*/ 345827156 w 49"/>
                <a:gd name="T25" fmla="*/ 111508822 h 54"/>
                <a:gd name="T26" fmla="*/ 331712466 w 49"/>
                <a:gd name="T27" fmla="*/ 95580200 h 54"/>
                <a:gd name="T28" fmla="*/ 141154863 w 49"/>
                <a:gd name="T29" fmla="*/ 286737778 h 54"/>
                <a:gd name="T30" fmla="*/ 141154863 w 49"/>
                <a:gd name="T31" fmla="*/ 294702089 h 54"/>
                <a:gd name="T32" fmla="*/ 134096190 w 49"/>
                <a:gd name="T33" fmla="*/ 310633533 h 54"/>
                <a:gd name="T34" fmla="*/ 127037517 w 49"/>
                <a:gd name="T35" fmla="*/ 374350844 h 54"/>
                <a:gd name="T36" fmla="*/ 42346724 w 49"/>
                <a:gd name="T37" fmla="*/ 390282289 h 54"/>
                <a:gd name="T38" fmla="*/ 35288052 w 49"/>
                <a:gd name="T39" fmla="*/ 286737778 h 54"/>
                <a:gd name="T40" fmla="*/ 91749465 w 49"/>
                <a:gd name="T41" fmla="*/ 270809156 h 54"/>
                <a:gd name="T42" fmla="*/ 112922828 w 49"/>
                <a:gd name="T43" fmla="*/ 262842022 h 54"/>
                <a:gd name="T44" fmla="*/ 239963001 w 49"/>
                <a:gd name="T45" fmla="*/ 15928622 h 54"/>
                <a:gd name="T46" fmla="*/ 225845655 w 49"/>
                <a:gd name="T47" fmla="*/ 0 h 54"/>
                <a:gd name="T48" fmla="*/ 218789639 w 49"/>
                <a:gd name="T49" fmla="*/ 7964311 h 54"/>
                <a:gd name="T50" fmla="*/ 225845655 w 49"/>
                <a:gd name="T51" fmla="*/ 15928622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4"/>
                <a:gd name="T80" fmla="*/ 49 w 49"/>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4">
                  <a:moveTo>
                    <a:pt x="32" y="2"/>
                  </a:moveTo>
                  <a:cubicBezTo>
                    <a:pt x="14" y="32"/>
                    <a:pt x="14" y="32"/>
                    <a:pt x="14" y="32"/>
                  </a:cubicBezTo>
                  <a:cubicBezTo>
                    <a:pt x="13" y="33"/>
                    <a:pt x="13" y="33"/>
                    <a:pt x="13" y="33"/>
                  </a:cubicBezTo>
                  <a:cubicBezTo>
                    <a:pt x="10" y="31"/>
                    <a:pt x="7" y="32"/>
                    <a:pt x="4" y="35"/>
                  </a:cubicBezTo>
                  <a:cubicBezTo>
                    <a:pt x="0" y="41"/>
                    <a:pt x="2" y="47"/>
                    <a:pt x="5" y="50"/>
                  </a:cubicBezTo>
                  <a:cubicBezTo>
                    <a:pt x="5" y="50"/>
                    <a:pt x="5" y="50"/>
                    <a:pt x="5" y="50"/>
                  </a:cubicBezTo>
                  <a:cubicBezTo>
                    <a:pt x="5" y="50"/>
                    <a:pt x="5" y="50"/>
                    <a:pt x="5" y="50"/>
                  </a:cubicBezTo>
                  <a:cubicBezTo>
                    <a:pt x="9" y="53"/>
                    <a:pt x="15" y="54"/>
                    <a:pt x="20" y="48"/>
                  </a:cubicBezTo>
                  <a:cubicBezTo>
                    <a:pt x="22" y="45"/>
                    <a:pt x="22" y="41"/>
                    <a:pt x="21" y="38"/>
                  </a:cubicBezTo>
                  <a:cubicBezTo>
                    <a:pt x="21" y="38"/>
                    <a:pt x="21" y="38"/>
                    <a:pt x="21" y="38"/>
                  </a:cubicBezTo>
                  <a:cubicBezTo>
                    <a:pt x="47" y="14"/>
                    <a:pt x="47" y="14"/>
                    <a:pt x="47" y="14"/>
                  </a:cubicBezTo>
                  <a:cubicBezTo>
                    <a:pt x="48" y="15"/>
                    <a:pt x="48" y="15"/>
                    <a:pt x="48" y="15"/>
                  </a:cubicBezTo>
                  <a:cubicBezTo>
                    <a:pt x="49" y="14"/>
                    <a:pt x="49" y="14"/>
                    <a:pt x="49" y="14"/>
                  </a:cubicBezTo>
                  <a:cubicBezTo>
                    <a:pt x="47" y="12"/>
                    <a:pt x="47" y="12"/>
                    <a:pt x="47" y="12"/>
                  </a:cubicBezTo>
                  <a:cubicBezTo>
                    <a:pt x="20" y="36"/>
                    <a:pt x="20" y="36"/>
                    <a:pt x="20" y="36"/>
                  </a:cubicBezTo>
                  <a:cubicBezTo>
                    <a:pt x="20" y="37"/>
                    <a:pt x="20" y="37"/>
                    <a:pt x="20" y="37"/>
                  </a:cubicBezTo>
                  <a:cubicBezTo>
                    <a:pt x="19" y="37"/>
                    <a:pt x="19" y="38"/>
                    <a:pt x="19" y="39"/>
                  </a:cubicBezTo>
                  <a:cubicBezTo>
                    <a:pt x="21" y="42"/>
                    <a:pt x="20" y="45"/>
                    <a:pt x="18" y="47"/>
                  </a:cubicBezTo>
                  <a:cubicBezTo>
                    <a:pt x="14" y="52"/>
                    <a:pt x="9" y="51"/>
                    <a:pt x="6" y="49"/>
                  </a:cubicBezTo>
                  <a:cubicBezTo>
                    <a:pt x="3" y="46"/>
                    <a:pt x="1" y="41"/>
                    <a:pt x="5" y="36"/>
                  </a:cubicBezTo>
                  <a:cubicBezTo>
                    <a:pt x="7" y="34"/>
                    <a:pt x="10" y="33"/>
                    <a:pt x="13" y="34"/>
                  </a:cubicBezTo>
                  <a:cubicBezTo>
                    <a:pt x="14" y="34"/>
                    <a:pt x="15" y="34"/>
                    <a:pt x="16" y="33"/>
                  </a:cubicBezTo>
                  <a:cubicBezTo>
                    <a:pt x="34" y="2"/>
                    <a:pt x="34" y="2"/>
                    <a:pt x="34" y="2"/>
                  </a:cubicBezTo>
                  <a:cubicBezTo>
                    <a:pt x="32" y="0"/>
                    <a:pt x="32" y="0"/>
                    <a:pt x="32" y="0"/>
                  </a:cubicBezTo>
                  <a:cubicBezTo>
                    <a:pt x="31" y="1"/>
                    <a:pt x="31" y="1"/>
                    <a:pt x="31" y="1"/>
                  </a:cubicBezTo>
                  <a:lnTo>
                    <a:pt x="32" y="2"/>
                  </a:lnTo>
                  <a:close/>
                </a:path>
              </a:pathLst>
            </a:custGeom>
            <a:solidFill>
              <a:srgbClr val="CD9C5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 name="Freeform 701"/>
            <p:cNvSpPr>
              <a:spLocks noChangeArrowheads="1"/>
            </p:cNvSpPr>
            <p:nvPr/>
          </p:nvSpPr>
          <p:spPr bwMode="auto">
            <a:xfrm flipH="1">
              <a:off x="2532495" y="2462645"/>
              <a:ext cx="66675" cy="33338"/>
            </a:xfrm>
            <a:custGeom>
              <a:avLst/>
              <a:gdLst>
                <a:gd name="T0" fmla="*/ 75604688 w 42"/>
                <a:gd name="T1" fmla="*/ 47884481 h 21"/>
                <a:gd name="T2" fmla="*/ 0 w 42"/>
                <a:gd name="T3" fmla="*/ 0 h 21"/>
                <a:gd name="T4" fmla="*/ 93246575 w 42"/>
                <a:gd name="T5" fmla="*/ 7561376 h 21"/>
                <a:gd name="T6" fmla="*/ 105846563 w 42"/>
                <a:gd name="T7" fmla="*/ 12601764 h 21"/>
                <a:gd name="T8" fmla="*/ 88206263 w 42"/>
                <a:gd name="T9" fmla="*/ 52924869 h 21"/>
                <a:gd name="T10" fmla="*/ 75604688 w 42"/>
                <a:gd name="T11" fmla="*/ 47884481 h 21"/>
                <a:gd name="T12" fmla="*/ 0 60000 65536"/>
                <a:gd name="T13" fmla="*/ 0 60000 65536"/>
                <a:gd name="T14" fmla="*/ 0 60000 65536"/>
                <a:gd name="T15" fmla="*/ 0 60000 65536"/>
                <a:gd name="T16" fmla="*/ 0 60000 65536"/>
                <a:gd name="T17" fmla="*/ 0 60000 65536"/>
                <a:gd name="T18" fmla="*/ 0 w 42"/>
                <a:gd name="T19" fmla="*/ 0 h 21"/>
                <a:gd name="T20" fmla="*/ 42 w 4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2" h="21">
                  <a:moveTo>
                    <a:pt x="30" y="19"/>
                  </a:moveTo>
                  <a:lnTo>
                    <a:pt x="0" y="0"/>
                  </a:lnTo>
                  <a:lnTo>
                    <a:pt x="37" y="3"/>
                  </a:lnTo>
                  <a:lnTo>
                    <a:pt x="42" y="5"/>
                  </a:lnTo>
                  <a:lnTo>
                    <a:pt x="35" y="21"/>
                  </a:lnTo>
                  <a:lnTo>
                    <a:pt x="30" y="19"/>
                  </a:lnTo>
                  <a:close/>
                </a:path>
              </a:pathLst>
            </a:custGeom>
            <a:solidFill>
              <a:srgbClr val="F0E3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3" name="Freeform 702"/>
            <p:cNvSpPr>
              <a:spLocks noChangeArrowheads="1"/>
            </p:cNvSpPr>
            <p:nvPr/>
          </p:nvSpPr>
          <p:spPr bwMode="auto">
            <a:xfrm flipH="1">
              <a:off x="2261032" y="2467408"/>
              <a:ext cx="290513" cy="134938"/>
            </a:xfrm>
            <a:custGeom>
              <a:avLst/>
              <a:gdLst>
                <a:gd name="T0" fmla="*/ 28414304 w 109"/>
                <a:gd name="T1" fmla="*/ 23709731 h 48"/>
                <a:gd name="T2" fmla="*/ 14208484 w 109"/>
                <a:gd name="T3" fmla="*/ 39514344 h 48"/>
                <a:gd name="T4" fmla="*/ 14208484 w 109"/>
                <a:gd name="T5" fmla="*/ 55318958 h 48"/>
                <a:gd name="T6" fmla="*/ 0 w 109"/>
                <a:gd name="T7" fmla="*/ 71126382 h 48"/>
                <a:gd name="T8" fmla="*/ 752980378 w 109"/>
                <a:gd name="T9" fmla="*/ 379338830 h 48"/>
                <a:gd name="T10" fmla="*/ 774291772 w 109"/>
                <a:gd name="T11" fmla="*/ 308212448 h 48"/>
                <a:gd name="T12" fmla="*/ 28414304 w 109"/>
                <a:gd name="T13" fmla="*/ 0 h 48"/>
                <a:gd name="T14" fmla="*/ 28414304 w 109"/>
                <a:gd name="T15" fmla="*/ 23709731 h 48"/>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8"/>
                <a:gd name="T26" fmla="*/ 109 w 10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8">
                  <a:moveTo>
                    <a:pt x="4" y="3"/>
                  </a:moveTo>
                  <a:cubicBezTo>
                    <a:pt x="3" y="4"/>
                    <a:pt x="3" y="5"/>
                    <a:pt x="2" y="5"/>
                  </a:cubicBezTo>
                  <a:cubicBezTo>
                    <a:pt x="2" y="5"/>
                    <a:pt x="3" y="6"/>
                    <a:pt x="2" y="7"/>
                  </a:cubicBezTo>
                  <a:cubicBezTo>
                    <a:pt x="2" y="8"/>
                    <a:pt x="1" y="9"/>
                    <a:pt x="0" y="9"/>
                  </a:cubicBezTo>
                  <a:cubicBezTo>
                    <a:pt x="106" y="48"/>
                    <a:pt x="106" y="48"/>
                    <a:pt x="106" y="48"/>
                  </a:cubicBezTo>
                  <a:cubicBezTo>
                    <a:pt x="109" y="39"/>
                    <a:pt x="109" y="39"/>
                    <a:pt x="109" y="39"/>
                  </a:cubicBezTo>
                  <a:cubicBezTo>
                    <a:pt x="4" y="0"/>
                    <a:pt x="4" y="0"/>
                    <a:pt x="4" y="0"/>
                  </a:cubicBezTo>
                  <a:cubicBezTo>
                    <a:pt x="4" y="1"/>
                    <a:pt x="4" y="2"/>
                    <a:pt x="4" y="3"/>
                  </a:cubicBez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4" name="Freeform 703"/>
            <p:cNvSpPr>
              <a:spLocks noChangeArrowheads="1"/>
            </p:cNvSpPr>
            <p:nvPr/>
          </p:nvSpPr>
          <p:spPr bwMode="auto">
            <a:xfrm flipH="1">
              <a:off x="2261033" y="2467408"/>
              <a:ext cx="279400" cy="115888"/>
            </a:xfrm>
            <a:custGeom>
              <a:avLst/>
              <a:gdLst>
                <a:gd name="T0" fmla="*/ 0 w 105"/>
                <a:gd name="T1" fmla="*/ 0 h 41"/>
                <a:gd name="T2" fmla="*/ 0 w 105"/>
                <a:gd name="T3" fmla="*/ 23969030 h 41"/>
                <a:gd name="T4" fmla="*/ 743470095 w 105"/>
                <a:gd name="T5" fmla="*/ 327561672 h 41"/>
                <a:gd name="T6" fmla="*/ 743470095 w 105"/>
                <a:gd name="T7" fmla="*/ 311583260 h 41"/>
                <a:gd name="T8" fmla="*/ 0 w 105"/>
                <a:gd name="T9" fmla="*/ 0 h 41"/>
                <a:gd name="T10" fmla="*/ 0 60000 65536"/>
                <a:gd name="T11" fmla="*/ 0 60000 65536"/>
                <a:gd name="T12" fmla="*/ 0 60000 65536"/>
                <a:gd name="T13" fmla="*/ 0 60000 65536"/>
                <a:gd name="T14" fmla="*/ 0 60000 65536"/>
                <a:gd name="T15" fmla="*/ 0 w 105"/>
                <a:gd name="T16" fmla="*/ 0 h 41"/>
                <a:gd name="T17" fmla="*/ 105 w 105"/>
                <a:gd name="T18" fmla="*/ 41 h 41"/>
              </a:gdLst>
              <a:ahLst/>
              <a:cxnLst>
                <a:cxn ang="T10">
                  <a:pos x="T0" y="T1"/>
                </a:cxn>
                <a:cxn ang="T11">
                  <a:pos x="T2" y="T3"/>
                </a:cxn>
                <a:cxn ang="T12">
                  <a:pos x="T4" y="T5"/>
                </a:cxn>
                <a:cxn ang="T13">
                  <a:pos x="T6" y="T7"/>
                </a:cxn>
                <a:cxn ang="T14">
                  <a:pos x="T8" y="T9"/>
                </a:cxn>
              </a:cxnLst>
              <a:rect l="T15" t="T16" r="T17" b="T18"/>
              <a:pathLst>
                <a:path w="105" h="41">
                  <a:moveTo>
                    <a:pt x="0" y="0"/>
                  </a:moveTo>
                  <a:cubicBezTo>
                    <a:pt x="0" y="1"/>
                    <a:pt x="0" y="2"/>
                    <a:pt x="0" y="3"/>
                  </a:cubicBezTo>
                  <a:cubicBezTo>
                    <a:pt x="105" y="41"/>
                    <a:pt x="105" y="41"/>
                    <a:pt x="105" y="41"/>
                  </a:cubicBezTo>
                  <a:cubicBezTo>
                    <a:pt x="105" y="39"/>
                    <a:pt x="105" y="39"/>
                    <a:pt x="105" y="39"/>
                  </a:cubicBezTo>
                  <a:lnTo>
                    <a:pt x="0" y="0"/>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5" name="Freeform 704"/>
            <p:cNvSpPr>
              <a:spLocks noChangeArrowheads="1"/>
            </p:cNvSpPr>
            <p:nvPr/>
          </p:nvSpPr>
          <p:spPr bwMode="auto">
            <a:xfrm flipH="1">
              <a:off x="2265795" y="2488045"/>
              <a:ext cx="285750" cy="114300"/>
            </a:xfrm>
            <a:custGeom>
              <a:avLst/>
              <a:gdLst>
                <a:gd name="T0" fmla="*/ 14263465 w 107"/>
                <a:gd name="T1" fmla="*/ 0 h 41"/>
                <a:gd name="T2" fmla="*/ 0 w 107"/>
                <a:gd name="T3" fmla="*/ 15544800 h 41"/>
                <a:gd name="T4" fmla="*/ 755979666 w 107"/>
                <a:gd name="T5" fmla="*/ 318646098 h 41"/>
                <a:gd name="T6" fmla="*/ 763112734 w 107"/>
                <a:gd name="T7" fmla="*/ 295331685 h 41"/>
                <a:gd name="T8" fmla="*/ 14263465 w 107"/>
                <a:gd name="T9" fmla="*/ 0 h 41"/>
                <a:gd name="T10" fmla="*/ 0 60000 65536"/>
                <a:gd name="T11" fmla="*/ 0 60000 65536"/>
                <a:gd name="T12" fmla="*/ 0 60000 65536"/>
                <a:gd name="T13" fmla="*/ 0 60000 65536"/>
                <a:gd name="T14" fmla="*/ 0 60000 65536"/>
                <a:gd name="T15" fmla="*/ 0 w 107"/>
                <a:gd name="T16" fmla="*/ 0 h 41"/>
                <a:gd name="T17" fmla="*/ 107 w 107"/>
                <a:gd name="T18" fmla="*/ 41 h 41"/>
              </a:gdLst>
              <a:ahLst/>
              <a:cxnLst>
                <a:cxn ang="T10">
                  <a:pos x="T0" y="T1"/>
                </a:cxn>
                <a:cxn ang="T11">
                  <a:pos x="T2" y="T3"/>
                </a:cxn>
                <a:cxn ang="T12">
                  <a:pos x="T4" y="T5"/>
                </a:cxn>
                <a:cxn ang="T13">
                  <a:pos x="T6" y="T7"/>
                </a:cxn>
                <a:cxn ang="T14">
                  <a:pos x="T8" y="T9"/>
                </a:cxn>
              </a:cxnLst>
              <a:rect l="T15" t="T16" r="T17" b="T18"/>
              <a:pathLst>
                <a:path w="107" h="41">
                  <a:moveTo>
                    <a:pt x="2" y="0"/>
                  </a:moveTo>
                  <a:cubicBezTo>
                    <a:pt x="2" y="1"/>
                    <a:pt x="1" y="2"/>
                    <a:pt x="0" y="2"/>
                  </a:cubicBezTo>
                  <a:cubicBezTo>
                    <a:pt x="106" y="41"/>
                    <a:pt x="106" y="41"/>
                    <a:pt x="106" y="41"/>
                  </a:cubicBezTo>
                  <a:cubicBezTo>
                    <a:pt x="107" y="38"/>
                    <a:pt x="107" y="38"/>
                    <a:pt x="107" y="38"/>
                  </a:cubicBezTo>
                  <a:cubicBezTo>
                    <a:pt x="2" y="0"/>
                    <a:pt x="2" y="0"/>
                    <a:pt x="2" y="0"/>
                  </a:cubicBez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6" name="Freeform 705"/>
            <p:cNvSpPr>
              <a:spLocks noChangeArrowheads="1"/>
            </p:cNvSpPr>
            <p:nvPr/>
          </p:nvSpPr>
          <p:spPr bwMode="auto">
            <a:xfrm flipH="1">
              <a:off x="2207057" y="2583295"/>
              <a:ext cx="49213" cy="36513"/>
            </a:xfrm>
            <a:custGeom>
              <a:avLst/>
              <a:gdLst>
                <a:gd name="T0" fmla="*/ 119601260 w 18"/>
                <a:gd name="T1" fmla="*/ 31555658 h 13"/>
                <a:gd name="T2" fmla="*/ 127076168 w 18"/>
                <a:gd name="T3" fmla="*/ 55221699 h 13"/>
                <a:gd name="T4" fmla="*/ 119601260 w 18"/>
                <a:gd name="T5" fmla="*/ 86777358 h 13"/>
                <a:gd name="T6" fmla="*/ 97176537 w 18"/>
                <a:gd name="T7" fmla="*/ 102553782 h 13"/>
                <a:gd name="T8" fmla="*/ 67276905 w 18"/>
                <a:gd name="T9" fmla="*/ 86777358 h 13"/>
                <a:gd name="T10" fmla="*/ 7474908 w 18"/>
                <a:gd name="T11" fmla="*/ 47332083 h 13"/>
                <a:gd name="T12" fmla="*/ 14949816 w 18"/>
                <a:gd name="T13" fmla="*/ 15776425 h 13"/>
                <a:gd name="T14" fmla="*/ 89701629 w 18"/>
                <a:gd name="T15" fmla="*/ 15776425 h 13"/>
                <a:gd name="T16" fmla="*/ 119601260 w 18"/>
                <a:gd name="T17" fmla="*/ 3155565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16" y="4"/>
                  </a:moveTo>
                  <a:cubicBezTo>
                    <a:pt x="17" y="4"/>
                    <a:pt x="18" y="6"/>
                    <a:pt x="17" y="7"/>
                  </a:cubicBezTo>
                  <a:cubicBezTo>
                    <a:pt x="16" y="11"/>
                    <a:pt x="16" y="11"/>
                    <a:pt x="16" y="11"/>
                  </a:cubicBezTo>
                  <a:cubicBezTo>
                    <a:pt x="15" y="13"/>
                    <a:pt x="14" y="13"/>
                    <a:pt x="13" y="13"/>
                  </a:cubicBezTo>
                  <a:cubicBezTo>
                    <a:pt x="9" y="11"/>
                    <a:pt x="9" y="11"/>
                    <a:pt x="9" y="11"/>
                  </a:cubicBezTo>
                  <a:cubicBezTo>
                    <a:pt x="7" y="11"/>
                    <a:pt x="0" y="7"/>
                    <a:pt x="1" y="6"/>
                  </a:cubicBezTo>
                  <a:cubicBezTo>
                    <a:pt x="2" y="2"/>
                    <a:pt x="2" y="2"/>
                    <a:pt x="2" y="2"/>
                  </a:cubicBezTo>
                  <a:cubicBezTo>
                    <a:pt x="3" y="0"/>
                    <a:pt x="10" y="2"/>
                    <a:pt x="12" y="2"/>
                  </a:cubicBezTo>
                  <a:lnTo>
                    <a:pt x="16" y="4"/>
                  </a:lnTo>
                  <a:close/>
                </a:path>
              </a:pathLst>
            </a:custGeom>
            <a:solidFill>
              <a:srgbClr val="B7B7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7" name="Freeform 706"/>
            <p:cNvSpPr>
              <a:spLocks noChangeArrowheads="1"/>
            </p:cNvSpPr>
            <p:nvPr/>
          </p:nvSpPr>
          <p:spPr bwMode="auto">
            <a:xfrm flipH="1">
              <a:off x="2222932" y="2575358"/>
              <a:ext cx="49213" cy="41275"/>
            </a:xfrm>
            <a:custGeom>
              <a:avLst/>
              <a:gdLst>
                <a:gd name="T0" fmla="*/ 12601703 w 31"/>
                <a:gd name="T1" fmla="*/ 0 h 26"/>
                <a:gd name="T2" fmla="*/ 0 w 31"/>
                <a:gd name="T3" fmla="*/ 40322500 h 26"/>
                <a:gd name="T4" fmla="*/ 65524728 w 31"/>
                <a:gd name="T5" fmla="*/ 65524063 h 26"/>
                <a:gd name="T6" fmla="*/ 78126431 w 31"/>
                <a:gd name="T7" fmla="*/ 25201563 h 26"/>
                <a:gd name="T8" fmla="*/ 12601703 w 31"/>
                <a:gd name="T9" fmla="*/ 0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5" y="0"/>
                  </a:moveTo>
                  <a:lnTo>
                    <a:pt x="0" y="16"/>
                  </a:lnTo>
                  <a:lnTo>
                    <a:pt x="26" y="26"/>
                  </a:lnTo>
                  <a:lnTo>
                    <a:pt x="31" y="10"/>
                  </a:lnTo>
                  <a:lnTo>
                    <a:pt x="5" y="0"/>
                  </a:lnTo>
                  <a:close/>
                </a:path>
              </a:pathLst>
            </a:custGeom>
            <a:solidFill>
              <a:srgbClr val="193D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8" name="Freeform 707"/>
            <p:cNvSpPr>
              <a:spLocks noChangeArrowheads="1"/>
            </p:cNvSpPr>
            <p:nvPr/>
          </p:nvSpPr>
          <p:spPr bwMode="auto">
            <a:xfrm flipH="1">
              <a:off x="2222932" y="2575358"/>
              <a:ext cx="42863" cy="22225"/>
            </a:xfrm>
            <a:custGeom>
              <a:avLst/>
              <a:gdLst>
                <a:gd name="T0" fmla="*/ 2520979 w 27"/>
                <a:gd name="T1" fmla="*/ 0 h 14"/>
                <a:gd name="T2" fmla="*/ 0 w 27"/>
                <a:gd name="T3" fmla="*/ 12601575 h 14"/>
                <a:gd name="T4" fmla="*/ 63005435 w 27"/>
                <a:gd name="T5" fmla="*/ 35282188 h 14"/>
                <a:gd name="T6" fmla="*/ 68045806 w 27"/>
                <a:gd name="T7" fmla="*/ 25201563 h 14"/>
                <a:gd name="T8" fmla="*/ 2520979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1" y="0"/>
                  </a:moveTo>
                  <a:lnTo>
                    <a:pt x="0" y="5"/>
                  </a:lnTo>
                  <a:lnTo>
                    <a:pt x="25" y="14"/>
                  </a:lnTo>
                  <a:lnTo>
                    <a:pt x="27" y="10"/>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9" name="Freeform 708"/>
            <p:cNvSpPr>
              <a:spLocks noChangeArrowheads="1"/>
            </p:cNvSpPr>
            <p:nvPr/>
          </p:nvSpPr>
          <p:spPr bwMode="auto">
            <a:xfrm flipH="1">
              <a:off x="2229282" y="2594408"/>
              <a:ext cx="42863" cy="22225"/>
            </a:xfrm>
            <a:custGeom>
              <a:avLst/>
              <a:gdLst>
                <a:gd name="T0" fmla="*/ 5040371 w 27"/>
                <a:gd name="T1" fmla="*/ 0 h 14"/>
                <a:gd name="T2" fmla="*/ 0 w 27"/>
                <a:gd name="T3" fmla="*/ 10080625 h 14"/>
                <a:gd name="T4" fmla="*/ 65524827 w 27"/>
                <a:gd name="T5" fmla="*/ 35282188 h 14"/>
                <a:gd name="T6" fmla="*/ 68045806 w 27"/>
                <a:gd name="T7" fmla="*/ 22682200 h 14"/>
                <a:gd name="T8" fmla="*/ 5040371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2" y="0"/>
                  </a:moveTo>
                  <a:lnTo>
                    <a:pt x="0" y="4"/>
                  </a:lnTo>
                  <a:lnTo>
                    <a:pt x="26" y="14"/>
                  </a:lnTo>
                  <a:lnTo>
                    <a:pt x="27" y="9"/>
                  </a:lnTo>
                  <a:lnTo>
                    <a:pt x="2"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0" name="Freeform 709"/>
            <p:cNvSpPr>
              <a:spLocks noChangeArrowheads="1"/>
            </p:cNvSpPr>
            <p:nvPr/>
          </p:nvSpPr>
          <p:spPr bwMode="auto">
            <a:xfrm flipH="1">
              <a:off x="2253095" y="2576945"/>
              <a:ext cx="11113" cy="28575"/>
            </a:xfrm>
            <a:custGeom>
              <a:avLst/>
              <a:gdLst>
                <a:gd name="T0" fmla="*/ 17642681 w 7"/>
                <a:gd name="T1" fmla="*/ 5040313 h 18"/>
                <a:gd name="T2" fmla="*/ 5040539 w 7"/>
                <a:gd name="T3" fmla="*/ 45362813 h 18"/>
                <a:gd name="T4" fmla="*/ 0 w 7"/>
                <a:gd name="T5" fmla="*/ 40322500 h 18"/>
                <a:gd name="T6" fmla="*/ 17642681 w 7"/>
                <a:gd name="T7" fmla="*/ 0 h 18"/>
                <a:gd name="T8" fmla="*/ 17642681 w 7"/>
                <a:gd name="T9" fmla="*/ 5040313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2"/>
                  </a:moveTo>
                  <a:lnTo>
                    <a:pt x="2" y="18"/>
                  </a:lnTo>
                  <a:lnTo>
                    <a:pt x="0" y="16"/>
                  </a:lnTo>
                  <a:lnTo>
                    <a:pt x="7" y="0"/>
                  </a:lnTo>
                  <a:lnTo>
                    <a:pt x="7" y="2"/>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1" name="Freeform 710"/>
            <p:cNvSpPr>
              <a:spLocks noChangeArrowheads="1"/>
            </p:cNvSpPr>
            <p:nvPr/>
          </p:nvSpPr>
          <p:spPr bwMode="auto">
            <a:xfrm flipH="1">
              <a:off x="2256270" y="2576945"/>
              <a:ext cx="9525" cy="25400"/>
            </a:xfrm>
            <a:custGeom>
              <a:avLst/>
              <a:gdLst>
                <a:gd name="T0" fmla="*/ 15120938 w 6"/>
                <a:gd name="T1" fmla="*/ 0 h 16"/>
                <a:gd name="T2" fmla="*/ 2520950 w 6"/>
                <a:gd name="T3" fmla="*/ 40322500 h 16"/>
                <a:gd name="T4" fmla="*/ 0 w 6"/>
                <a:gd name="T5" fmla="*/ 40322500 h 16"/>
                <a:gd name="T6" fmla="*/ 12601575 w 6"/>
                <a:gd name="T7" fmla="*/ 0 h 16"/>
                <a:gd name="T8" fmla="*/ 15120938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1" y="16"/>
                  </a:lnTo>
                  <a:lnTo>
                    <a:pt x="0" y="16"/>
                  </a:lnTo>
                  <a:lnTo>
                    <a:pt x="5" y="0"/>
                  </a:lnTo>
                  <a:lnTo>
                    <a:pt x="6"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 name="Freeform 711"/>
            <p:cNvSpPr>
              <a:spLocks noChangeArrowheads="1"/>
            </p:cNvSpPr>
            <p:nvPr/>
          </p:nvSpPr>
          <p:spPr bwMode="auto">
            <a:xfrm flipH="1">
              <a:off x="2257857" y="2576945"/>
              <a:ext cx="11113" cy="25400"/>
            </a:xfrm>
            <a:custGeom>
              <a:avLst/>
              <a:gdLst>
                <a:gd name="T0" fmla="*/ 17642681 w 7"/>
                <a:gd name="T1" fmla="*/ 0 h 16"/>
                <a:gd name="T2" fmla="*/ 5040539 w 7"/>
                <a:gd name="T3" fmla="*/ 40322500 h 16"/>
                <a:gd name="T4" fmla="*/ 0 w 7"/>
                <a:gd name="T5" fmla="*/ 40322500 h 16"/>
                <a:gd name="T6" fmla="*/ 12602142 w 7"/>
                <a:gd name="T7" fmla="*/ 0 h 16"/>
                <a:gd name="T8" fmla="*/ 17642681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7" y="0"/>
                  </a:moveTo>
                  <a:lnTo>
                    <a:pt x="2" y="16"/>
                  </a:lnTo>
                  <a:lnTo>
                    <a:pt x="0" y="16"/>
                  </a:lnTo>
                  <a:lnTo>
                    <a:pt x="5" y="0"/>
                  </a:lnTo>
                  <a:lnTo>
                    <a:pt x="7"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3" name="Freeform 712"/>
            <p:cNvSpPr>
              <a:spLocks noChangeArrowheads="1"/>
            </p:cNvSpPr>
            <p:nvPr/>
          </p:nvSpPr>
          <p:spPr bwMode="auto">
            <a:xfrm flipH="1">
              <a:off x="2575356" y="2462645"/>
              <a:ext cx="23813" cy="11113"/>
            </a:xfrm>
            <a:custGeom>
              <a:avLst/>
              <a:gdLst>
                <a:gd name="T0" fmla="*/ 0 w 9"/>
                <a:gd name="T1" fmla="*/ 0 h 4"/>
                <a:gd name="T2" fmla="*/ 56005530 w 9"/>
                <a:gd name="T3" fmla="*/ 30874692 h 4"/>
                <a:gd name="T4" fmla="*/ 63006552 w 9"/>
                <a:gd name="T5" fmla="*/ 15438735 h 4"/>
                <a:gd name="T6" fmla="*/ 63006552 w 9"/>
                <a:gd name="T7" fmla="*/ 7717979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cubicBezTo>
                    <a:pt x="8" y="4"/>
                    <a:pt x="8" y="4"/>
                    <a:pt x="8" y="4"/>
                  </a:cubicBezTo>
                  <a:cubicBezTo>
                    <a:pt x="8" y="4"/>
                    <a:pt x="8" y="4"/>
                    <a:pt x="9" y="2"/>
                  </a:cubicBezTo>
                  <a:cubicBezTo>
                    <a:pt x="9" y="1"/>
                    <a:pt x="9" y="1"/>
                    <a:pt x="9" y="1"/>
                  </a:cubicBezTo>
                  <a:lnTo>
                    <a:pt x="0" y="0"/>
                  </a:lnTo>
                  <a:close/>
                </a:path>
              </a:pathLst>
            </a:custGeom>
            <a:solidFill>
              <a:srgbClr val="513F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pic>
        <p:nvPicPr>
          <p:cNvPr id="99"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6073" y="3497995"/>
            <a:ext cx="8731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图片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680699">
            <a:off x="6520565" y="3067769"/>
            <a:ext cx="3254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文本框 100"/>
          <p:cNvSpPr txBox="1"/>
          <p:nvPr/>
        </p:nvSpPr>
        <p:spPr>
          <a:xfrm>
            <a:off x="3204820" y="1931816"/>
            <a:ext cx="5830527" cy="646331"/>
          </a:xfrm>
          <a:prstGeom prst="rect">
            <a:avLst/>
          </a:prstGeom>
          <a:noFill/>
        </p:spPr>
        <p:txBody>
          <a:bodyPr wrap="square" rtlCol="0">
            <a:spAutoFit/>
          </a:bodyPr>
          <a:lstStyle/>
          <a:p>
            <a:pPr algn="ctr"/>
            <a:r>
              <a:rPr lang="zh-CN" altLang="en-US" sz="3600" b="1" dirty="0">
                <a:solidFill>
                  <a:schemeClr val="bg1"/>
                </a:solidFill>
                <a:latin typeface="思源黑体 CN Light" panose="020B0300000000000000" pitchFamily="34" charset="-122"/>
                <a:ea typeface="思源黑体 CN Light" panose="020B0300000000000000" pitchFamily="34" charset="-122"/>
              </a:rPr>
              <a:t>产品剖析</a:t>
            </a:r>
            <a:endParaRPr lang="zh-CN" altLang="en-US" sz="3600" b="1" dirty="0">
              <a:solidFill>
                <a:schemeClr val="bg1"/>
              </a:solidFill>
              <a:latin typeface="思源黑体 CN Light" panose="020B0300000000000000" pitchFamily="34" charset="-122"/>
              <a:ea typeface="思源黑体 CN Light" panose="020B0300000000000000" pitchFamily="34" charset="-122"/>
            </a:endParaRPr>
          </a:p>
        </p:txBody>
      </p:sp>
      <p:sp>
        <p:nvSpPr>
          <p:cNvPr id="102" name="文本框 101"/>
          <p:cNvSpPr txBox="1"/>
          <p:nvPr/>
        </p:nvSpPr>
        <p:spPr>
          <a:xfrm>
            <a:off x="3722302" y="878355"/>
            <a:ext cx="4747396" cy="707886"/>
          </a:xfrm>
          <a:prstGeom prst="rect">
            <a:avLst/>
          </a:prstGeom>
          <a:noFill/>
        </p:spPr>
        <p:txBody>
          <a:bodyPr wrap="square" rtlCol="0">
            <a:spAutoFit/>
          </a:bodyPr>
          <a:lstStyle/>
          <a:p>
            <a:pPr algn="ctr"/>
            <a:r>
              <a:rPr lang="en-US" altLang="zh-CN" sz="4000" b="1" dirty="0">
                <a:solidFill>
                  <a:schemeClr val="bg1"/>
                </a:solidFill>
                <a:latin typeface="思源黑体 CN Light" panose="020B0300000000000000" pitchFamily="34" charset="-122"/>
                <a:ea typeface="思源黑体 CN Light" panose="020B0300000000000000" pitchFamily="34" charset="-122"/>
              </a:rPr>
              <a:t>PART 02</a:t>
            </a:r>
            <a:endParaRPr lang="zh-CN" altLang="en-US" sz="4000" b="1" dirty="0">
              <a:solidFill>
                <a:schemeClr val="bg1"/>
              </a:solidFill>
              <a:latin typeface="思源黑体 CN Light" panose="020B0300000000000000" pitchFamily="34" charset="-122"/>
              <a:ea typeface="思源黑体 CN Light" panose="020B0300000000000000" pitchFamily="34" charset="-122"/>
            </a:endParaRPr>
          </a:p>
        </p:txBody>
      </p:sp>
      <p:cxnSp>
        <p:nvCxnSpPr>
          <p:cNvPr id="105" name="直接连接符 104"/>
          <p:cNvCxnSpPr/>
          <p:nvPr/>
        </p:nvCxnSpPr>
        <p:spPr>
          <a:xfrm>
            <a:off x="4323063" y="1635012"/>
            <a:ext cx="3594043" cy="0"/>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4055" y="1043703"/>
            <a:ext cx="6952406" cy="5077460"/>
          </a:xfrm>
          <a:prstGeom prst="rect">
            <a:avLst/>
          </a:prstGeom>
        </p:spPr>
        <p:txBody>
          <a:bodyPr wrap="square">
            <a:spAutoFit/>
          </a:bodyPr>
          <a:lstStyle/>
          <a:p>
            <a:pPr indent="457200" algn="just" fontAlgn="auto">
              <a:lnSpc>
                <a:spcPct val="200000"/>
              </a:lnSpc>
              <a:extLst>
                <a:ext uri="{35155182-B16C-46BC-9424-99874614C6A1}">
                  <wpsdc:indentchars xmlns:wpsdc="http://www.wps.cn/officeDocument/2017/drawingmlCustomData" val="200" checksum="59296752"/>
                </a:ext>
              </a:extLst>
            </a:pPr>
            <a:r>
              <a:rPr lang="zh-CN" altLang="zh-CN" dirty="0">
                <a:latin typeface="微软雅黑" panose="020B0503020204020204" charset="-122"/>
                <a:ea typeface="微软雅黑" panose="020B0503020204020204" charset="-122"/>
                <a:cs typeface="Times New Roman" panose="02020603050405020304" pitchFamily="18" charset="0"/>
              </a:rPr>
              <a:t>中科</a:t>
            </a:r>
            <a:r>
              <a:rPr lang="en-US" altLang="zh-CN" dirty="0" err="1">
                <a:latin typeface="微软雅黑" panose="020B0503020204020204" charset="-122"/>
                <a:ea typeface="微软雅黑" panose="020B0503020204020204" charset="-122"/>
                <a:cs typeface="Times New Roman" panose="02020603050405020304" pitchFamily="18" charset="0"/>
              </a:rPr>
              <a:t>UMajor</a:t>
            </a:r>
            <a:r>
              <a:rPr lang="zh-CN" altLang="zh-CN" dirty="0">
                <a:latin typeface="微软雅黑" panose="020B0503020204020204" charset="-122"/>
                <a:ea typeface="微软雅黑" panose="020B0503020204020204" charset="-122"/>
                <a:cs typeface="Times New Roman" panose="02020603050405020304" pitchFamily="18" charset="0"/>
              </a:rPr>
              <a:t>大学专业课学习资源数据库</a:t>
            </a:r>
            <a:r>
              <a:rPr lang="zh-CN" altLang="en-US" dirty="0">
                <a:latin typeface="微软雅黑" panose="020B0503020204020204" charset="-122"/>
                <a:ea typeface="微软雅黑" panose="020B0503020204020204" charset="-122"/>
                <a:cs typeface="Times New Roman" panose="02020603050405020304" pitchFamily="18" charset="0"/>
                <a:sym typeface="+mn-ea"/>
              </a:rPr>
              <a:t>（简称</a:t>
            </a:r>
            <a:r>
              <a:rPr lang="en-US" altLang="zh-CN" dirty="0" err="1">
                <a:latin typeface="微软雅黑" panose="020B0503020204020204" charset="-122"/>
                <a:ea typeface="微软雅黑" panose="020B0503020204020204" charset="-122"/>
                <a:cs typeface="Times New Roman" panose="02020603050405020304" pitchFamily="18" charset="0"/>
                <a:sym typeface="+mn-ea"/>
              </a:rPr>
              <a:t>UMajor</a:t>
            </a:r>
            <a:r>
              <a:rPr lang="zh-CN" altLang="en-US" dirty="0">
                <a:latin typeface="微软雅黑" panose="020B0503020204020204" charset="-122"/>
                <a:ea typeface="微软雅黑" panose="020B0503020204020204" charset="-122"/>
                <a:cs typeface="Times New Roman" panose="02020603050405020304" pitchFamily="18" charset="0"/>
                <a:sym typeface="+mn-ea"/>
              </a:rPr>
              <a:t>数据库）</a:t>
            </a:r>
            <a:r>
              <a:rPr lang="en-US" altLang="zh-CN" dirty="0">
                <a:latin typeface="微软雅黑" panose="020B0503020204020204" charset="-122"/>
                <a:ea typeface="微软雅黑" panose="020B0503020204020204" charset="-122"/>
                <a:cs typeface="Times New Roman" panose="02020603050405020304" pitchFamily="18" charset="0"/>
                <a:sym typeface="+mn-ea"/>
              </a:rPr>
              <a:t>是</a:t>
            </a:r>
            <a:r>
              <a:rPr lang="zh-CN" altLang="en-US" dirty="0">
                <a:latin typeface="微软雅黑" panose="020B0503020204020204" charset="-122"/>
                <a:ea typeface="微软雅黑" panose="020B0503020204020204" charset="-122"/>
                <a:cs typeface="Times New Roman" panose="02020603050405020304" pitchFamily="18" charset="0"/>
                <a:sym typeface="+mn-ea"/>
              </a:rPr>
              <a:t>一款</a:t>
            </a:r>
            <a:r>
              <a:rPr lang="en-US" altLang="zh-CN" dirty="0">
                <a:latin typeface="微软雅黑" panose="020B0503020204020204" charset="-122"/>
                <a:ea typeface="微软雅黑" panose="020B0503020204020204" charset="-122"/>
                <a:cs typeface="Times New Roman" panose="02020603050405020304" pitchFamily="18" charset="0"/>
                <a:sym typeface="+mn-ea"/>
              </a:rPr>
              <a:t>集</a:t>
            </a:r>
            <a:r>
              <a:rPr lang="zh-CN" altLang="en-US" dirty="0">
                <a:latin typeface="微软雅黑" panose="020B0503020204020204" charset="-122"/>
                <a:ea typeface="微软雅黑" panose="020B0503020204020204" charset="-122"/>
                <a:cs typeface="Times New Roman" panose="02020603050405020304" pitchFamily="18" charset="0"/>
                <a:sym typeface="+mn-ea"/>
              </a:rPr>
              <a:t>导学预习</a:t>
            </a:r>
            <a:r>
              <a:rPr lang="en-US" altLang="zh-CN" dirty="0">
                <a:latin typeface="微软雅黑" panose="020B0503020204020204" charset="-122"/>
                <a:ea typeface="微软雅黑" panose="020B0503020204020204" charset="-122"/>
                <a:cs typeface="Times New Roman" panose="02020603050405020304" pitchFamily="18" charset="0"/>
                <a:sym typeface="+mn-ea"/>
              </a:rPr>
              <a:t>、</a:t>
            </a:r>
            <a:r>
              <a:rPr lang="zh-CN" altLang="en-US" dirty="0">
                <a:latin typeface="微软雅黑" panose="020B0503020204020204" charset="-122"/>
                <a:ea typeface="微软雅黑" panose="020B0503020204020204" charset="-122"/>
                <a:cs typeface="Times New Roman" panose="02020603050405020304" pitchFamily="18" charset="0"/>
                <a:sym typeface="+mn-ea"/>
              </a:rPr>
              <a:t>专业巩固、能力提升</a:t>
            </a:r>
            <a:r>
              <a:rPr lang="en-US" altLang="zh-CN" dirty="0" err="1">
                <a:latin typeface="微软雅黑" panose="020B0503020204020204" charset="-122"/>
                <a:ea typeface="微软雅黑" panose="020B0503020204020204" charset="-122"/>
                <a:cs typeface="Times New Roman" panose="02020603050405020304" pitchFamily="18" charset="0"/>
                <a:sym typeface="+mn-ea"/>
              </a:rPr>
              <a:t>等功能于一体的</a:t>
            </a:r>
            <a:r>
              <a:rPr lang="en-US" altLang="zh-CN" b="1" dirty="0" err="1">
                <a:solidFill>
                  <a:srgbClr val="C00000"/>
                </a:solidFill>
                <a:latin typeface="微软雅黑" panose="020B0503020204020204" charset="-122"/>
                <a:ea typeface="微软雅黑" panose="020B0503020204020204" charset="-122"/>
                <a:cs typeface="Times New Roman" panose="02020603050405020304" pitchFamily="18" charset="0"/>
                <a:sym typeface="+mn-ea"/>
              </a:rPr>
              <a:t>专业课学习</a:t>
            </a:r>
            <a:r>
              <a:rPr lang="zh-CN" altLang="en-US" b="1"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教辅</a:t>
            </a:r>
            <a:r>
              <a:rPr lang="en-US" altLang="zh-CN" dirty="0" err="1">
                <a:latin typeface="微软雅黑" panose="020B0503020204020204" charset="-122"/>
                <a:ea typeface="微软雅黑" panose="020B0503020204020204" charset="-122"/>
                <a:cs typeface="Times New Roman" panose="02020603050405020304" pitchFamily="18" charset="0"/>
                <a:sym typeface="+mn-ea"/>
              </a:rPr>
              <a:t>数据库</a:t>
            </a:r>
            <a:r>
              <a:rPr lang="en-US" altLang="zh-CN" dirty="0">
                <a:latin typeface="微软雅黑" panose="020B0503020204020204" charset="-122"/>
                <a:ea typeface="微软雅黑" panose="020B0503020204020204" charset="-122"/>
                <a:cs typeface="Times New Roman" panose="02020603050405020304" pitchFamily="18" charset="0"/>
                <a:sym typeface="+mn-ea"/>
              </a:rPr>
              <a:t>。</a:t>
            </a:r>
            <a:r>
              <a:rPr lang="zh-CN" altLang="en-US" dirty="0">
                <a:latin typeface="微软雅黑" panose="020B0503020204020204" charset="-122"/>
                <a:ea typeface="微软雅黑" panose="020B0503020204020204" charset="-122"/>
                <a:cs typeface="Times New Roman" panose="02020603050405020304" pitchFamily="18" charset="0"/>
                <a:sym typeface="+mn-ea"/>
              </a:rPr>
              <a:t>数据库</a:t>
            </a:r>
            <a:r>
              <a:rPr lang="en-US" altLang="zh-CN"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收录理学、工学、经济学、管理学、法学、教育学、文学等</a:t>
            </a:r>
            <a:r>
              <a:rPr lang="en-US" altLang="zh-CN" b="1"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12</a:t>
            </a:r>
            <a:r>
              <a:rPr lang="en-US" altLang="zh-CN"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大学科门类</a:t>
            </a:r>
            <a:r>
              <a:rPr lang="en-US" altLang="zh-CN" b="1"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1100</a:t>
            </a:r>
            <a:r>
              <a:rPr lang="zh-CN" altLang="en-US"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余</a:t>
            </a:r>
            <a:r>
              <a:rPr lang="en-US" altLang="zh-CN" dirty="0" err="1">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门专业课的课程学习指导、知识脉络剖析、重点难点归纳</a:t>
            </a:r>
            <a:r>
              <a:rPr lang="en-US" altLang="zh-CN"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a:t>
            </a:r>
            <a:r>
              <a:rPr lang="zh-CN" altLang="en-US"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学科精讲视频、</a:t>
            </a:r>
            <a:r>
              <a:rPr lang="en-US" altLang="zh-CN" dirty="0" err="1">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章节同步练习试卷等资源</a:t>
            </a:r>
            <a:r>
              <a:rPr lang="en-US" altLang="zh-CN"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a:t>
            </a:r>
            <a:r>
              <a:rPr lang="zh-CN" altLang="en-US"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提供</a:t>
            </a:r>
            <a:r>
              <a:rPr lang="zh-CN" altLang="en-US" b="1" dirty="0">
                <a:solidFill>
                  <a:srgbClr val="FF7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清华大学、北京大学、武汉大学、中山大学</a:t>
            </a:r>
            <a:r>
              <a:rPr lang="zh-CN" altLang="en-US"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等高校</a:t>
            </a:r>
            <a:r>
              <a:rPr lang="zh-CN" altLang="en-US" b="1"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国家精品课程</a:t>
            </a:r>
            <a:r>
              <a:rPr lang="zh-CN" altLang="en-US"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及相关</a:t>
            </a:r>
            <a:r>
              <a:rPr lang="zh-CN" altLang="en-US" b="1"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教学课件</a:t>
            </a:r>
            <a:r>
              <a:rPr lang="zh-CN" altLang="en-US"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，一方面帮助</a:t>
            </a:r>
            <a:r>
              <a:rPr lang="zh-CN" altLang="en-US" b="1"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学生</a:t>
            </a:r>
            <a:r>
              <a:rPr lang="zh-CN" altLang="en-US"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随时随地学习名校名师课程、夯实专业基础、提升专业素养；另一方面辅助</a:t>
            </a:r>
            <a:r>
              <a:rPr lang="zh-CN" altLang="en-US" b="1"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教师</a:t>
            </a:r>
            <a:r>
              <a:rPr lang="zh-CN" altLang="en-US"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教学工作，设计符合专业前景与院校实际的专业课教学方案。</a:t>
            </a:r>
            <a:endParaRPr lang="zh-CN" altLang="en-US" dirty="0">
              <a:latin typeface="微软雅黑" panose="020B0503020204020204" charset="-122"/>
              <a:ea typeface="微软雅黑" panose="020B0503020204020204" charset="-122"/>
              <a:cs typeface="Times New Roman" panose="02020603050405020304" pitchFamily="18" charset="0"/>
              <a:sym typeface="+mn-ea"/>
            </a:endParaRPr>
          </a:p>
        </p:txBody>
      </p:sp>
      <p:grpSp>
        <p:nvGrpSpPr>
          <p:cNvPr id="8" name="组合 7"/>
          <p:cNvGrpSpPr/>
          <p:nvPr/>
        </p:nvGrpSpPr>
        <p:grpSpPr>
          <a:xfrm>
            <a:off x="0" y="0"/>
            <a:ext cx="12192000" cy="641021"/>
            <a:chOff x="0" y="0"/>
            <a:chExt cx="12192000" cy="641021"/>
          </a:xfrm>
        </p:grpSpPr>
        <p:grpSp>
          <p:nvGrpSpPr>
            <p:cNvPr id="9" name="组合 8"/>
            <p:cNvGrpSpPr/>
            <p:nvPr/>
          </p:nvGrpSpPr>
          <p:grpSpPr>
            <a:xfrm>
              <a:off x="0" y="0"/>
              <a:ext cx="12192000" cy="641021"/>
              <a:chOff x="0" y="0"/>
              <a:chExt cx="12192000" cy="641021"/>
            </a:xfrm>
          </p:grpSpPr>
          <p:sp>
            <p:nvSpPr>
              <p:cNvPr id="11" name="矩形 10"/>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18475" y="81983"/>
                <a:ext cx="2264830" cy="477054"/>
              </a:xfrm>
              <a:prstGeom prst="rect">
                <a:avLst/>
              </a:prstGeom>
              <a:noFill/>
            </p:spPr>
            <p:txBody>
              <a:bodyPr wrap="square" rtlCol="0">
                <a:spAutoFit/>
              </a:bodyPr>
              <a:lstStyle/>
              <a:p>
                <a:r>
                  <a:rPr lang="zh-CN" altLang="en-US" sz="2500" b="1" dirty="0">
                    <a:solidFill>
                      <a:schemeClr val="tx1">
                        <a:lumMod val="85000"/>
                        <a:lumOff val="15000"/>
                      </a:schemeClr>
                    </a:solidFill>
                    <a:latin typeface="做字网改造文鼎简体颜体" pitchFamily="1" charset="-122"/>
                    <a:ea typeface="做字网改造文鼎简体颜体" pitchFamily="1" charset="-122"/>
                  </a:rPr>
                  <a:t>产品概述</a:t>
                </a:r>
                <a:endParaRPr lang="zh-CN" altLang="en-US" sz="25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10" name="矩形 9"/>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custDataLst>
              <p:tags r:id="rId1"/>
            </p:custDataLst>
          </p:nvPr>
        </p:nvPicPr>
        <p:blipFill>
          <a:blip r:embed="rId2"/>
          <a:stretch>
            <a:fillRect/>
          </a:stretch>
        </p:blipFill>
        <p:spPr>
          <a:xfrm>
            <a:off x="7280275" y="1700530"/>
            <a:ext cx="4622165" cy="3456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4"/>
          <p:cNvSpPr/>
          <p:nvPr/>
        </p:nvSpPr>
        <p:spPr>
          <a:xfrm flipH="1">
            <a:off x="7232582" y="2581094"/>
            <a:ext cx="1487875" cy="2180349"/>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latin typeface="思源黑体 CN Light" panose="020B0300000000000000" pitchFamily="34" charset="-122"/>
                <a:ea typeface="思源黑体 CN Light" panose="020B0300000000000000" pitchFamily="34" charset="-122"/>
                <a:cs typeface="+mn-ea"/>
                <a:sym typeface="+mn-lt"/>
              </a:rPr>
              <a:t>数据库</a:t>
            </a:r>
            <a:endParaRPr lang="en-US" altLang="zh-CN" sz="3200" b="1" dirty="0">
              <a:latin typeface="思源黑体 CN Light" panose="020B0300000000000000" pitchFamily="34" charset="-122"/>
              <a:ea typeface="思源黑体 CN Light" panose="020B0300000000000000" pitchFamily="34" charset="-122"/>
              <a:cs typeface="+mn-ea"/>
              <a:sym typeface="+mn-lt"/>
            </a:endParaRPr>
          </a:p>
          <a:p>
            <a:pPr algn="ctr">
              <a:defRPr/>
            </a:pPr>
            <a:r>
              <a:rPr lang="zh-CN" altLang="en-US" sz="3200" b="1" dirty="0">
                <a:latin typeface="思源黑体 CN Light" panose="020B0300000000000000" pitchFamily="34" charset="-122"/>
                <a:ea typeface="思源黑体 CN Light" panose="020B0300000000000000" pitchFamily="34" charset="-122"/>
                <a:cs typeface="+mn-ea"/>
                <a:sym typeface="+mn-lt"/>
              </a:rPr>
              <a:t>资源</a:t>
            </a:r>
            <a:endParaRPr lang="zh-CN" altLang="en-US" sz="3200" b="1" dirty="0">
              <a:latin typeface="思源黑体 CN Light" panose="020B0300000000000000" pitchFamily="34" charset="-122"/>
              <a:ea typeface="思源黑体 CN Light" panose="020B0300000000000000" pitchFamily="34" charset="-122"/>
              <a:cs typeface="+mn-ea"/>
              <a:sym typeface="+mn-lt"/>
            </a:endParaRPr>
          </a:p>
        </p:txBody>
      </p:sp>
      <p:sp>
        <p:nvSpPr>
          <p:cNvPr id="29" name="任意多边形 5"/>
          <p:cNvSpPr/>
          <p:nvPr/>
        </p:nvSpPr>
        <p:spPr>
          <a:xfrm flipH="1">
            <a:off x="6135671" y="2966744"/>
            <a:ext cx="979237" cy="1469040"/>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latin typeface="思源黑体 CN Light" panose="020B0300000000000000" pitchFamily="34" charset="-122"/>
                <a:ea typeface="思源黑体 CN Light" panose="020B0300000000000000" pitchFamily="34" charset="-122"/>
                <a:cs typeface="+mn-ea"/>
                <a:sym typeface="+mn-lt"/>
              </a:rPr>
              <a:t>数据库</a:t>
            </a:r>
            <a:endParaRPr lang="en-US" altLang="zh-CN" sz="2000" b="1" dirty="0">
              <a:latin typeface="思源黑体 CN Light" panose="020B0300000000000000" pitchFamily="34" charset="-122"/>
              <a:ea typeface="思源黑体 CN Light" panose="020B0300000000000000" pitchFamily="34" charset="-122"/>
              <a:cs typeface="+mn-ea"/>
              <a:sym typeface="+mn-lt"/>
            </a:endParaRPr>
          </a:p>
          <a:p>
            <a:pPr algn="ctr">
              <a:defRPr/>
            </a:pPr>
            <a:r>
              <a:rPr lang="zh-CN" altLang="en-US" sz="2000" b="1" dirty="0">
                <a:latin typeface="思源黑体 CN Light" panose="020B0300000000000000" pitchFamily="34" charset="-122"/>
                <a:ea typeface="思源黑体 CN Light" panose="020B0300000000000000" pitchFamily="34" charset="-122"/>
                <a:cs typeface="+mn-ea"/>
                <a:sym typeface="+mn-lt"/>
              </a:rPr>
              <a:t>功能</a:t>
            </a:r>
            <a:endParaRPr lang="zh-CN" altLang="en-US" sz="2000" b="1" dirty="0">
              <a:latin typeface="思源黑体 CN Light" panose="020B0300000000000000" pitchFamily="34" charset="-122"/>
              <a:ea typeface="思源黑体 CN Light" panose="020B0300000000000000" pitchFamily="34" charset="-122"/>
              <a:cs typeface="+mn-ea"/>
              <a:sym typeface="+mn-lt"/>
            </a:endParaRPr>
          </a:p>
        </p:txBody>
      </p:sp>
      <p:sp>
        <p:nvSpPr>
          <p:cNvPr id="30" name="任意多边形 8"/>
          <p:cNvSpPr/>
          <p:nvPr/>
        </p:nvSpPr>
        <p:spPr>
          <a:xfrm flipH="1">
            <a:off x="5356461" y="3205424"/>
            <a:ext cx="594504" cy="956897"/>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dirty="0">
                <a:latin typeface="思源黑体 CN Light" panose="020B0300000000000000" pitchFamily="34" charset="-122"/>
                <a:ea typeface="思源黑体 CN Light" panose="020B0300000000000000" pitchFamily="34" charset="-122"/>
                <a:cs typeface="+mn-ea"/>
                <a:sym typeface="+mn-lt"/>
              </a:rPr>
              <a:t>应用模式</a:t>
            </a:r>
            <a:endParaRPr lang="zh-CN" altLang="en-US" sz="1400" b="1" dirty="0">
              <a:latin typeface="思源黑体 CN Light" panose="020B0300000000000000" pitchFamily="34" charset="-122"/>
              <a:ea typeface="思源黑体 CN Light" panose="020B0300000000000000" pitchFamily="34" charset="-122"/>
              <a:cs typeface="+mn-ea"/>
              <a:sym typeface="+mn-lt"/>
            </a:endParaRPr>
          </a:p>
        </p:txBody>
      </p:sp>
      <p:sp>
        <p:nvSpPr>
          <p:cNvPr id="31" name="任意多边形 9"/>
          <p:cNvSpPr/>
          <p:nvPr/>
        </p:nvSpPr>
        <p:spPr>
          <a:xfrm flipH="1">
            <a:off x="8838131" y="2131722"/>
            <a:ext cx="1933264" cy="3104302"/>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400" b="1" dirty="0">
                <a:latin typeface="思源黑体 CN Light" panose="020B0300000000000000" pitchFamily="34" charset="-122"/>
                <a:ea typeface="思源黑体 CN Light" panose="020B0300000000000000" pitchFamily="34" charset="-122"/>
                <a:cs typeface="+mn-ea"/>
                <a:sym typeface="+mn-lt"/>
              </a:rPr>
              <a:t>知识</a:t>
            </a:r>
            <a:endParaRPr lang="en-US" altLang="zh-CN" sz="4400" b="1" dirty="0">
              <a:latin typeface="思源黑体 CN Light" panose="020B0300000000000000" pitchFamily="34" charset="-122"/>
              <a:ea typeface="思源黑体 CN Light" panose="020B0300000000000000" pitchFamily="34" charset="-122"/>
              <a:cs typeface="+mn-ea"/>
              <a:sym typeface="+mn-lt"/>
            </a:endParaRPr>
          </a:p>
          <a:p>
            <a:pPr algn="ctr">
              <a:defRPr/>
            </a:pPr>
            <a:r>
              <a:rPr lang="zh-CN" altLang="en-US" sz="4400" b="1" dirty="0">
                <a:latin typeface="思源黑体 CN Light" panose="020B0300000000000000" pitchFamily="34" charset="-122"/>
                <a:ea typeface="思源黑体 CN Light" panose="020B0300000000000000" pitchFamily="34" charset="-122"/>
                <a:cs typeface="+mn-ea"/>
                <a:sym typeface="+mn-lt"/>
              </a:rPr>
              <a:t>体系</a:t>
            </a:r>
            <a:endParaRPr lang="zh-CN" altLang="en-US" sz="4400" b="1" dirty="0">
              <a:latin typeface="思源黑体 CN Light" panose="020B0300000000000000" pitchFamily="34" charset="-122"/>
              <a:ea typeface="思源黑体 CN Light" panose="020B0300000000000000" pitchFamily="34" charset="-122"/>
              <a:cs typeface="+mn-ea"/>
              <a:sym typeface="+mn-lt"/>
            </a:endParaRPr>
          </a:p>
        </p:txBody>
      </p:sp>
      <p:cxnSp>
        <p:nvCxnSpPr>
          <p:cNvPr id="32" name="直接连接符 31"/>
          <p:cNvCxnSpPr/>
          <p:nvPr/>
        </p:nvCxnSpPr>
        <p:spPr>
          <a:xfrm flipV="1">
            <a:off x="5356459" y="1811259"/>
            <a:ext cx="5414935" cy="138218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356459" y="4162323"/>
            <a:ext cx="5414935" cy="141063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肘形连接符 14"/>
          <p:cNvCxnSpPr/>
          <p:nvPr/>
        </p:nvCxnSpPr>
        <p:spPr>
          <a:xfrm rot="10800000">
            <a:off x="3853544" y="2695677"/>
            <a:ext cx="1800169" cy="419850"/>
          </a:xfrm>
          <a:prstGeom prst="bentConnector3">
            <a:avLst>
              <a:gd name="adj1" fmla="val -19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肘形连接符 15"/>
          <p:cNvCxnSpPr/>
          <p:nvPr/>
        </p:nvCxnSpPr>
        <p:spPr>
          <a:xfrm>
            <a:off x="7137646" y="918448"/>
            <a:ext cx="3045666" cy="1030750"/>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肘形连接符 16"/>
          <p:cNvCxnSpPr/>
          <p:nvPr/>
        </p:nvCxnSpPr>
        <p:spPr>
          <a:xfrm>
            <a:off x="4513334" y="4340278"/>
            <a:ext cx="1931729" cy="114804"/>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肘形连接符 17"/>
          <p:cNvCxnSpPr/>
          <p:nvPr/>
        </p:nvCxnSpPr>
        <p:spPr>
          <a:xfrm rot="10800000" flipV="1">
            <a:off x="7137647" y="4659819"/>
            <a:ext cx="979236" cy="566886"/>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3093385" y="739040"/>
            <a:ext cx="3977704" cy="417195"/>
          </a:xfrm>
          <a:prstGeom prst="rect">
            <a:avLst/>
          </a:prstGeom>
          <a:noFill/>
        </p:spPr>
        <p:txBody>
          <a:bodyPr vert="horz" wrap="none" lIns="0" tIns="0" rIns="0" bIns="0" anchor="ctr">
            <a:noAutofit/>
          </a:bodyPr>
          <a:lstStyle/>
          <a:p>
            <a:pPr algn="r" defTabSz="508000" eaLnBrk="0"/>
            <a:r>
              <a:rPr lang="zh-CN" altLang="en-US" sz="2000" b="1" dirty="0">
                <a:solidFill>
                  <a:srgbClr val="C00000"/>
                </a:solidFill>
                <a:effectLst>
                  <a:outerShdw blurRad="38100" dist="38100" dir="2700000" algn="tl">
                    <a:srgbClr val="000000">
                      <a:alpha val="43137"/>
                    </a:srgbClr>
                  </a:outerShdw>
                </a:effectLst>
                <a:latin typeface="思源黑体 CN Light" panose="020B0300000000000000" pitchFamily="34" charset="-122"/>
                <a:ea typeface="微软雅黑" panose="020B0503020204020204" charset="-122"/>
              </a:rPr>
              <a:t>知识体系健全</a:t>
            </a:r>
            <a:endParaRPr lang="ko-KR" altLang="en-US" sz="2000" b="1" dirty="0">
              <a:solidFill>
                <a:srgbClr val="C00000"/>
              </a:solidFill>
              <a:effectLst>
                <a:outerShdw blurRad="38100" dist="38100" dir="2700000" algn="tl">
                  <a:srgbClr val="000000">
                    <a:alpha val="43137"/>
                  </a:srgbClr>
                </a:outerShdw>
              </a:effectLst>
              <a:latin typeface="思源黑体 CN Light" panose="020B0300000000000000" pitchFamily="34" charset="-122"/>
              <a:ea typeface="微软雅黑" panose="020B0503020204020204" charset="-122"/>
            </a:endParaRPr>
          </a:p>
        </p:txBody>
      </p:sp>
      <p:sp>
        <p:nvSpPr>
          <p:cNvPr id="39" name="文本框 38"/>
          <p:cNvSpPr txBox="1"/>
          <p:nvPr/>
        </p:nvSpPr>
        <p:spPr>
          <a:xfrm>
            <a:off x="2246050" y="1143024"/>
            <a:ext cx="6294268" cy="996518"/>
          </a:xfrm>
          <a:prstGeom prst="rect">
            <a:avLst/>
          </a:prstGeom>
          <a:noFill/>
        </p:spPr>
        <p:txBody>
          <a:bodyPr vert="horz" wrap="none" lIns="0" tIns="0" rIns="0" bIns="0" anchor="ctr">
            <a:noAutofit/>
          </a:bodyPr>
          <a:lstStyle/>
          <a:p>
            <a:pPr algn="just">
              <a:lnSpc>
                <a:spcPct val="150000"/>
              </a:lnSpc>
            </a:pPr>
            <a:r>
              <a:rPr lang="zh-CN" altLang="en-US" sz="1200" dirty="0">
                <a:latin typeface="微软雅黑" panose="020B0503020204020204" charset="-122"/>
                <a:ea typeface="微软雅黑" panose="020B0503020204020204" charset="-122"/>
                <a:cs typeface="Times New Roman" panose="02020603050405020304" pitchFamily="18" charset="0"/>
                <a:sym typeface="+mn-ea"/>
              </a:rPr>
              <a:t>根据国务院学位委员会和国家教育部发布的</a:t>
            </a:r>
            <a:r>
              <a:rPr lang="en-US" altLang="zh-CN" sz="12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2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学位授予和人才培养学科目录</a:t>
            </a:r>
            <a:r>
              <a:rPr lang="en-US" altLang="zh-CN" sz="12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200" dirty="0">
                <a:latin typeface="微软雅黑" panose="020B0503020204020204" charset="-122"/>
                <a:ea typeface="微软雅黑" panose="020B0503020204020204" charset="-122"/>
                <a:cs typeface="Times New Roman" panose="02020603050405020304" pitchFamily="18" charset="0"/>
                <a:sym typeface="+mn-ea"/>
              </a:rPr>
              <a:t>，收录：</a:t>
            </a:r>
            <a:endParaRPr lang="en-US" altLang="zh-CN" sz="1200" dirty="0">
              <a:latin typeface="微软雅黑" panose="020B0503020204020204" charset="-122"/>
              <a:ea typeface="微软雅黑" panose="020B0503020204020204" charset="-122"/>
              <a:cs typeface="Times New Roman" panose="02020603050405020304" pitchFamily="18" charset="0"/>
              <a:sym typeface="+mn-ea"/>
            </a:endParaRPr>
          </a:p>
          <a:p>
            <a:pPr algn="just">
              <a:lnSpc>
                <a:spcPct val="150000"/>
              </a:lnSpc>
            </a:pPr>
            <a:r>
              <a:rPr lang="zh-CN" altLang="en-US" sz="1200" dirty="0">
                <a:latin typeface="微软雅黑" panose="020B0503020204020204" charset="-122"/>
                <a:ea typeface="微软雅黑" panose="020B0503020204020204" charset="-122"/>
                <a:cs typeface="Times New Roman" panose="02020603050405020304" pitchFamily="18" charset="0"/>
                <a:sym typeface="+mn-ea"/>
              </a:rPr>
              <a:t>哲学、经济学、法学、教育学、文学、历史学、理学、工学、农学、医学、管理学、艺术学</a:t>
            </a:r>
            <a:r>
              <a:rPr lang="en-US" altLang="zh-CN" sz="1200" dirty="0">
                <a:latin typeface="微软雅黑" panose="020B0503020204020204" charset="-122"/>
                <a:ea typeface="微软雅黑" panose="020B0503020204020204" charset="-122"/>
                <a:cs typeface="Times New Roman" panose="02020603050405020304" pitchFamily="18" charset="0"/>
                <a:sym typeface="+mn-ea"/>
              </a:rPr>
              <a:t>等</a:t>
            </a:r>
            <a:endParaRPr lang="en-US" altLang="zh-CN" sz="1200" dirty="0">
              <a:latin typeface="微软雅黑" panose="020B0503020204020204" charset="-122"/>
              <a:ea typeface="微软雅黑" panose="020B0503020204020204" charset="-122"/>
              <a:cs typeface="Times New Roman" panose="02020603050405020304" pitchFamily="18" charset="0"/>
              <a:sym typeface="+mn-ea"/>
            </a:endParaRPr>
          </a:p>
          <a:p>
            <a:pPr algn="just">
              <a:lnSpc>
                <a:spcPct val="150000"/>
              </a:lnSpc>
            </a:pPr>
            <a:r>
              <a:rPr lang="en-US" altLang="zh-CN" sz="12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12</a:t>
            </a:r>
            <a:r>
              <a:rPr lang="en-US" altLang="zh-CN" sz="1200" dirty="0">
                <a:latin typeface="微软雅黑" panose="020B0503020204020204" charset="-122"/>
                <a:ea typeface="微软雅黑" panose="020B0503020204020204" charset="-122"/>
                <a:cs typeface="Times New Roman" panose="02020603050405020304" pitchFamily="18" charset="0"/>
                <a:sym typeface="+mn-ea"/>
              </a:rPr>
              <a:t>大专辑</a:t>
            </a:r>
            <a:r>
              <a:rPr lang="en-US" altLang="zh-CN" sz="12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10</a:t>
            </a:r>
            <a:r>
              <a:rPr lang="en-US" altLang="zh-CN" sz="12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00</a:t>
            </a:r>
            <a:r>
              <a:rPr lang="zh-CN" altLang="en-US" sz="12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门</a:t>
            </a:r>
            <a:r>
              <a:rPr lang="zh-CN" altLang="en-US" sz="1200" dirty="0">
                <a:latin typeface="微软雅黑" panose="020B0503020204020204" charset="-122"/>
                <a:ea typeface="微软雅黑" panose="020B0503020204020204" charset="-122"/>
                <a:cs typeface="Times New Roman" panose="02020603050405020304" pitchFamily="18" charset="0"/>
                <a:sym typeface="+mn-ea"/>
              </a:rPr>
              <a:t>专业课</a:t>
            </a:r>
            <a:r>
              <a:rPr lang="en-US" altLang="zh-CN" sz="1200" dirty="0" err="1">
                <a:latin typeface="微软雅黑" panose="020B0503020204020204" charset="-122"/>
                <a:ea typeface="微软雅黑" panose="020B0503020204020204" charset="-122"/>
                <a:cs typeface="Times New Roman" panose="02020603050405020304" pitchFamily="18" charset="0"/>
                <a:sym typeface="+mn-ea"/>
              </a:rPr>
              <a:t>科目</a:t>
            </a:r>
            <a:r>
              <a:rPr lang="zh-CN" altLang="en-US" sz="1200" dirty="0">
                <a:latin typeface="微软雅黑" panose="020B0503020204020204" charset="-122"/>
                <a:ea typeface="微软雅黑" panose="020B0503020204020204" charset="-122"/>
                <a:cs typeface="Times New Roman" panose="02020603050405020304" pitchFamily="18" charset="0"/>
                <a:sym typeface="+mn-ea"/>
              </a:rPr>
              <a:t>。</a:t>
            </a:r>
            <a:endParaRPr lang="en-US" altLang="zh-CN" sz="1200" u="sng" dirty="0">
              <a:solidFill>
                <a:schemeClr val="accent6">
                  <a:lumMod val="50000"/>
                </a:schemeClr>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0" name="文本框 39"/>
          <p:cNvSpPr txBox="1"/>
          <p:nvPr/>
        </p:nvSpPr>
        <p:spPr>
          <a:xfrm>
            <a:off x="614464" y="2435693"/>
            <a:ext cx="3107460" cy="417195"/>
          </a:xfrm>
          <a:prstGeom prst="rect">
            <a:avLst/>
          </a:prstGeom>
          <a:noFill/>
        </p:spPr>
        <p:txBody>
          <a:bodyPr vert="horz" wrap="none" lIns="0" tIns="0" rIns="0" bIns="0" anchor="ctr">
            <a:noAutofit/>
          </a:bodyPr>
          <a:lstStyle/>
          <a:p>
            <a:pPr algn="r" defTabSz="508000" eaLnBrk="0"/>
            <a:r>
              <a:rPr lang="zh-CN" altLang="en-US" sz="2000" b="1" dirty="0">
                <a:solidFill>
                  <a:srgbClr val="C00000"/>
                </a:solidFill>
                <a:effectLst>
                  <a:outerShdw blurRad="38100" dist="38100" dir="2700000" algn="tl">
                    <a:srgbClr val="000000">
                      <a:alpha val="43137"/>
                    </a:srgbClr>
                  </a:outerShdw>
                </a:effectLst>
                <a:ea typeface="微软雅黑" panose="020B0503020204020204" charset="-122"/>
              </a:rPr>
              <a:t>应用模式便捷</a:t>
            </a:r>
            <a:endParaRPr lang="ko-KR" altLang="en-US" sz="2000" b="1" dirty="0">
              <a:solidFill>
                <a:srgbClr val="C00000"/>
              </a:solidFill>
              <a:effectLst>
                <a:outerShdw blurRad="38100" dist="38100" dir="2700000" algn="tl">
                  <a:srgbClr val="000000">
                    <a:alpha val="43137"/>
                  </a:srgbClr>
                </a:outerShdw>
              </a:effectLst>
            </a:endParaRPr>
          </a:p>
        </p:txBody>
      </p:sp>
      <p:sp>
        <p:nvSpPr>
          <p:cNvPr id="41" name="文本框 40"/>
          <p:cNvSpPr txBox="1"/>
          <p:nvPr/>
        </p:nvSpPr>
        <p:spPr>
          <a:xfrm>
            <a:off x="2168194" y="2966744"/>
            <a:ext cx="703516" cy="629772"/>
          </a:xfrm>
          <a:prstGeom prst="rect">
            <a:avLst/>
          </a:prstGeom>
          <a:noFill/>
        </p:spPr>
        <p:txBody>
          <a:bodyPr vert="horz" wrap="none" lIns="0" tIns="0" rIns="0" bIns="0" anchor="ctr">
            <a:noAutofit/>
          </a:bodyPr>
          <a:lstStyle/>
          <a:p>
            <a:pPr marL="171450" indent="-171450" algn="r" defTabSz="508000" eaLnBrk="0">
              <a:lnSpc>
                <a:spcPct val="150000"/>
              </a:lnSpc>
              <a:buFont typeface="Wingdings" panose="05000000000000000000" pitchFamily="2" charset="2"/>
              <a:buChar char="p"/>
            </a:pPr>
            <a:r>
              <a:rPr lang="en-US" altLang="zh-CN"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Web</a:t>
            </a: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版</a:t>
            </a:r>
            <a:endParaRPr lang="en-US" altLang="zh-CN" sz="12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marL="171450" indent="-171450" algn="r" defTabSz="508000" eaLnBrk="0">
              <a:lnSpc>
                <a:spcPct val="150000"/>
              </a:lnSpc>
              <a:buFont typeface="Wingdings" panose="05000000000000000000" pitchFamily="2" charset="2"/>
              <a:buChar char="p"/>
            </a:pPr>
            <a:r>
              <a:rPr lang="en-US" altLang="zh-CN"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App</a:t>
            </a: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版</a:t>
            </a:r>
            <a:endParaRPr lang="en-US" altLang="zh-CN" sz="12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marL="171450" indent="-171450" algn="r" defTabSz="508000" eaLnBrk="0">
              <a:lnSpc>
                <a:spcPct val="150000"/>
              </a:lnSpc>
              <a:buFont typeface="Wingdings" panose="05000000000000000000" pitchFamily="2" charset="2"/>
              <a:buChar char="p"/>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微信版</a:t>
            </a:r>
            <a:endParaRPr lang="en-US" altLang="zh-CN" sz="12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42" name="文本框 41"/>
          <p:cNvSpPr txBox="1"/>
          <p:nvPr/>
        </p:nvSpPr>
        <p:spPr>
          <a:xfrm>
            <a:off x="1308430" y="4162160"/>
            <a:ext cx="3107460" cy="417195"/>
          </a:xfrm>
          <a:prstGeom prst="rect">
            <a:avLst/>
          </a:prstGeom>
          <a:noFill/>
        </p:spPr>
        <p:txBody>
          <a:bodyPr vert="horz" wrap="none" lIns="0" tIns="0" rIns="0" bIns="0" anchor="ctr">
            <a:noAutofit/>
          </a:bodyPr>
          <a:lstStyle/>
          <a:p>
            <a:pPr algn="r" defTabSz="508000" eaLnBrk="0"/>
            <a:r>
              <a:rPr lang="zh-CN" altLang="en-US" b="1" dirty="0">
                <a:solidFill>
                  <a:srgbClr val="C00000"/>
                </a:solidFill>
                <a:effectLst>
                  <a:outerShdw blurRad="38100" dist="38100" dir="2700000" algn="tl">
                    <a:srgbClr val="000000">
                      <a:alpha val="43137"/>
                    </a:srgbClr>
                  </a:outerShdw>
                </a:effectLst>
                <a:latin typeface="思源黑体 CN Light" panose="020B0300000000000000" pitchFamily="34" charset="-122"/>
                <a:ea typeface="微软雅黑" panose="020B0503020204020204" charset="-122"/>
              </a:rPr>
              <a:t>数据库功能实用</a:t>
            </a:r>
            <a:endParaRPr lang="ko-KR" altLang="en-US" b="1" dirty="0">
              <a:solidFill>
                <a:srgbClr val="C00000"/>
              </a:solidFill>
              <a:effectLst>
                <a:outerShdw blurRad="38100" dist="38100" dir="2700000" algn="tl">
                  <a:srgbClr val="000000">
                    <a:alpha val="43137"/>
                  </a:srgbClr>
                </a:outerShdw>
              </a:effectLst>
              <a:latin typeface="思源黑体 CN Light" panose="020B0300000000000000" pitchFamily="34" charset="-122"/>
              <a:ea typeface="微软雅黑" panose="020B0503020204020204" charset="-122"/>
            </a:endParaRPr>
          </a:p>
        </p:txBody>
      </p:sp>
      <p:sp>
        <p:nvSpPr>
          <p:cNvPr id="43" name="文本框 42"/>
          <p:cNvSpPr txBox="1"/>
          <p:nvPr/>
        </p:nvSpPr>
        <p:spPr>
          <a:xfrm>
            <a:off x="3119911" y="4631004"/>
            <a:ext cx="865658" cy="1999130"/>
          </a:xfrm>
          <a:prstGeom prst="rect">
            <a:avLst/>
          </a:prstGeom>
          <a:noFill/>
        </p:spPr>
        <p:txBody>
          <a:bodyPr vert="horz" wrap="none" lIns="0" tIns="0" rIns="0" bIns="0" anchor="ctr">
            <a:noAutofit/>
          </a:bodyPr>
          <a:lstStyle/>
          <a:p>
            <a:pPr marL="171450" indent="-171450" algn="just">
              <a:lnSpc>
                <a:spcPct val="150000"/>
              </a:lnSpc>
              <a:buFont typeface="Wingdings" panose="05000000000000000000" pitchFamily="2" charset="2"/>
              <a:buChar char="p"/>
            </a:pPr>
            <a:r>
              <a:rPr lang="zh-CN" altLang="en-US"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rPr>
              <a:t>课程学习</a:t>
            </a:r>
            <a:endParaRPr lang="en-US" altLang="zh-CN"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a:p>
            <a:pPr marL="171450" indent="-171450" algn="just">
              <a:lnSpc>
                <a:spcPct val="150000"/>
              </a:lnSpc>
              <a:buFont typeface="Wingdings" panose="05000000000000000000" pitchFamily="2" charset="2"/>
              <a:buChar char="p"/>
            </a:pPr>
            <a:r>
              <a:rPr lang="en-US" altLang="zh-CN" sz="1200" dirty="0" err="1">
                <a:latin typeface="微软雅黑" panose="020B0503020204020204" charset="-122"/>
                <a:ea typeface="微软雅黑" panose="020B0503020204020204" charset="-122"/>
                <a:cs typeface="Times New Roman" panose="02020603050405020304" pitchFamily="18" charset="0"/>
                <a:sym typeface="微软雅黑" panose="020B0503020204020204" charset="-122"/>
              </a:rPr>
              <a:t>专项练习</a:t>
            </a:r>
            <a:endParaRPr lang="en-US" altLang="zh-CN"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a:p>
            <a:pPr marL="171450" indent="-171450" algn="just">
              <a:lnSpc>
                <a:spcPct val="150000"/>
              </a:lnSpc>
              <a:buFont typeface="Wingdings" panose="05000000000000000000" pitchFamily="2" charset="2"/>
              <a:buChar char="p"/>
            </a:pPr>
            <a:r>
              <a:rPr lang="en-US" altLang="zh-CN" sz="1200" dirty="0" err="1">
                <a:latin typeface="微软雅黑" panose="020B0503020204020204" charset="-122"/>
                <a:ea typeface="微软雅黑" panose="020B0503020204020204" charset="-122"/>
                <a:cs typeface="Times New Roman" panose="02020603050405020304" pitchFamily="18" charset="0"/>
                <a:sym typeface="微软雅黑" panose="020B0503020204020204" charset="-122"/>
              </a:rPr>
              <a:t>错题记录</a:t>
            </a:r>
            <a:endParaRPr lang="en-US" altLang="zh-CN"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a:p>
            <a:pPr marL="171450" indent="-171450" algn="just">
              <a:lnSpc>
                <a:spcPct val="150000"/>
              </a:lnSpc>
              <a:buFont typeface="Wingdings" panose="05000000000000000000" pitchFamily="2" charset="2"/>
              <a:buChar char="p"/>
            </a:pPr>
            <a:r>
              <a:rPr lang="en-US" altLang="zh-CN" sz="1200" dirty="0" err="1">
                <a:latin typeface="微软雅黑" panose="020B0503020204020204" charset="-122"/>
                <a:ea typeface="微软雅黑" panose="020B0503020204020204" charset="-122"/>
                <a:cs typeface="Times New Roman" panose="02020603050405020304" pitchFamily="18" charset="0"/>
                <a:sym typeface="微软雅黑" panose="020B0503020204020204" charset="-122"/>
              </a:rPr>
              <a:t>错题组卷</a:t>
            </a:r>
            <a:endParaRPr lang="en-US" altLang="zh-CN"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a:p>
            <a:pPr marL="171450" indent="-171450" algn="just">
              <a:lnSpc>
                <a:spcPct val="150000"/>
              </a:lnSpc>
              <a:buFont typeface="Wingdings" panose="05000000000000000000" pitchFamily="2" charset="2"/>
              <a:buChar char="p"/>
            </a:pPr>
            <a:r>
              <a:rPr lang="zh-CN" altLang="en-US"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rPr>
              <a:t>期末自测</a:t>
            </a:r>
            <a:endParaRPr lang="en-US" altLang="zh-CN"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a:p>
            <a:pPr marL="171450" indent="-171450" algn="just">
              <a:lnSpc>
                <a:spcPct val="150000"/>
              </a:lnSpc>
              <a:buFont typeface="Wingdings" panose="05000000000000000000" pitchFamily="2" charset="2"/>
              <a:buChar char="p"/>
            </a:pPr>
            <a:r>
              <a:rPr lang="zh-CN" altLang="en-US"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rPr>
              <a:t>学习计划</a:t>
            </a:r>
            <a:endParaRPr lang="en-US" altLang="zh-CN"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a:p>
            <a:pPr marL="171450" indent="-171450" algn="just">
              <a:lnSpc>
                <a:spcPct val="150000"/>
              </a:lnSpc>
              <a:buFont typeface="Wingdings" panose="05000000000000000000" pitchFamily="2" charset="2"/>
              <a:buChar char="p"/>
            </a:pPr>
            <a:r>
              <a:rPr lang="en-US" altLang="zh-CN" sz="1200" dirty="0" err="1">
                <a:latin typeface="微软雅黑" panose="020B0503020204020204" charset="-122"/>
                <a:ea typeface="微软雅黑" panose="020B0503020204020204" charset="-122"/>
                <a:cs typeface="Times New Roman" panose="02020603050405020304" pitchFamily="18" charset="0"/>
                <a:sym typeface="微软雅黑" panose="020B0503020204020204" charset="-122"/>
              </a:rPr>
              <a:t>学习进展</a:t>
            </a:r>
            <a:endParaRPr lang="en-US" altLang="zh-CN"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a:p>
            <a:pPr marL="171450" indent="-171450" algn="just">
              <a:lnSpc>
                <a:spcPct val="150000"/>
              </a:lnSpc>
              <a:buFont typeface="Wingdings" panose="05000000000000000000" pitchFamily="2" charset="2"/>
              <a:buChar char="p"/>
            </a:pPr>
            <a:r>
              <a:rPr lang="zh-CN" altLang="en-US"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rPr>
              <a:t>在线考试</a:t>
            </a:r>
            <a:r>
              <a:rPr lang="en-US" altLang="zh-CN"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rPr>
              <a:t>……</a:t>
            </a:r>
            <a:endParaRPr lang="en-US" altLang="zh-CN" sz="12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p:txBody>
      </p:sp>
      <p:sp>
        <p:nvSpPr>
          <p:cNvPr id="44" name="文本框 43"/>
          <p:cNvSpPr txBox="1"/>
          <p:nvPr/>
        </p:nvSpPr>
        <p:spPr>
          <a:xfrm>
            <a:off x="3989835" y="5039614"/>
            <a:ext cx="3107460" cy="417195"/>
          </a:xfrm>
          <a:prstGeom prst="rect">
            <a:avLst/>
          </a:prstGeom>
          <a:noFill/>
        </p:spPr>
        <p:txBody>
          <a:bodyPr vert="horz" wrap="none" lIns="0" tIns="0" rIns="0" bIns="0" anchor="ctr">
            <a:noAutofit/>
          </a:bodyPr>
          <a:lstStyle/>
          <a:p>
            <a:pPr algn="r" defTabSz="508000" eaLnBrk="0"/>
            <a:r>
              <a:rPr lang="zh-CN" altLang="en-US" sz="20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pitchFamily="18" charset="0"/>
              </a:rPr>
              <a:t>资源类型丰富</a:t>
            </a:r>
            <a:endParaRPr lang="ko-KR" altLang="en-US" sz="2000" b="1" dirty="0">
              <a:solidFill>
                <a:srgbClr val="C00000"/>
              </a:solidFill>
              <a:effectLst>
                <a:outerShdw blurRad="38100" dist="38100" dir="2700000" algn="tl">
                  <a:srgbClr val="000000">
                    <a:alpha val="43137"/>
                  </a:srgbClr>
                </a:outerShdw>
              </a:effectLst>
              <a:latin typeface="微软雅黑" panose="020B0503020204020204" charset="-122"/>
              <a:cs typeface="Times New Roman" panose="02020603050405020304" pitchFamily="18" charset="0"/>
            </a:endParaRPr>
          </a:p>
        </p:txBody>
      </p:sp>
      <p:sp>
        <p:nvSpPr>
          <p:cNvPr id="45" name="文本框 44"/>
          <p:cNvSpPr txBox="1"/>
          <p:nvPr/>
        </p:nvSpPr>
        <p:spPr>
          <a:xfrm>
            <a:off x="5743406" y="5404663"/>
            <a:ext cx="1838124" cy="1391747"/>
          </a:xfrm>
          <a:prstGeom prst="rect">
            <a:avLst/>
          </a:prstGeom>
          <a:noFill/>
        </p:spPr>
        <p:txBody>
          <a:bodyPr vert="horz" wrap="none" lIns="0" tIns="0" rIns="0" bIns="0" anchor="ctr">
            <a:noAutofit/>
          </a:bodyPr>
          <a:lstStyle/>
          <a:p>
            <a:pPr marL="381000" indent="-381000">
              <a:lnSpc>
                <a:spcPct val="150000"/>
              </a:lnSpc>
              <a:spcBef>
                <a:spcPct val="0"/>
              </a:spcBef>
              <a:buFont typeface="Wingdings" panose="05000000000000000000" charset="0"/>
              <a:buChar char="p"/>
            </a:pPr>
            <a:r>
              <a:rPr lang="zh-CN" altLang="en-US" sz="1200" dirty="0">
                <a:latin typeface="微软雅黑" panose="020B0503020204020204" charset="-122"/>
                <a:ea typeface="微软雅黑" panose="020B0503020204020204" charset="-122"/>
                <a:cs typeface="微软雅黑" panose="020B0503020204020204" charset="-122"/>
                <a:sym typeface="微软雅黑" panose="020B0503020204020204" charset="-122"/>
              </a:rPr>
              <a:t>知识脉络剖析</a:t>
            </a:r>
            <a:endParaRPr lang="en-US" altLang="zh-CN" sz="1200"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81000" indent="-381000">
              <a:lnSpc>
                <a:spcPct val="150000"/>
              </a:lnSpc>
              <a:spcBef>
                <a:spcPct val="0"/>
              </a:spcBef>
              <a:buFont typeface="Wingdings" panose="05000000000000000000" charset="0"/>
              <a:buChar char="p"/>
            </a:pPr>
            <a:r>
              <a:rPr lang="zh-CN" altLang="en-US" sz="1200" dirty="0">
                <a:latin typeface="微软雅黑" panose="020B0503020204020204" charset="-122"/>
                <a:ea typeface="微软雅黑" panose="020B0503020204020204" charset="-122"/>
                <a:cs typeface="微软雅黑" panose="020B0503020204020204" charset="-122"/>
                <a:sym typeface="微软雅黑" panose="020B0503020204020204" charset="-122"/>
              </a:rPr>
              <a:t>课程学习指导</a:t>
            </a:r>
            <a:endParaRPr lang="en-US" altLang="zh-CN" sz="1200"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81000" indent="-381000">
              <a:lnSpc>
                <a:spcPct val="150000"/>
              </a:lnSpc>
              <a:spcBef>
                <a:spcPct val="0"/>
              </a:spcBef>
              <a:buFont typeface="Wingdings" panose="05000000000000000000" charset="0"/>
              <a:buChar char="p"/>
            </a:pPr>
            <a:r>
              <a:rPr lang="zh-CN" altLang="en-US" sz="1200" dirty="0">
                <a:latin typeface="微软雅黑" panose="020B0503020204020204" charset="-122"/>
                <a:ea typeface="微软雅黑" panose="020B0503020204020204" charset="-122"/>
                <a:cs typeface="微软雅黑" panose="020B0503020204020204" charset="-122"/>
                <a:sym typeface="微软雅黑" panose="020B0503020204020204" charset="-122"/>
              </a:rPr>
              <a:t>重点难点归纳</a:t>
            </a:r>
            <a:endParaRPr lang="en-US" altLang="zh-CN" sz="1200"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81000" indent="-381000">
              <a:lnSpc>
                <a:spcPct val="150000"/>
              </a:lnSpc>
              <a:spcBef>
                <a:spcPct val="0"/>
              </a:spcBef>
              <a:buFont typeface="Wingdings" panose="05000000000000000000" charset="0"/>
              <a:buChar char="p"/>
            </a:pPr>
            <a:r>
              <a:rPr lang="zh-CN" altLang="en-US" sz="1200" dirty="0">
                <a:latin typeface="微软雅黑" panose="020B0503020204020204" charset="-122"/>
                <a:ea typeface="微软雅黑" panose="020B0503020204020204" charset="-122"/>
                <a:cs typeface="微软雅黑" panose="020B0503020204020204" charset="-122"/>
                <a:sym typeface="微软雅黑" panose="020B0503020204020204" charset="-122"/>
              </a:rPr>
              <a:t>知识扩展学习资料</a:t>
            </a:r>
            <a:endParaRPr lang="en-US" altLang="zh-CN" sz="1200"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81000" indent="-381000">
              <a:lnSpc>
                <a:spcPct val="150000"/>
              </a:lnSpc>
              <a:spcBef>
                <a:spcPct val="0"/>
              </a:spcBef>
              <a:buFont typeface="Wingdings" panose="05000000000000000000" charset="0"/>
              <a:buChar char="p"/>
            </a:pPr>
            <a:r>
              <a:rPr lang="zh-CN" altLang="en-US" sz="1200" dirty="0">
                <a:latin typeface="微软雅黑" panose="020B0503020204020204" charset="-122"/>
                <a:ea typeface="微软雅黑" panose="020B0503020204020204" charset="-122"/>
                <a:cs typeface="微软雅黑" panose="020B0503020204020204" charset="-122"/>
                <a:sym typeface="微软雅黑" panose="020B0503020204020204" charset="-122"/>
              </a:rPr>
              <a:t>章节同步练习试卷</a:t>
            </a:r>
            <a:r>
              <a:rPr lang="en-US" altLang="zh-CN" sz="1200" dirty="0">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en-US" altLang="zh-CN" sz="1200"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46" name="组合 45"/>
          <p:cNvGrpSpPr/>
          <p:nvPr/>
        </p:nvGrpSpPr>
        <p:grpSpPr>
          <a:xfrm>
            <a:off x="0" y="0"/>
            <a:ext cx="12192000" cy="641021"/>
            <a:chOff x="0" y="0"/>
            <a:chExt cx="12192000" cy="641021"/>
          </a:xfrm>
        </p:grpSpPr>
        <p:grpSp>
          <p:nvGrpSpPr>
            <p:cNvPr id="47" name="组合 46"/>
            <p:cNvGrpSpPr/>
            <p:nvPr/>
          </p:nvGrpSpPr>
          <p:grpSpPr>
            <a:xfrm>
              <a:off x="0" y="0"/>
              <a:ext cx="12192000" cy="641021"/>
              <a:chOff x="0" y="0"/>
              <a:chExt cx="12192000" cy="641021"/>
            </a:xfrm>
          </p:grpSpPr>
          <p:sp>
            <p:nvSpPr>
              <p:cNvPr id="49" name="矩形 48"/>
              <p:cNvSpPr/>
              <p:nvPr/>
            </p:nvSpPr>
            <p:spPr>
              <a:xfrm>
                <a:off x="254524" y="0"/>
                <a:ext cx="263951" cy="641021"/>
              </a:xfrm>
              <a:prstGeom prst="rect">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0" y="64102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18474" y="81983"/>
                <a:ext cx="3187937" cy="477054"/>
              </a:xfrm>
              <a:prstGeom prst="rect">
                <a:avLst/>
              </a:prstGeom>
              <a:noFill/>
            </p:spPr>
            <p:txBody>
              <a:bodyPr wrap="square" rtlCol="0">
                <a:spAutoFit/>
              </a:bodyPr>
              <a:lstStyle/>
              <a:p>
                <a:r>
                  <a:rPr lang="zh-CN" altLang="en-US" sz="2400" b="1" dirty="0">
                    <a:solidFill>
                      <a:schemeClr val="tx1">
                        <a:lumMod val="85000"/>
                        <a:lumOff val="15000"/>
                      </a:schemeClr>
                    </a:solidFill>
                    <a:latin typeface="做字网改造文鼎简体颜体" pitchFamily="1" charset="-122"/>
                    <a:ea typeface="做字网改造文鼎简体颜体" pitchFamily="1" charset="-122"/>
                  </a:rPr>
                  <a:t>一张图读懂</a:t>
                </a:r>
                <a:r>
                  <a:rPr lang="en-US" altLang="zh-CN" sz="2400" b="1" dirty="0" err="1">
                    <a:latin typeface="微软雅黑" panose="020B0503020204020204" charset="-122"/>
                    <a:ea typeface="微软雅黑" panose="020B0503020204020204" charset="-122"/>
                    <a:cs typeface="Times New Roman" panose="02020603050405020304" pitchFamily="18" charset="0"/>
                    <a:sym typeface="+mn-ea"/>
                  </a:rPr>
                  <a:t>UMajor</a:t>
                </a:r>
                <a:endParaRPr lang="zh-CN" altLang="en-US" sz="2400" b="1" dirty="0">
                  <a:solidFill>
                    <a:schemeClr val="tx1">
                      <a:lumMod val="85000"/>
                      <a:lumOff val="15000"/>
                    </a:schemeClr>
                  </a:solidFill>
                  <a:latin typeface="做字网改造文鼎简体颜体" pitchFamily="1" charset="-122"/>
                  <a:ea typeface="做字网改造文鼎简体颜体" pitchFamily="1" charset="-122"/>
                </a:endParaRPr>
              </a:p>
            </p:txBody>
          </p:sp>
        </p:grpSp>
        <p:sp>
          <p:nvSpPr>
            <p:cNvPr id="48" name="矩形 47"/>
            <p:cNvSpPr/>
            <p:nvPr/>
          </p:nvSpPr>
          <p:spPr>
            <a:xfrm>
              <a:off x="0" y="0"/>
              <a:ext cx="263951" cy="641021"/>
            </a:xfrm>
            <a:prstGeom prst="rect">
              <a:avLst/>
            </a:pr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2000">
        <p15:prstTrans prst="prestige"/>
      </p:transition>
    </mc:Choice>
    <mc:Fallback>
      <p:transition spd="slow" advClick="0" advTm="2000">
        <p:fade/>
      </p:transition>
    </mc:Fallback>
  </mc:AlternateContent>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ISPRING_PRESENTATION_TITLE" val="6465"/>
</p:tagLst>
</file>

<file path=ppt/tags/tag2.xml><?xml version="1.0" encoding="utf-8"?>
<p:tagLst xmlns:p="http://schemas.openxmlformats.org/presentationml/2006/main">
  <p:tag name="REFSHAPE" val="647423724"/>
  <p:tag name="KSO_WM_UNIT_PLACING_PICTURE_USER_VIEWPORT" val="{&quot;height&quot;:10095,&quot;width&quot;:135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3129</Words>
  <Application>WPS 演示</Application>
  <PresentationFormat>宽屏</PresentationFormat>
  <Paragraphs>259</Paragraphs>
  <Slides>29</Slides>
  <Notes>29</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29</vt:i4>
      </vt:variant>
    </vt:vector>
  </HeadingPairs>
  <TitlesOfParts>
    <vt:vector size="49" baseType="lpstr">
      <vt:lpstr>Arial</vt:lpstr>
      <vt:lpstr>宋体</vt:lpstr>
      <vt:lpstr>Wingdings</vt:lpstr>
      <vt:lpstr>华文细黑</vt:lpstr>
      <vt:lpstr>Calibri</vt:lpstr>
      <vt:lpstr>思源黑体 CN Light</vt:lpstr>
      <vt:lpstr>方正粗圆简体</vt:lpstr>
      <vt:lpstr>黑体</vt:lpstr>
      <vt:lpstr>微软雅黑</vt:lpstr>
      <vt:lpstr>做字网改造文鼎简体颜体</vt:lpstr>
      <vt:lpstr>Impact</vt:lpstr>
      <vt:lpstr>Times New Roman</vt:lpstr>
      <vt:lpstr>Wingdings</vt:lpstr>
      <vt:lpstr>等线</vt:lpstr>
      <vt:lpstr>Arial Unicode MS</vt:lpstr>
      <vt:lpstr>等线 Light</vt:lpstr>
      <vt:lpstr>长城美黑体</vt:lpstr>
      <vt:lpstr>Arial Narrow</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6465</dc:title>
  <dc:creator>Administrator</dc:creator>
  <cp:lastModifiedBy>多余</cp:lastModifiedBy>
  <cp:revision>134</cp:revision>
  <dcterms:created xsi:type="dcterms:W3CDTF">2018-08-20T02:13:00Z</dcterms:created>
  <dcterms:modified xsi:type="dcterms:W3CDTF">2021-12-07T05:39:47Z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D3732C032DB14C99BD4567D56EAF29B8</vt:lpwstr>
  </property>
</Properties>
</file>