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2" r:id="rId2"/>
    <p:sldMasterId id="2147483706" r:id="rId3"/>
    <p:sldMasterId id="2147483736" r:id="rId4"/>
    <p:sldMasterId id="2147483765" r:id="rId5"/>
  </p:sldMasterIdLst>
  <p:notesMasterIdLst>
    <p:notesMasterId r:id="rId56"/>
  </p:notesMasterIdLst>
  <p:sldIdLst>
    <p:sldId id="311" r:id="rId6"/>
    <p:sldId id="534" r:id="rId7"/>
    <p:sldId id="535" r:id="rId8"/>
    <p:sldId id="536" r:id="rId9"/>
    <p:sldId id="1674" r:id="rId10"/>
    <p:sldId id="1270" r:id="rId11"/>
    <p:sldId id="1237" r:id="rId12"/>
    <p:sldId id="315" r:id="rId13"/>
    <p:sldId id="392" r:id="rId14"/>
    <p:sldId id="270" r:id="rId15"/>
    <p:sldId id="403" r:id="rId16"/>
    <p:sldId id="405" r:id="rId17"/>
    <p:sldId id="1205" r:id="rId18"/>
    <p:sldId id="1206" r:id="rId19"/>
    <p:sldId id="326" r:id="rId20"/>
    <p:sldId id="300" r:id="rId21"/>
    <p:sldId id="556" r:id="rId22"/>
    <p:sldId id="490" r:id="rId23"/>
    <p:sldId id="329" r:id="rId24"/>
    <p:sldId id="424" r:id="rId25"/>
    <p:sldId id="1672" r:id="rId26"/>
    <p:sldId id="1673" r:id="rId27"/>
    <p:sldId id="485" r:id="rId28"/>
    <p:sldId id="425" r:id="rId29"/>
    <p:sldId id="426" r:id="rId30"/>
    <p:sldId id="430" r:id="rId31"/>
    <p:sldId id="434" r:id="rId32"/>
    <p:sldId id="495" r:id="rId33"/>
    <p:sldId id="435" r:id="rId34"/>
    <p:sldId id="436" r:id="rId35"/>
    <p:sldId id="438" r:id="rId36"/>
    <p:sldId id="439" r:id="rId37"/>
    <p:sldId id="510" r:id="rId38"/>
    <p:sldId id="506" r:id="rId39"/>
    <p:sldId id="555" r:id="rId40"/>
    <p:sldId id="511" r:id="rId41"/>
    <p:sldId id="512" r:id="rId42"/>
    <p:sldId id="416" r:id="rId43"/>
    <p:sldId id="1277" r:id="rId44"/>
    <p:sldId id="1279" r:id="rId45"/>
    <p:sldId id="1278" r:id="rId46"/>
    <p:sldId id="547" r:id="rId47"/>
    <p:sldId id="1280" r:id="rId48"/>
    <p:sldId id="1281" r:id="rId49"/>
    <p:sldId id="1282" r:id="rId50"/>
    <p:sldId id="380" r:id="rId51"/>
    <p:sldId id="343" r:id="rId52"/>
    <p:sldId id="368" r:id="rId53"/>
    <p:sldId id="369" r:id="rId54"/>
    <p:sldId id="1625"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70C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DE921-0644-49D8-B490-237037A61A16}" v="78" dt="2021-03-31T08:45:4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3817" autoAdjust="0"/>
  </p:normalViewPr>
  <p:slideViewPr>
    <p:cSldViewPr snapToGrid="0">
      <p:cViewPr varScale="1">
        <p:scale>
          <a:sx n="89" d="100"/>
          <a:sy n="89"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gfang Wang" userId="8ac6f599-abed-4944-8e27-555af41f975a" providerId="ADAL" clId="{24CDE921-0644-49D8-B490-237037A61A16}"/>
    <pc:docChg chg="undo custSel addSld delSld modSld sldOrd">
      <pc:chgData name="Chengfang Wang" userId="8ac6f599-abed-4944-8e27-555af41f975a" providerId="ADAL" clId="{24CDE921-0644-49D8-B490-237037A61A16}" dt="2021-03-31T08:46:01.470" v="1126" actId="20577"/>
      <pc:docMkLst>
        <pc:docMk/>
      </pc:docMkLst>
      <pc:sldChg chg="modSp mod">
        <pc:chgData name="Chengfang Wang" userId="8ac6f599-abed-4944-8e27-555af41f975a" providerId="ADAL" clId="{24CDE921-0644-49D8-B490-237037A61A16}" dt="2021-03-31T08:08:53.968" v="235" actId="20577"/>
        <pc:sldMkLst>
          <pc:docMk/>
          <pc:sldMk cId="2343212518" sldId="270"/>
        </pc:sldMkLst>
        <pc:spChg chg="mod">
          <ac:chgData name="Chengfang Wang" userId="8ac6f599-abed-4944-8e27-555af41f975a" providerId="ADAL" clId="{24CDE921-0644-49D8-B490-237037A61A16}" dt="2021-03-31T08:08:53.968" v="235" actId="20577"/>
          <ac:spMkLst>
            <pc:docMk/>
            <pc:sldMk cId="2343212518" sldId="270"/>
            <ac:spMk id="5" creationId="{00000000-0000-0000-0000-000000000000}"/>
          </ac:spMkLst>
        </pc:spChg>
        <pc:spChg chg="mod">
          <ac:chgData name="Chengfang Wang" userId="8ac6f599-abed-4944-8e27-555af41f975a" providerId="ADAL" clId="{24CDE921-0644-49D8-B490-237037A61A16}" dt="2021-03-31T08:07:59.809" v="221" actId="14100"/>
          <ac:spMkLst>
            <pc:docMk/>
            <pc:sldMk cId="2343212518" sldId="270"/>
            <ac:spMk id="6" creationId="{00000000-0000-0000-0000-000000000000}"/>
          </ac:spMkLst>
        </pc:spChg>
        <pc:spChg chg="mod">
          <ac:chgData name="Chengfang Wang" userId="8ac6f599-abed-4944-8e27-555af41f975a" providerId="ADAL" clId="{24CDE921-0644-49D8-B490-237037A61A16}" dt="2021-03-31T08:08:27.676" v="230" actId="20577"/>
          <ac:spMkLst>
            <pc:docMk/>
            <pc:sldMk cId="2343212518" sldId="270"/>
            <ac:spMk id="11" creationId="{0388F110-635F-44E9-AC27-1F591DA8FA9C}"/>
          </ac:spMkLst>
        </pc:spChg>
      </pc:sldChg>
      <pc:sldChg chg="del">
        <pc:chgData name="Chengfang Wang" userId="8ac6f599-abed-4944-8e27-555af41f975a" providerId="ADAL" clId="{24CDE921-0644-49D8-B490-237037A61A16}" dt="2021-03-31T08:10:45.276" v="333" actId="47"/>
        <pc:sldMkLst>
          <pc:docMk/>
          <pc:sldMk cId="618016892" sldId="298"/>
        </pc:sldMkLst>
      </pc:sldChg>
      <pc:sldChg chg="addSp modSp mod">
        <pc:chgData name="Chengfang Wang" userId="8ac6f599-abed-4944-8e27-555af41f975a" providerId="ADAL" clId="{24CDE921-0644-49D8-B490-237037A61A16}" dt="2021-03-31T08:11:58.824" v="398" actId="20577"/>
        <pc:sldMkLst>
          <pc:docMk/>
          <pc:sldMk cId="2104979352" sldId="300"/>
        </pc:sldMkLst>
        <pc:spChg chg="add mod">
          <ac:chgData name="Chengfang Wang" userId="8ac6f599-abed-4944-8e27-555af41f975a" providerId="ADAL" clId="{24CDE921-0644-49D8-B490-237037A61A16}" dt="2021-03-31T08:11:58.824" v="398" actId="20577"/>
          <ac:spMkLst>
            <pc:docMk/>
            <pc:sldMk cId="2104979352" sldId="300"/>
            <ac:spMk id="2" creationId="{F87611D7-B10F-4CED-9FAC-92A1866B88B0}"/>
          </ac:spMkLst>
        </pc:spChg>
        <pc:spChg chg="mod">
          <ac:chgData name="Chengfang Wang" userId="8ac6f599-abed-4944-8e27-555af41f975a" providerId="ADAL" clId="{24CDE921-0644-49D8-B490-237037A61A16}" dt="2021-03-31T08:11:26.263" v="359" actId="1036"/>
          <ac:spMkLst>
            <pc:docMk/>
            <pc:sldMk cId="2104979352" sldId="300"/>
            <ac:spMk id="3" creationId="{452B230A-D0C2-404A-A889-EDBB03A8EB25}"/>
          </ac:spMkLst>
        </pc:spChg>
        <pc:spChg chg="mod">
          <ac:chgData name="Chengfang Wang" userId="8ac6f599-abed-4944-8e27-555af41f975a" providerId="ADAL" clId="{24CDE921-0644-49D8-B490-237037A61A16}" dt="2021-03-31T08:11:26.263" v="359" actId="1036"/>
          <ac:spMkLst>
            <pc:docMk/>
            <pc:sldMk cId="2104979352" sldId="300"/>
            <ac:spMk id="6" creationId="{1C5D9150-ACA3-451D-A164-3C2D83B6C59D}"/>
          </ac:spMkLst>
        </pc:spChg>
        <pc:spChg chg="mod">
          <ac:chgData name="Chengfang Wang" userId="8ac6f599-abed-4944-8e27-555af41f975a" providerId="ADAL" clId="{24CDE921-0644-49D8-B490-237037A61A16}" dt="2021-03-31T08:11:26.263" v="359" actId="1036"/>
          <ac:spMkLst>
            <pc:docMk/>
            <pc:sldMk cId="2104979352" sldId="300"/>
            <ac:spMk id="14" creationId="{2EC90BE0-3338-4CB0-9E63-3966AF5C6A39}"/>
          </ac:spMkLst>
        </pc:spChg>
        <pc:picChg chg="mod">
          <ac:chgData name="Chengfang Wang" userId="8ac6f599-abed-4944-8e27-555af41f975a" providerId="ADAL" clId="{24CDE921-0644-49D8-B490-237037A61A16}" dt="2021-03-31T08:11:26.263" v="359" actId="1036"/>
          <ac:picMkLst>
            <pc:docMk/>
            <pc:sldMk cId="2104979352" sldId="300"/>
            <ac:picMk id="13" creationId="{00000000-0000-0000-0000-000000000000}"/>
          </ac:picMkLst>
        </pc:picChg>
      </pc:sldChg>
      <pc:sldChg chg="del">
        <pc:chgData name="Chengfang Wang" userId="8ac6f599-abed-4944-8e27-555af41f975a" providerId="ADAL" clId="{24CDE921-0644-49D8-B490-237037A61A16}" dt="2021-03-31T08:10:45.669" v="334" actId="47"/>
        <pc:sldMkLst>
          <pc:docMk/>
          <pc:sldMk cId="929199792" sldId="303"/>
        </pc:sldMkLst>
      </pc:sldChg>
      <pc:sldChg chg="ord">
        <pc:chgData name="Chengfang Wang" userId="8ac6f599-abed-4944-8e27-555af41f975a" providerId="ADAL" clId="{24CDE921-0644-49D8-B490-237037A61A16}" dt="2021-03-31T08:12:10.935" v="400"/>
        <pc:sldMkLst>
          <pc:docMk/>
          <pc:sldMk cId="4111118021" sldId="329"/>
        </pc:sldMkLst>
      </pc:sldChg>
      <pc:sldChg chg="addSp modSp mod">
        <pc:chgData name="Chengfang Wang" userId="8ac6f599-abed-4944-8e27-555af41f975a" providerId="ADAL" clId="{24CDE921-0644-49D8-B490-237037A61A16}" dt="2021-03-31T08:33:10.702" v="1040" actId="208"/>
        <pc:sldMkLst>
          <pc:docMk/>
          <pc:sldMk cId="3504568756" sldId="343"/>
        </pc:sldMkLst>
        <pc:spChg chg="add mod">
          <ac:chgData name="Chengfang Wang" userId="8ac6f599-abed-4944-8e27-555af41f975a" providerId="ADAL" clId="{24CDE921-0644-49D8-B490-237037A61A16}" dt="2021-03-31T08:33:10.702" v="1040" actId="208"/>
          <ac:spMkLst>
            <pc:docMk/>
            <pc:sldMk cId="3504568756" sldId="343"/>
            <ac:spMk id="5" creationId="{C29A0F4B-5873-4D02-A86D-8649678CCF2E}"/>
          </ac:spMkLst>
        </pc:spChg>
      </pc:sldChg>
      <pc:sldChg chg="addSp delSp modSp mod">
        <pc:chgData name="Chengfang Wang" userId="8ac6f599-abed-4944-8e27-555af41f975a" providerId="ADAL" clId="{24CDE921-0644-49D8-B490-237037A61A16}" dt="2021-03-31T08:44:46.252" v="1056" actId="1076"/>
        <pc:sldMkLst>
          <pc:docMk/>
          <pc:sldMk cId="1278247923" sldId="368"/>
        </pc:sldMkLst>
        <pc:spChg chg="mod">
          <ac:chgData name="Chengfang Wang" userId="8ac6f599-abed-4944-8e27-555af41f975a" providerId="ADAL" clId="{24CDE921-0644-49D8-B490-237037A61A16}" dt="2021-03-31T08:44:46.252" v="1056" actId="1076"/>
          <ac:spMkLst>
            <pc:docMk/>
            <pc:sldMk cId="1278247923" sldId="368"/>
            <ac:spMk id="4" creationId="{00000000-0000-0000-0000-000000000000}"/>
          </ac:spMkLst>
        </pc:spChg>
        <pc:spChg chg="add mod">
          <ac:chgData name="Chengfang Wang" userId="8ac6f599-abed-4944-8e27-555af41f975a" providerId="ADAL" clId="{24CDE921-0644-49D8-B490-237037A61A16}" dt="2021-03-31T08:33:37.987" v="1047" actId="208"/>
          <ac:spMkLst>
            <pc:docMk/>
            <pc:sldMk cId="1278247923" sldId="368"/>
            <ac:spMk id="5" creationId="{C35B5BCD-7DDC-4057-9889-C25A74BC2ADA}"/>
          </ac:spMkLst>
        </pc:spChg>
        <pc:spChg chg="mod">
          <ac:chgData name="Chengfang Wang" userId="8ac6f599-abed-4944-8e27-555af41f975a" providerId="ADAL" clId="{24CDE921-0644-49D8-B490-237037A61A16}" dt="2021-03-31T08:44:44.273" v="1055" actId="1076"/>
          <ac:spMkLst>
            <pc:docMk/>
            <pc:sldMk cId="1278247923" sldId="368"/>
            <ac:spMk id="8" creationId="{00000000-0000-0000-0000-000000000000}"/>
          </ac:spMkLst>
        </pc:spChg>
        <pc:picChg chg="del mod">
          <ac:chgData name="Chengfang Wang" userId="8ac6f599-abed-4944-8e27-555af41f975a" providerId="ADAL" clId="{24CDE921-0644-49D8-B490-237037A61A16}" dt="2021-03-31T08:44:27.353" v="1048" actId="478"/>
          <ac:picMkLst>
            <pc:docMk/>
            <pc:sldMk cId="1278247923" sldId="368"/>
            <ac:picMk id="3" creationId="{E5C74409-7C2E-4CDE-8FDA-FF9968C546E4}"/>
          </ac:picMkLst>
        </pc:picChg>
        <pc:picChg chg="add mod ord">
          <ac:chgData name="Chengfang Wang" userId="8ac6f599-abed-4944-8e27-555af41f975a" providerId="ADAL" clId="{24CDE921-0644-49D8-B490-237037A61A16}" dt="2021-03-31T08:44:42.046" v="1054" actId="1076"/>
          <ac:picMkLst>
            <pc:docMk/>
            <pc:sldMk cId="1278247923" sldId="368"/>
            <ac:picMk id="6" creationId="{A8B267CE-C05B-4F0F-A28A-5D905CCCE062}"/>
          </ac:picMkLst>
        </pc:picChg>
      </pc:sldChg>
      <pc:sldChg chg="addSp modSp mod">
        <pc:chgData name="Chengfang Wang" userId="8ac6f599-abed-4944-8e27-555af41f975a" providerId="ADAL" clId="{24CDE921-0644-49D8-B490-237037A61A16}" dt="2021-03-31T08:46:01.470" v="1126" actId="20577"/>
        <pc:sldMkLst>
          <pc:docMk/>
          <pc:sldMk cId="1209542593" sldId="369"/>
        </pc:sldMkLst>
        <pc:spChg chg="add mod">
          <ac:chgData name="Chengfang Wang" userId="8ac6f599-abed-4944-8e27-555af41f975a" providerId="ADAL" clId="{24CDE921-0644-49D8-B490-237037A61A16}" dt="2021-03-31T08:46:01.470" v="1126" actId="20577"/>
          <ac:spMkLst>
            <pc:docMk/>
            <pc:sldMk cId="1209542593" sldId="369"/>
            <ac:spMk id="3" creationId="{74D7CA6A-904E-438B-AAE3-F7E21ACCAD3F}"/>
          </ac:spMkLst>
        </pc:spChg>
      </pc:sldChg>
      <pc:sldChg chg="modSp">
        <pc:chgData name="Chengfang Wang" userId="8ac6f599-abed-4944-8e27-555af41f975a" providerId="ADAL" clId="{24CDE921-0644-49D8-B490-237037A61A16}" dt="2021-03-31T08:09:03.891" v="236" actId="14100"/>
        <pc:sldMkLst>
          <pc:docMk/>
          <pc:sldMk cId="3019333081" sldId="403"/>
        </pc:sldMkLst>
        <pc:spChg chg="mod">
          <ac:chgData name="Chengfang Wang" userId="8ac6f599-abed-4944-8e27-555af41f975a" providerId="ADAL" clId="{24CDE921-0644-49D8-B490-237037A61A16}" dt="2021-03-31T08:09:03.891" v="236" actId="14100"/>
          <ac:spMkLst>
            <pc:docMk/>
            <pc:sldMk cId="3019333081" sldId="403"/>
            <ac:spMk id="4" creationId="{00000000-0000-0000-0000-000000000000}"/>
          </ac:spMkLst>
        </pc:spChg>
      </pc:sldChg>
      <pc:sldChg chg="modSp mod">
        <pc:chgData name="Chengfang Wang" userId="8ac6f599-abed-4944-8e27-555af41f975a" providerId="ADAL" clId="{24CDE921-0644-49D8-B490-237037A61A16}" dt="2021-03-31T08:09:33.464" v="294" actId="6549"/>
        <pc:sldMkLst>
          <pc:docMk/>
          <pc:sldMk cId="3003710383" sldId="405"/>
        </pc:sldMkLst>
        <pc:spChg chg="mod">
          <ac:chgData name="Chengfang Wang" userId="8ac6f599-abed-4944-8e27-555af41f975a" providerId="ADAL" clId="{24CDE921-0644-49D8-B490-237037A61A16}" dt="2021-03-31T08:09:33.464" v="294" actId="6549"/>
          <ac:spMkLst>
            <pc:docMk/>
            <pc:sldMk cId="3003710383" sldId="405"/>
            <ac:spMk id="4" creationId="{00000000-0000-0000-0000-000000000000}"/>
          </ac:spMkLst>
        </pc:spChg>
      </pc:sldChg>
      <pc:sldChg chg="add">
        <pc:chgData name="Chengfang Wang" userId="8ac6f599-abed-4944-8e27-555af41f975a" providerId="ADAL" clId="{24CDE921-0644-49D8-B490-237037A61A16}" dt="2021-03-31T08:28:35.563" v="990"/>
        <pc:sldMkLst>
          <pc:docMk/>
          <pc:sldMk cId="0" sldId="416"/>
        </pc:sldMkLst>
      </pc:sldChg>
      <pc:sldChg chg="addSp delSp modSp mod">
        <pc:chgData name="Chengfang Wang" userId="8ac6f599-abed-4944-8e27-555af41f975a" providerId="ADAL" clId="{24CDE921-0644-49D8-B490-237037A61A16}" dt="2021-03-31T08:17:51.744" v="465" actId="1076"/>
        <pc:sldMkLst>
          <pc:docMk/>
          <pc:sldMk cId="1607124208" sldId="425"/>
        </pc:sldMkLst>
        <pc:spChg chg="del">
          <ac:chgData name="Chengfang Wang" userId="8ac6f599-abed-4944-8e27-555af41f975a" providerId="ADAL" clId="{24CDE921-0644-49D8-B490-237037A61A16}" dt="2021-03-31T08:17:12.354" v="462" actId="478"/>
          <ac:spMkLst>
            <pc:docMk/>
            <pc:sldMk cId="1607124208" sldId="425"/>
            <ac:spMk id="5" creationId="{00000000-0000-0000-0000-000000000000}"/>
          </ac:spMkLst>
        </pc:spChg>
        <pc:spChg chg="add mod">
          <ac:chgData name="Chengfang Wang" userId="8ac6f599-abed-4944-8e27-555af41f975a" providerId="ADAL" clId="{24CDE921-0644-49D8-B490-237037A61A16}" dt="2021-03-31T08:17:51.744" v="465" actId="1076"/>
          <ac:spMkLst>
            <pc:docMk/>
            <pc:sldMk cId="1607124208" sldId="425"/>
            <ac:spMk id="7" creationId="{4134879E-0181-4DCD-9A68-7B6F8DA2DA8D}"/>
          </ac:spMkLst>
        </pc:spChg>
      </pc:sldChg>
      <pc:sldChg chg="addSp modSp mod modAnim">
        <pc:chgData name="Chengfang Wang" userId="8ac6f599-abed-4944-8e27-555af41f975a" providerId="ADAL" clId="{24CDE921-0644-49D8-B490-237037A61A16}" dt="2021-03-31T08:19:40.720" v="500"/>
        <pc:sldMkLst>
          <pc:docMk/>
          <pc:sldMk cId="1246382594" sldId="426"/>
        </pc:sldMkLst>
        <pc:spChg chg="mod">
          <ac:chgData name="Chengfang Wang" userId="8ac6f599-abed-4944-8e27-555af41f975a" providerId="ADAL" clId="{24CDE921-0644-49D8-B490-237037A61A16}" dt="2021-03-31T08:18:39.119" v="476" actId="14100"/>
          <ac:spMkLst>
            <pc:docMk/>
            <pc:sldMk cId="1246382594" sldId="426"/>
            <ac:spMk id="4" creationId="{00000000-0000-0000-0000-000000000000}"/>
          </ac:spMkLst>
        </pc:spChg>
        <pc:spChg chg="add mod">
          <ac:chgData name="Chengfang Wang" userId="8ac6f599-abed-4944-8e27-555af41f975a" providerId="ADAL" clId="{24CDE921-0644-49D8-B490-237037A61A16}" dt="2021-03-31T08:19:38.490" v="499" actId="164"/>
          <ac:spMkLst>
            <pc:docMk/>
            <pc:sldMk cId="1246382594" sldId="426"/>
            <ac:spMk id="6" creationId="{4F45D5FC-CF0A-469C-AAD1-59FE8CBEAF9F}"/>
          </ac:spMkLst>
        </pc:spChg>
        <pc:grpChg chg="add mod">
          <ac:chgData name="Chengfang Wang" userId="8ac6f599-abed-4944-8e27-555af41f975a" providerId="ADAL" clId="{24CDE921-0644-49D8-B490-237037A61A16}" dt="2021-03-31T08:19:38.490" v="499" actId="164"/>
          <ac:grpSpMkLst>
            <pc:docMk/>
            <pc:sldMk cId="1246382594" sldId="426"/>
            <ac:grpSpMk id="2" creationId="{546C3B3F-8006-48FA-8858-82B8010AA64F}"/>
          </ac:grpSpMkLst>
        </pc:grpChg>
        <pc:picChg chg="mod">
          <ac:chgData name="Chengfang Wang" userId="8ac6f599-abed-4944-8e27-555af41f975a" providerId="ADAL" clId="{24CDE921-0644-49D8-B490-237037A61A16}" dt="2021-03-31T08:18:18.647" v="468" actId="1076"/>
          <ac:picMkLst>
            <pc:docMk/>
            <pc:sldMk cId="1246382594" sldId="426"/>
            <ac:picMk id="3" creationId="{00000000-0000-0000-0000-000000000000}"/>
          </ac:picMkLst>
        </pc:picChg>
        <pc:picChg chg="add mod">
          <ac:chgData name="Chengfang Wang" userId="8ac6f599-abed-4944-8e27-555af41f975a" providerId="ADAL" clId="{24CDE921-0644-49D8-B490-237037A61A16}" dt="2021-03-31T08:19:38.490" v="499" actId="164"/>
          <ac:picMkLst>
            <pc:docMk/>
            <pc:sldMk cId="1246382594" sldId="426"/>
            <ac:picMk id="5" creationId="{89C8C36F-4C3E-412F-8BBB-C4DCF034B6D0}"/>
          </ac:picMkLst>
        </pc:picChg>
      </pc:sldChg>
      <pc:sldChg chg="del">
        <pc:chgData name="Chengfang Wang" userId="8ac6f599-abed-4944-8e27-555af41f975a" providerId="ADAL" clId="{24CDE921-0644-49D8-B490-237037A61A16}" dt="2021-03-31T08:17:01.312" v="460" actId="47"/>
        <pc:sldMkLst>
          <pc:docMk/>
          <pc:sldMk cId="928460872" sldId="428"/>
        </pc:sldMkLst>
      </pc:sldChg>
      <pc:sldChg chg="del">
        <pc:chgData name="Chengfang Wang" userId="8ac6f599-abed-4944-8e27-555af41f975a" providerId="ADAL" clId="{24CDE921-0644-49D8-B490-237037A61A16}" dt="2021-03-31T08:17:59.168" v="466" actId="47"/>
        <pc:sldMkLst>
          <pc:docMk/>
          <pc:sldMk cId="3644733898" sldId="429"/>
        </pc:sldMkLst>
      </pc:sldChg>
      <pc:sldChg chg="addSp modSp mod">
        <pc:chgData name="Chengfang Wang" userId="8ac6f599-abed-4944-8e27-555af41f975a" providerId="ADAL" clId="{24CDE921-0644-49D8-B490-237037A61A16}" dt="2021-03-31T08:20:57.996" v="512" actId="208"/>
        <pc:sldMkLst>
          <pc:docMk/>
          <pc:sldMk cId="1822593341" sldId="430"/>
        </pc:sldMkLst>
        <pc:spChg chg="add mod">
          <ac:chgData name="Chengfang Wang" userId="8ac6f599-abed-4944-8e27-555af41f975a" providerId="ADAL" clId="{24CDE921-0644-49D8-B490-237037A61A16}" dt="2021-03-31T08:20:57.996" v="512" actId="208"/>
          <ac:spMkLst>
            <pc:docMk/>
            <pc:sldMk cId="1822593341" sldId="430"/>
            <ac:spMk id="4" creationId="{C241BCC8-127B-4E96-BD3D-78CD6B7B4E29}"/>
          </ac:spMkLst>
        </pc:spChg>
        <pc:picChg chg="mod">
          <ac:chgData name="Chengfang Wang" userId="8ac6f599-abed-4944-8e27-555af41f975a" providerId="ADAL" clId="{24CDE921-0644-49D8-B490-237037A61A16}" dt="2021-03-31T08:20:52.901" v="511" actId="1076"/>
          <ac:picMkLst>
            <pc:docMk/>
            <pc:sldMk cId="1822593341" sldId="430"/>
            <ac:picMk id="7" creationId="{00000000-0000-0000-0000-000000000000}"/>
          </ac:picMkLst>
        </pc:picChg>
      </pc:sldChg>
      <pc:sldChg chg="del">
        <pc:chgData name="Chengfang Wang" userId="8ac6f599-abed-4944-8e27-555af41f975a" providerId="ADAL" clId="{24CDE921-0644-49D8-B490-237037A61A16}" dt="2021-03-31T08:20:07.816" v="504" actId="47"/>
        <pc:sldMkLst>
          <pc:docMk/>
          <pc:sldMk cId="2748093689" sldId="433"/>
        </pc:sldMkLst>
      </pc:sldChg>
      <pc:sldChg chg="addSp modSp mod">
        <pc:chgData name="Chengfang Wang" userId="8ac6f599-abed-4944-8e27-555af41f975a" providerId="ADAL" clId="{24CDE921-0644-49D8-B490-237037A61A16}" dt="2021-03-31T08:20:50.031" v="510" actId="208"/>
        <pc:sldMkLst>
          <pc:docMk/>
          <pc:sldMk cId="152320149" sldId="434"/>
        </pc:sldMkLst>
        <pc:spChg chg="add mod">
          <ac:chgData name="Chengfang Wang" userId="8ac6f599-abed-4944-8e27-555af41f975a" providerId="ADAL" clId="{24CDE921-0644-49D8-B490-237037A61A16}" dt="2021-03-31T08:20:50.031" v="510" actId="208"/>
          <ac:spMkLst>
            <pc:docMk/>
            <pc:sldMk cId="152320149" sldId="434"/>
            <ac:spMk id="7" creationId="{4E5566CB-890C-45D2-9BFE-4A695DD88624}"/>
          </ac:spMkLst>
        </pc:spChg>
      </pc:sldChg>
      <pc:sldChg chg="addSp modSp mod">
        <pc:chgData name="Chengfang Wang" userId="8ac6f599-abed-4944-8e27-555af41f975a" providerId="ADAL" clId="{24CDE921-0644-49D8-B490-237037A61A16}" dt="2021-03-31T08:21:24.615" v="515" actId="208"/>
        <pc:sldMkLst>
          <pc:docMk/>
          <pc:sldMk cId="3902084921" sldId="435"/>
        </pc:sldMkLst>
        <pc:spChg chg="add mod">
          <ac:chgData name="Chengfang Wang" userId="8ac6f599-abed-4944-8e27-555af41f975a" providerId="ADAL" clId="{24CDE921-0644-49D8-B490-237037A61A16}" dt="2021-03-31T08:21:24.615" v="515" actId="208"/>
          <ac:spMkLst>
            <pc:docMk/>
            <pc:sldMk cId="3902084921" sldId="435"/>
            <ac:spMk id="6" creationId="{3A51ECEC-5F3E-41D8-8BCE-174EEB5B3EC7}"/>
          </ac:spMkLst>
        </pc:spChg>
      </pc:sldChg>
      <pc:sldChg chg="addSp modSp mod">
        <pc:chgData name="Chengfang Wang" userId="8ac6f599-abed-4944-8e27-555af41f975a" providerId="ADAL" clId="{24CDE921-0644-49D8-B490-237037A61A16}" dt="2021-03-31T08:21:52.106" v="520" actId="208"/>
        <pc:sldMkLst>
          <pc:docMk/>
          <pc:sldMk cId="1241855138" sldId="436"/>
        </pc:sldMkLst>
        <pc:spChg chg="add mod">
          <ac:chgData name="Chengfang Wang" userId="8ac6f599-abed-4944-8e27-555af41f975a" providerId="ADAL" clId="{24CDE921-0644-49D8-B490-237037A61A16}" dt="2021-03-31T08:21:52.106" v="520" actId="208"/>
          <ac:spMkLst>
            <pc:docMk/>
            <pc:sldMk cId="1241855138" sldId="436"/>
            <ac:spMk id="6" creationId="{6E897186-1560-4A34-A8ED-93C91E231BBC}"/>
          </ac:spMkLst>
        </pc:spChg>
      </pc:sldChg>
      <pc:sldChg chg="addSp modSp">
        <pc:chgData name="Chengfang Wang" userId="8ac6f599-abed-4944-8e27-555af41f975a" providerId="ADAL" clId="{24CDE921-0644-49D8-B490-237037A61A16}" dt="2021-03-31T08:22:15.206" v="524" actId="208"/>
        <pc:sldMkLst>
          <pc:docMk/>
          <pc:sldMk cId="4027373293" sldId="438"/>
        </pc:sldMkLst>
        <pc:spChg chg="add mod">
          <ac:chgData name="Chengfang Wang" userId="8ac6f599-abed-4944-8e27-555af41f975a" providerId="ADAL" clId="{24CDE921-0644-49D8-B490-237037A61A16}" dt="2021-03-31T08:22:15.206" v="524" actId="208"/>
          <ac:spMkLst>
            <pc:docMk/>
            <pc:sldMk cId="4027373293" sldId="438"/>
            <ac:spMk id="5" creationId="{82C1C525-0658-4E5F-9FCF-53F0F9E7B4FF}"/>
          </ac:spMkLst>
        </pc:spChg>
      </pc:sldChg>
      <pc:sldChg chg="addSp delSp modSp mod modAnim">
        <pc:chgData name="Chengfang Wang" userId="8ac6f599-abed-4944-8e27-555af41f975a" providerId="ADAL" clId="{24CDE921-0644-49D8-B490-237037A61A16}" dt="2021-03-31T08:22:53.622" v="527" actId="1076"/>
        <pc:sldMkLst>
          <pc:docMk/>
          <pc:sldMk cId="189455121" sldId="439"/>
        </pc:sldMkLst>
        <pc:spChg chg="add mod">
          <ac:chgData name="Chengfang Wang" userId="8ac6f599-abed-4944-8e27-555af41f975a" providerId="ADAL" clId="{24CDE921-0644-49D8-B490-237037A61A16}" dt="2021-03-31T08:22:53.622" v="527" actId="1076"/>
          <ac:spMkLst>
            <pc:docMk/>
            <pc:sldMk cId="189455121" sldId="439"/>
            <ac:spMk id="7" creationId="{811D68F3-1DB4-4C9B-B96D-4540ED921C9F}"/>
          </ac:spMkLst>
        </pc:spChg>
        <pc:spChg chg="del">
          <ac:chgData name="Chengfang Wang" userId="8ac6f599-abed-4944-8e27-555af41f975a" providerId="ADAL" clId="{24CDE921-0644-49D8-B490-237037A61A16}" dt="2021-03-31T08:13:46.648" v="446" actId="478"/>
          <ac:spMkLst>
            <pc:docMk/>
            <pc:sldMk cId="189455121" sldId="439"/>
            <ac:spMk id="8" creationId="{00000000-0000-0000-0000-000000000000}"/>
          </ac:spMkLst>
        </pc:spChg>
        <pc:spChg chg="del">
          <ac:chgData name="Chengfang Wang" userId="8ac6f599-abed-4944-8e27-555af41f975a" providerId="ADAL" clId="{24CDE921-0644-49D8-B490-237037A61A16}" dt="2021-03-31T08:13:46.648" v="446" actId="478"/>
          <ac:spMkLst>
            <pc:docMk/>
            <pc:sldMk cId="189455121" sldId="439"/>
            <ac:spMk id="131077" creationId="{00000000-0000-0000-0000-000000000000}"/>
          </ac:spMkLst>
        </pc:spChg>
        <pc:picChg chg="add mod">
          <ac:chgData name="Chengfang Wang" userId="8ac6f599-abed-4944-8e27-555af41f975a" providerId="ADAL" clId="{24CDE921-0644-49D8-B490-237037A61A16}" dt="2021-03-31T08:22:53.622" v="527" actId="1076"/>
          <ac:picMkLst>
            <pc:docMk/>
            <pc:sldMk cId="189455121" sldId="439"/>
            <ac:picMk id="6" creationId="{B21CB428-2179-4876-8759-70E739ED2D2A}"/>
          </ac:picMkLst>
        </pc:picChg>
      </pc:sldChg>
      <pc:sldChg chg="modSp del mod">
        <pc:chgData name="Chengfang Wang" userId="8ac6f599-abed-4944-8e27-555af41f975a" providerId="ADAL" clId="{24CDE921-0644-49D8-B490-237037A61A16}" dt="2021-03-31T08:22:55.684" v="528" actId="47"/>
        <pc:sldMkLst>
          <pc:docMk/>
          <pc:sldMk cId="2178620051" sldId="440"/>
        </pc:sldMkLst>
        <pc:picChg chg="mod modCrop">
          <ac:chgData name="Chengfang Wang" userId="8ac6f599-abed-4944-8e27-555af41f975a" providerId="ADAL" clId="{24CDE921-0644-49D8-B490-237037A61A16}" dt="2021-03-31T08:22:45.095" v="525" actId="732"/>
          <ac:picMkLst>
            <pc:docMk/>
            <pc:sldMk cId="2178620051" sldId="440"/>
            <ac:picMk id="3" creationId="{00000000-0000-0000-0000-000000000000}"/>
          </ac:picMkLst>
        </pc:picChg>
      </pc:sldChg>
      <pc:sldChg chg="add">
        <pc:chgData name="Chengfang Wang" userId="8ac6f599-abed-4944-8e27-555af41f975a" providerId="ADAL" clId="{24CDE921-0644-49D8-B490-237037A61A16}" dt="2021-03-31T08:16:58.651" v="459"/>
        <pc:sldMkLst>
          <pc:docMk/>
          <pc:sldMk cId="0" sldId="485"/>
        </pc:sldMkLst>
      </pc:sldChg>
      <pc:sldChg chg="del">
        <pc:chgData name="Chengfang Wang" userId="8ac6f599-abed-4944-8e27-555af41f975a" providerId="ADAL" clId="{24CDE921-0644-49D8-B490-237037A61A16}" dt="2021-03-31T08:01:18.517" v="0" actId="47"/>
        <pc:sldMkLst>
          <pc:docMk/>
          <pc:sldMk cId="0" sldId="486"/>
        </pc:sldMkLst>
      </pc:sldChg>
      <pc:sldChg chg="addSp modSp mod">
        <pc:chgData name="Chengfang Wang" userId="8ac6f599-abed-4944-8e27-555af41f975a" providerId="ADAL" clId="{24CDE921-0644-49D8-B490-237037A61A16}" dt="2021-03-31T08:13:07.512" v="444" actId="208"/>
        <pc:sldMkLst>
          <pc:docMk/>
          <pc:sldMk cId="2225587525" sldId="490"/>
        </pc:sldMkLst>
        <pc:spChg chg="add mod">
          <ac:chgData name="Chengfang Wang" userId="8ac6f599-abed-4944-8e27-555af41f975a" providerId="ADAL" clId="{24CDE921-0644-49D8-B490-237037A61A16}" dt="2021-03-31T08:12:38.640" v="438" actId="20577"/>
          <ac:spMkLst>
            <pc:docMk/>
            <pc:sldMk cId="2225587525" sldId="490"/>
            <ac:spMk id="2" creationId="{8EDA130B-00A2-4AA4-B54D-885B92702BE4}"/>
          </ac:spMkLst>
        </pc:spChg>
        <pc:picChg chg="add mod">
          <ac:chgData name="Chengfang Wang" userId="8ac6f599-abed-4944-8e27-555af41f975a" providerId="ADAL" clId="{24CDE921-0644-49D8-B490-237037A61A16}" dt="2021-03-31T08:13:07.512" v="444" actId="208"/>
          <ac:picMkLst>
            <pc:docMk/>
            <pc:sldMk cId="2225587525" sldId="490"/>
            <ac:picMk id="5" creationId="{A60B6232-E556-4470-8B15-1151C31B7054}"/>
          </ac:picMkLst>
        </pc:picChg>
      </pc:sldChg>
      <pc:sldChg chg="delSp modSp del mod">
        <pc:chgData name="Chengfang Wang" userId="8ac6f599-abed-4944-8e27-555af41f975a" providerId="ADAL" clId="{24CDE921-0644-49D8-B490-237037A61A16}" dt="2021-03-31T08:19:42.875" v="501" actId="47"/>
        <pc:sldMkLst>
          <pc:docMk/>
          <pc:sldMk cId="2595729756" sldId="502"/>
        </pc:sldMkLst>
        <pc:picChg chg="del mod">
          <ac:chgData name="Chengfang Wang" userId="8ac6f599-abed-4944-8e27-555af41f975a" providerId="ADAL" clId="{24CDE921-0644-49D8-B490-237037A61A16}" dt="2021-03-31T08:18:25.020" v="471" actId="21"/>
          <ac:picMkLst>
            <pc:docMk/>
            <pc:sldMk cId="2595729756" sldId="502"/>
            <ac:picMk id="3" creationId="{5626C2A5-6823-43F7-A891-8CB04807A30A}"/>
          </ac:picMkLst>
        </pc:picChg>
      </pc:sldChg>
      <pc:sldChg chg="addSp modSp mod">
        <pc:chgData name="Chengfang Wang" userId="8ac6f599-abed-4944-8e27-555af41f975a" providerId="ADAL" clId="{24CDE921-0644-49D8-B490-237037A61A16}" dt="2021-03-31T08:25:44.023" v="774" actId="208"/>
        <pc:sldMkLst>
          <pc:docMk/>
          <pc:sldMk cId="1702652569" sldId="506"/>
        </pc:sldMkLst>
        <pc:spChg chg="add mod">
          <ac:chgData name="Chengfang Wang" userId="8ac6f599-abed-4944-8e27-555af41f975a" providerId="ADAL" clId="{24CDE921-0644-49D8-B490-237037A61A16}" dt="2021-03-31T08:25:40.056" v="773" actId="20577"/>
          <ac:spMkLst>
            <pc:docMk/>
            <pc:sldMk cId="1702652569" sldId="506"/>
            <ac:spMk id="6" creationId="{632D37BE-EC04-47BF-A612-5A09C2D2E0AD}"/>
          </ac:spMkLst>
        </pc:spChg>
        <pc:picChg chg="mod">
          <ac:chgData name="Chengfang Wang" userId="8ac6f599-abed-4944-8e27-555af41f975a" providerId="ADAL" clId="{24CDE921-0644-49D8-B490-237037A61A16}" dt="2021-03-31T08:25:44.023" v="774" actId="208"/>
          <ac:picMkLst>
            <pc:docMk/>
            <pc:sldMk cId="1702652569" sldId="506"/>
            <ac:picMk id="4" creationId="{00000000-0000-0000-0000-000000000000}"/>
          </ac:picMkLst>
        </pc:picChg>
      </pc:sldChg>
      <pc:sldChg chg="del">
        <pc:chgData name="Chengfang Wang" userId="8ac6f599-abed-4944-8e27-555af41f975a" providerId="ADAL" clId="{24CDE921-0644-49D8-B490-237037A61A16}" dt="2021-03-31T08:26:02.194" v="775" actId="47"/>
        <pc:sldMkLst>
          <pc:docMk/>
          <pc:sldMk cId="1221687712" sldId="509"/>
        </pc:sldMkLst>
      </pc:sldChg>
      <pc:sldChg chg="addSp modSp mod">
        <pc:chgData name="Chengfang Wang" userId="8ac6f599-abed-4944-8e27-555af41f975a" providerId="ADAL" clId="{24CDE921-0644-49D8-B490-237037A61A16}" dt="2021-03-31T08:27:23.312" v="930" actId="208"/>
        <pc:sldMkLst>
          <pc:docMk/>
          <pc:sldMk cId="1892551654" sldId="511"/>
        </pc:sldMkLst>
        <pc:spChg chg="add mod">
          <ac:chgData name="Chengfang Wang" userId="8ac6f599-abed-4944-8e27-555af41f975a" providerId="ADAL" clId="{24CDE921-0644-49D8-B490-237037A61A16}" dt="2021-03-31T08:27:23.312" v="930" actId="208"/>
          <ac:spMkLst>
            <pc:docMk/>
            <pc:sldMk cId="1892551654" sldId="511"/>
            <ac:spMk id="4" creationId="{274AAE1D-4106-4700-BD6F-73E92E7A56BB}"/>
          </ac:spMkLst>
        </pc:spChg>
      </pc:sldChg>
      <pc:sldChg chg="addSp modSp mod">
        <pc:chgData name="Chengfang Wang" userId="8ac6f599-abed-4944-8e27-555af41f975a" providerId="ADAL" clId="{24CDE921-0644-49D8-B490-237037A61A16}" dt="2021-03-31T08:28:01.584" v="987" actId="1076"/>
        <pc:sldMkLst>
          <pc:docMk/>
          <pc:sldMk cId="488857534" sldId="512"/>
        </pc:sldMkLst>
        <pc:spChg chg="add mod">
          <ac:chgData name="Chengfang Wang" userId="8ac6f599-abed-4944-8e27-555af41f975a" providerId="ADAL" clId="{24CDE921-0644-49D8-B490-237037A61A16}" dt="2021-03-31T08:28:01.584" v="987" actId="1076"/>
          <ac:spMkLst>
            <pc:docMk/>
            <pc:sldMk cId="488857534" sldId="512"/>
            <ac:spMk id="3" creationId="{5D508189-204B-4547-9A46-A78719C6D3FF}"/>
          </ac:spMkLst>
        </pc:spChg>
      </pc:sldChg>
      <pc:sldChg chg="del">
        <pc:chgData name="Chengfang Wang" userId="8ac6f599-abed-4944-8e27-555af41f975a" providerId="ADAL" clId="{24CDE921-0644-49D8-B490-237037A61A16}" dt="2021-03-31T08:01:22.523" v="1" actId="47"/>
        <pc:sldMkLst>
          <pc:docMk/>
          <pc:sldMk cId="296713856" sldId="534"/>
        </pc:sldMkLst>
      </pc:sldChg>
      <pc:sldChg chg="del">
        <pc:chgData name="Chengfang Wang" userId="8ac6f599-abed-4944-8e27-555af41f975a" providerId="ADAL" clId="{24CDE921-0644-49D8-B490-237037A61A16}" dt="2021-03-31T08:01:22.915" v="2" actId="47"/>
        <pc:sldMkLst>
          <pc:docMk/>
          <pc:sldMk cId="3376301687" sldId="535"/>
        </pc:sldMkLst>
      </pc:sldChg>
      <pc:sldChg chg="del">
        <pc:chgData name="Chengfang Wang" userId="8ac6f599-abed-4944-8e27-555af41f975a" providerId="ADAL" clId="{24CDE921-0644-49D8-B490-237037A61A16}" dt="2021-03-31T08:01:23.359" v="3" actId="47"/>
        <pc:sldMkLst>
          <pc:docMk/>
          <pc:sldMk cId="2349420388" sldId="536"/>
        </pc:sldMkLst>
      </pc:sldChg>
      <pc:sldChg chg="del">
        <pc:chgData name="Chengfang Wang" userId="8ac6f599-abed-4944-8e27-555af41f975a" providerId="ADAL" clId="{24CDE921-0644-49D8-B490-237037A61A16}" dt="2021-03-31T08:28:37.202" v="991" actId="47"/>
        <pc:sldMkLst>
          <pc:docMk/>
          <pc:sldMk cId="3393819722" sldId="544"/>
        </pc:sldMkLst>
      </pc:sldChg>
      <pc:sldChg chg="addSp modSp mod">
        <pc:chgData name="Chengfang Wang" userId="8ac6f599-abed-4944-8e27-555af41f975a" providerId="ADAL" clId="{24CDE921-0644-49D8-B490-237037A61A16}" dt="2021-03-31T08:31:44.707" v="1028" actId="208"/>
        <pc:sldMkLst>
          <pc:docMk/>
          <pc:sldMk cId="1968602747" sldId="547"/>
        </pc:sldMkLst>
        <pc:spChg chg="mod">
          <ac:chgData name="Chengfang Wang" userId="8ac6f599-abed-4944-8e27-555af41f975a" providerId="ADAL" clId="{24CDE921-0644-49D8-B490-237037A61A16}" dt="2021-03-31T08:29:11.662" v="1002" actId="1076"/>
          <ac:spMkLst>
            <pc:docMk/>
            <pc:sldMk cId="1968602747" sldId="547"/>
            <ac:spMk id="3" creationId="{CDF5F8AE-7E85-4AB9-B9C8-38347B8D5F7F}"/>
          </ac:spMkLst>
        </pc:spChg>
        <pc:spChg chg="mod">
          <ac:chgData name="Chengfang Wang" userId="8ac6f599-abed-4944-8e27-555af41f975a" providerId="ADAL" clId="{24CDE921-0644-49D8-B490-237037A61A16}" dt="2021-03-31T08:29:07.511" v="1001" actId="1035"/>
          <ac:spMkLst>
            <pc:docMk/>
            <pc:sldMk cId="1968602747" sldId="547"/>
            <ac:spMk id="4" creationId="{9FA6907C-549D-411B-944C-0C8B48E83767}"/>
          </ac:spMkLst>
        </pc:spChg>
        <pc:spChg chg="mod">
          <ac:chgData name="Chengfang Wang" userId="8ac6f599-abed-4944-8e27-555af41f975a" providerId="ADAL" clId="{24CDE921-0644-49D8-B490-237037A61A16}" dt="2021-03-31T08:29:07.511" v="1001" actId="1035"/>
          <ac:spMkLst>
            <pc:docMk/>
            <pc:sldMk cId="1968602747" sldId="547"/>
            <ac:spMk id="6" creationId="{1AC08E35-26CB-43AC-8F41-8D1F273F2FEA}"/>
          </ac:spMkLst>
        </pc:spChg>
        <pc:spChg chg="add mod">
          <ac:chgData name="Chengfang Wang" userId="8ac6f599-abed-4944-8e27-555af41f975a" providerId="ADAL" clId="{24CDE921-0644-49D8-B490-237037A61A16}" dt="2021-03-31T08:31:44.707" v="1028" actId="208"/>
          <ac:spMkLst>
            <pc:docMk/>
            <pc:sldMk cId="1968602747" sldId="547"/>
            <ac:spMk id="8" creationId="{80AA6E71-2D58-426E-9484-B1F637D21190}"/>
          </ac:spMkLst>
        </pc:spChg>
        <pc:picChg chg="mod">
          <ac:chgData name="Chengfang Wang" userId="8ac6f599-abed-4944-8e27-555af41f975a" providerId="ADAL" clId="{24CDE921-0644-49D8-B490-237037A61A16}" dt="2021-03-31T08:28:54.129" v="994" actId="14100"/>
          <ac:picMkLst>
            <pc:docMk/>
            <pc:sldMk cId="1968602747" sldId="547"/>
            <ac:picMk id="5" creationId="{4577F6F4-24A6-4067-9890-4D9B8B20C59B}"/>
          </ac:picMkLst>
        </pc:picChg>
      </pc:sldChg>
      <pc:sldChg chg="del">
        <pc:chgData name="Chengfang Wang" userId="8ac6f599-abed-4944-8e27-555af41f975a" providerId="ADAL" clId="{24CDE921-0644-49D8-B490-237037A61A16}" dt="2021-03-31T08:17:02.103" v="461" actId="47"/>
        <pc:sldMkLst>
          <pc:docMk/>
          <pc:sldMk cId="1884843341" sldId="550"/>
        </pc:sldMkLst>
      </pc:sldChg>
      <pc:sldChg chg="delSp modSp mod">
        <pc:chgData name="Chengfang Wang" userId="8ac6f599-abed-4944-8e27-555af41f975a" providerId="ADAL" clId="{24CDE921-0644-49D8-B490-237037A61A16}" dt="2021-03-31T08:14:48.196" v="458" actId="1076"/>
        <pc:sldMkLst>
          <pc:docMk/>
          <pc:sldMk cId="0" sldId="580"/>
        </pc:sldMkLst>
        <pc:spChg chg="del">
          <ac:chgData name="Chengfang Wang" userId="8ac6f599-abed-4944-8e27-555af41f975a" providerId="ADAL" clId="{24CDE921-0644-49D8-B490-237037A61A16}" dt="2021-03-31T08:14:31.483" v="453" actId="478"/>
          <ac:spMkLst>
            <pc:docMk/>
            <pc:sldMk cId="0" sldId="580"/>
            <ac:spMk id="2" creationId="{449ED72E-2D62-40C9-A1A7-F75A3BBC4E36}"/>
          </ac:spMkLst>
        </pc:spChg>
        <pc:spChg chg="mod">
          <ac:chgData name="Chengfang Wang" userId="8ac6f599-abed-4944-8e27-555af41f975a" providerId="ADAL" clId="{24CDE921-0644-49D8-B490-237037A61A16}" dt="2021-03-31T08:14:48.196" v="458" actId="1076"/>
          <ac:spMkLst>
            <pc:docMk/>
            <pc:sldMk cId="0" sldId="580"/>
            <ac:spMk id="163842" creationId="{DF6E4715-BF26-45D8-B848-FBB6A991C1C1}"/>
          </ac:spMkLst>
        </pc:spChg>
        <pc:picChg chg="del">
          <ac:chgData name="Chengfang Wang" userId="8ac6f599-abed-4944-8e27-555af41f975a" providerId="ADAL" clId="{24CDE921-0644-49D8-B490-237037A61A16}" dt="2021-03-31T08:14:28.203" v="452" actId="478"/>
          <ac:picMkLst>
            <pc:docMk/>
            <pc:sldMk cId="0" sldId="580"/>
            <ac:picMk id="4" creationId="{634E33D0-A016-4B83-A6F0-B1B550273CE6}"/>
          </ac:picMkLst>
        </pc:picChg>
        <pc:picChg chg="mod">
          <ac:chgData name="Chengfang Wang" userId="8ac6f599-abed-4944-8e27-555af41f975a" providerId="ADAL" clId="{24CDE921-0644-49D8-B490-237037A61A16}" dt="2021-03-31T08:14:45.300" v="457" actId="1076"/>
          <ac:picMkLst>
            <pc:docMk/>
            <pc:sldMk cId="0" sldId="580"/>
            <ac:picMk id="156675" creationId="{F1A4DCA5-20CD-4A92-B98B-46A0F13B3EFF}"/>
          </ac:picMkLst>
        </pc:picChg>
      </pc:sldChg>
      <pc:sldChg chg="del">
        <pc:chgData name="Chengfang Wang" userId="8ac6f599-abed-4944-8e27-555af41f975a" providerId="ADAL" clId="{24CDE921-0644-49D8-B490-237037A61A16}" dt="2021-03-31T08:09:08.420" v="237" actId="47"/>
        <pc:sldMkLst>
          <pc:docMk/>
          <pc:sldMk cId="1666563447" sldId="1043"/>
        </pc:sldMkLst>
      </pc:sldChg>
      <pc:sldChg chg="modSp mod">
        <pc:chgData name="Chengfang Wang" userId="8ac6f599-abed-4944-8e27-555af41f975a" providerId="ADAL" clId="{24CDE921-0644-49D8-B490-237037A61A16}" dt="2021-03-31T08:10:17.569" v="322" actId="1076"/>
        <pc:sldMkLst>
          <pc:docMk/>
          <pc:sldMk cId="2978148751" sldId="1205"/>
        </pc:sldMkLst>
        <pc:spChg chg="mod">
          <ac:chgData name="Chengfang Wang" userId="8ac6f599-abed-4944-8e27-555af41f975a" providerId="ADAL" clId="{24CDE921-0644-49D8-B490-237037A61A16}" dt="2021-03-31T08:10:17.569" v="322" actId="1076"/>
          <ac:spMkLst>
            <pc:docMk/>
            <pc:sldMk cId="2978148751" sldId="1205"/>
            <ac:spMk id="14" creationId="{403C7E50-3D60-49C0-B49E-6384B9628E2B}"/>
          </ac:spMkLst>
        </pc:spChg>
      </pc:sldChg>
      <pc:sldChg chg="addSp delSp modSp mod">
        <pc:chgData name="Chengfang Wang" userId="8ac6f599-abed-4944-8e27-555af41f975a" providerId="ADAL" clId="{24CDE921-0644-49D8-B490-237037A61A16}" dt="2021-03-31T08:10:35.992" v="330"/>
        <pc:sldMkLst>
          <pc:docMk/>
          <pc:sldMk cId="1880783037" sldId="1206"/>
        </pc:sldMkLst>
        <pc:spChg chg="add del mod">
          <ac:chgData name="Chengfang Wang" userId="8ac6f599-abed-4944-8e27-555af41f975a" providerId="ADAL" clId="{24CDE921-0644-49D8-B490-237037A61A16}" dt="2021-03-31T08:10:27.604" v="325" actId="478"/>
          <ac:spMkLst>
            <pc:docMk/>
            <pc:sldMk cId="1880783037" sldId="1206"/>
            <ac:spMk id="4" creationId="{4D11AABF-A925-48A2-B5F0-81ACD5FF0CEE}"/>
          </ac:spMkLst>
        </pc:spChg>
        <pc:spChg chg="add del mod">
          <ac:chgData name="Chengfang Wang" userId="8ac6f599-abed-4944-8e27-555af41f975a" providerId="ADAL" clId="{24CDE921-0644-49D8-B490-237037A61A16}" dt="2021-03-31T08:10:35.303" v="329" actId="478"/>
          <ac:spMkLst>
            <pc:docMk/>
            <pc:sldMk cId="1880783037" sldId="1206"/>
            <ac:spMk id="7" creationId="{965C98AA-8688-470D-8C66-1C940A7C1483}"/>
          </ac:spMkLst>
        </pc:spChg>
        <pc:spChg chg="add del mod">
          <ac:chgData name="Chengfang Wang" userId="8ac6f599-abed-4944-8e27-555af41f975a" providerId="ADAL" clId="{24CDE921-0644-49D8-B490-237037A61A16}" dt="2021-03-31T08:10:32.558" v="327" actId="478"/>
          <ac:spMkLst>
            <pc:docMk/>
            <pc:sldMk cId="1880783037" sldId="1206"/>
            <ac:spMk id="12" creationId="{248F7A95-9416-456E-A2B3-BFC82057FF24}"/>
          </ac:spMkLst>
        </pc:spChg>
        <pc:spChg chg="del">
          <ac:chgData name="Chengfang Wang" userId="8ac6f599-abed-4944-8e27-555af41f975a" providerId="ADAL" clId="{24CDE921-0644-49D8-B490-237037A61A16}" dt="2021-03-31T08:10:23.407" v="323" actId="478"/>
          <ac:spMkLst>
            <pc:docMk/>
            <pc:sldMk cId="1880783037" sldId="1206"/>
            <ac:spMk id="14" creationId="{403C7E50-3D60-49C0-B49E-6384B9628E2B}"/>
          </ac:spMkLst>
        </pc:spChg>
        <pc:spChg chg="add mod">
          <ac:chgData name="Chengfang Wang" userId="8ac6f599-abed-4944-8e27-555af41f975a" providerId="ADAL" clId="{24CDE921-0644-49D8-B490-237037A61A16}" dt="2021-03-31T08:10:35.992" v="330"/>
          <ac:spMkLst>
            <pc:docMk/>
            <pc:sldMk cId="1880783037" sldId="1206"/>
            <ac:spMk id="16" creationId="{B939A16D-516E-4C6D-B8CA-4F3EDBA91911}"/>
          </ac:spMkLst>
        </pc:spChg>
      </pc:sldChg>
      <pc:sldChg chg="modSp mod">
        <pc:chgData name="Chengfang Wang" userId="8ac6f599-abed-4944-8e27-555af41f975a" providerId="ADAL" clId="{24CDE921-0644-49D8-B490-237037A61A16}" dt="2021-03-31T08:03:43.870" v="106" actId="1076"/>
        <pc:sldMkLst>
          <pc:docMk/>
          <pc:sldMk cId="1894574444" sldId="1237"/>
        </pc:sldMkLst>
        <pc:spChg chg="mod">
          <ac:chgData name="Chengfang Wang" userId="8ac6f599-abed-4944-8e27-555af41f975a" providerId="ADAL" clId="{24CDE921-0644-49D8-B490-237037A61A16}" dt="2021-03-31T08:03:43.870" v="106" actId="1076"/>
          <ac:spMkLst>
            <pc:docMk/>
            <pc:sldMk cId="1894574444" sldId="1237"/>
            <ac:spMk id="8" creationId="{F8D66261-0D6C-4CF6-B209-22CA341F9707}"/>
          </ac:spMkLst>
        </pc:spChg>
      </pc:sldChg>
      <pc:sldChg chg="del">
        <pc:chgData name="Chengfang Wang" userId="8ac6f599-abed-4944-8e27-555af41f975a" providerId="ADAL" clId="{24CDE921-0644-49D8-B490-237037A61A16}" dt="2021-03-31T08:01:31.809" v="5" actId="47"/>
        <pc:sldMkLst>
          <pc:docMk/>
          <pc:sldMk cId="4285717872" sldId="1270"/>
        </pc:sldMkLst>
      </pc:sldChg>
      <pc:sldChg chg="del">
        <pc:chgData name="Chengfang Wang" userId="8ac6f599-abed-4944-8e27-555af41f975a" providerId="ADAL" clId="{24CDE921-0644-49D8-B490-237037A61A16}" dt="2021-03-31T08:10:43.939" v="331" actId="47"/>
        <pc:sldMkLst>
          <pc:docMk/>
          <pc:sldMk cId="1626385323" sldId="1271"/>
        </pc:sldMkLst>
      </pc:sldChg>
      <pc:sldChg chg="del">
        <pc:chgData name="Chengfang Wang" userId="8ac6f599-abed-4944-8e27-555af41f975a" providerId="ADAL" clId="{24CDE921-0644-49D8-B490-237037A61A16}" dt="2021-03-31T08:10:44.341" v="332" actId="47"/>
        <pc:sldMkLst>
          <pc:docMk/>
          <pc:sldMk cId="1562981879" sldId="1272"/>
        </pc:sldMkLst>
      </pc:sldChg>
      <pc:sldChg chg="add del">
        <pc:chgData name="Chengfang Wang" userId="8ac6f599-abed-4944-8e27-555af41f975a" providerId="ADAL" clId="{24CDE921-0644-49D8-B490-237037A61A16}" dt="2021-03-31T08:10:53.731" v="337" actId="47"/>
        <pc:sldMkLst>
          <pc:docMk/>
          <pc:sldMk cId="2927059213" sldId="1274"/>
        </pc:sldMkLst>
      </pc:sldChg>
      <pc:sldChg chg="delSp del mod">
        <pc:chgData name="Chengfang Wang" userId="8ac6f599-abed-4944-8e27-555af41f975a" providerId="ADAL" clId="{24CDE921-0644-49D8-B490-237037A61A16}" dt="2021-03-31T08:13:10.682" v="445" actId="47"/>
        <pc:sldMkLst>
          <pc:docMk/>
          <pc:sldMk cId="396626798" sldId="1276"/>
        </pc:sldMkLst>
        <pc:picChg chg="del">
          <ac:chgData name="Chengfang Wang" userId="8ac6f599-abed-4944-8e27-555af41f975a" providerId="ADAL" clId="{24CDE921-0644-49D8-B490-237037A61A16}" dt="2021-03-31T08:12:51.030" v="439" actId="21"/>
          <ac:picMkLst>
            <pc:docMk/>
            <pc:sldMk cId="396626798" sldId="1276"/>
            <ac:picMk id="5" creationId="{C4F9733A-E2A2-4350-8C1D-63346C84E0BA}"/>
          </ac:picMkLst>
        </pc:picChg>
      </pc:sldChg>
      <pc:sldChg chg="addSp modSp mod">
        <pc:chgData name="Chengfang Wang" userId="8ac6f599-abed-4944-8e27-555af41f975a" providerId="ADAL" clId="{24CDE921-0644-49D8-B490-237037A61A16}" dt="2021-03-31T08:30:43.426" v="1019" actId="14100"/>
        <pc:sldMkLst>
          <pc:docMk/>
          <pc:sldMk cId="2125266209" sldId="1277"/>
        </pc:sldMkLst>
        <pc:spChg chg="add mod">
          <ac:chgData name="Chengfang Wang" userId="8ac6f599-abed-4944-8e27-555af41f975a" providerId="ADAL" clId="{24CDE921-0644-49D8-B490-237037A61A16}" dt="2021-03-31T08:30:43.426" v="1019" actId="14100"/>
          <ac:spMkLst>
            <pc:docMk/>
            <pc:sldMk cId="2125266209" sldId="1277"/>
            <ac:spMk id="3" creationId="{D67BBA04-4014-41FC-922A-B0D445C2B9C8}"/>
          </ac:spMkLst>
        </pc:spChg>
        <pc:picChg chg="mod">
          <ac:chgData name="Chengfang Wang" userId="8ac6f599-abed-4944-8e27-555af41f975a" providerId="ADAL" clId="{24CDE921-0644-49D8-B490-237037A61A16}" dt="2021-03-31T08:28:19.721" v="989" actId="1076"/>
          <ac:picMkLst>
            <pc:docMk/>
            <pc:sldMk cId="2125266209" sldId="1277"/>
            <ac:picMk id="7" creationId="{9F0923EC-03F4-4D37-B252-8D3A6F33AE2F}"/>
          </ac:picMkLst>
        </pc:picChg>
      </pc:sldChg>
      <pc:sldChg chg="addSp modSp mod">
        <pc:chgData name="Chengfang Wang" userId="8ac6f599-abed-4944-8e27-555af41f975a" providerId="ADAL" clId="{24CDE921-0644-49D8-B490-237037A61A16}" dt="2021-03-31T08:31:17.778" v="1025" actId="208"/>
        <pc:sldMkLst>
          <pc:docMk/>
          <pc:sldMk cId="600269092" sldId="1278"/>
        </pc:sldMkLst>
        <pc:spChg chg="add mod">
          <ac:chgData name="Chengfang Wang" userId="8ac6f599-abed-4944-8e27-555af41f975a" providerId="ADAL" clId="{24CDE921-0644-49D8-B490-237037A61A16}" dt="2021-03-31T08:31:17.778" v="1025" actId="208"/>
          <ac:spMkLst>
            <pc:docMk/>
            <pc:sldMk cId="600269092" sldId="1278"/>
            <ac:spMk id="4" creationId="{74BB98E0-24F5-4148-ABEF-7682ED15B508}"/>
          </ac:spMkLst>
        </pc:spChg>
      </pc:sldChg>
      <pc:sldChg chg="addSp modSp mod">
        <pc:chgData name="Chengfang Wang" userId="8ac6f599-abed-4944-8e27-555af41f975a" providerId="ADAL" clId="{24CDE921-0644-49D8-B490-237037A61A16}" dt="2021-03-31T08:31:00.797" v="1022" actId="208"/>
        <pc:sldMkLst>
          <pc:docMk/>
          <pc:sldMk cId="4170514657" sldId="1279"/>
        </pc:sldMkLst>
        <pc:spChg chg="add mod">
          <ac:chgData name="Chengfang Wang" userId="8ac6f599-abed-4944-8e27-555af41f975a" providerId="ADAL" clId="{24CDE921-0644-49D8-B490-237037A61A16}" dt="2021-03-31T08:31:00.797" v="1022" actId="208"/>
          <ac:spMkLst>
            <pc:docMk/>
            <pc:sldMk cId="4170514657" sldId="1279"/>
            <ac:spMk id="4" creationId="{EBA4598B-2DD0-4472-9863-D93039C93E92}"/>
          </ac:spMkLst>
        </pc:spChg>
        <pc:picChg chg="mod">
          <ac:chgData name="Chengfang Wang" userId="8ac6f599-abed-4944-8e27-555af41f975a" providerId="ADAL" clId="{24CDE921-0644-49D8-B490-237037A61A16}" dt="2021-03-31T08:28:45.703" v="993" actId="1076"/>
          <ac:picMkLst>
            <pc:docMk/>
            <pc:sldMk cId="4170514657" sldId="1279"/>
            <ac:picMk id="3" creationId="{FBB84233-6C4F-4B5B-BC83-81FA9B41EE12}"/>
          </ac:picMkLst>
        </pc:picChg>
      </pc:sldChg>
      <pc:sldChg chg="addSp modSp mod">
        <pc:chgData name="Chengfang Wang" userId="8ac6f599-abed-4944-8e27-555af41f975a" providerId="ADAL" clId="{24CDE921-0644-49D8-B490-237037A61A16}" dt="2021-03-31T08:32:01.102" v="1030" actId="1076"/>
        <pc:sldMkLst>
          <pc:docMk/>
          <pc:sldMk cId="1000614615" sldId="1280"/>
        </pc:sldMkLst>
        <pc:spChg chg="add mod">
          <ac:chgData name="Chengfang Wang" userId="8ac6f599-abed-4944-8e27-555af41f975a" providerId="ADAL" clId="{24CDE921-0644-49D8-B490-237037A61A16}" dt="2021-03-31T08:29:34.843" v="1007" actId="208"/>
          <ac:spMkLst>
            <pc:docMk/>
            <pc:sldMk cId="1000614615" sldId="1280"/>
            <ac:spMk id="2" creationId="{66C666FB-7D92-4ABB-BBA1-2BE4774216DF}"/>
          </ac:spMkLst>
        </pc:spChg>
        <pc:spChg chg="add mod">
          <ac:chgData name="Chengfang Wang" userId="8ac6f599-abed-4944-8e27-555af41f975a" providerId="ADAL" clId="{24CDE921-0644-49D8-B490-237037A61A16}" dt="2021-03-31T08:32:01.102" v="1030" actId="1076"/>
          <ac:spMkLst>
            <pc:docMk/>
            <pc:sldMk cId="1000614615" sldId="1280"/>
            <ac:spMk id="4" creationId="{F7F14E99-FE0F-414F-9F26-4C92B84FE613}"/>
          </ac:spMkLst>
        </pc:spChg>
        <pc:picChg chg="mod">
          <ac:chgData name="Chengfang Wang" userId="8ac6f599-abed-4944-8e27-555af41f975a" providerId="ADAL" clId="{24CDE921-0644-49D8-B490-237037A61A16}" dt="2021-03-31T08:29:21.781" v="1004" actId="1076"/>
          <ac:picMkLst>
            <pc:docMk/>
            <pc:sldMk cId="1000614615" sldId="1280"/>
            <ac:picMk id="5" creationId="{956FB5B7-83B8-40FB-B857-7F9622773D8E}"/>
          </ac:picMkLst>
        </pc:picChg>
      </pc:sldChg>
      <pc:sldChg chg="addSp modSp">
        <pc:chgData name="Chengfang Wang" userId="8ac6f599-abed-4944-8e27-555af41f975a" providerId="ADAL" clId="{24CDE921-0644-49D8-B490-237037A61A16}" dt="2021-03-31T08:32:27.663" v="1034" actId="208"/>
        <pc:sldMkLst>
          <pc:docMk/>
          <pc:sldMk cId="331555025" sldId="1281"/>
        </pc:sldMkLst>
        <pc:spChg chg="add mod">
          <ac:chgData name="Chengfang Wang" userId="8ac6f599-abed-4944-8e27-555af41f975a" providerId="ADAL" clId="{24CDE921-0644-49D8-B490-237037A61A16}" dt="2021-03-31T08:32:27.663" v="1034" actId="208"/>
          <ac:spMkLst>
            <pc:docMk/>
            <pc:sldMk cId="331555025" sldId="1281"/>
            <ac:spMk id="4" creationId="{2E6C4DA4-9745-4C06-BC7A-43392C8BAC78}"/>
          </ac:spMkLst>
        </pc:spChg>
      </pc:sldChg>
      <pc:sldChg chg="addSp modSp mod">
        <pc:chgData name="Chengfang Wang" userId="8ac6f599-abed-4944-8e27-555af41f975a" providerId="ADAL" clId="{24CDE921-0644-49D8-B490-237037A61A16}" dt="2021-03-31T08:32:44.578" v="1037" actId="208"/>
        <pc:sldMkLst>
          <pc:docMk/>
          <pc:sldMk cId="2644846464" sldId="1282"/>
        </pc:sldMkLst>
        <pc:spChg chg="add mod">
          <ac:chgData name="Chengfang Wang" userId="8ac6f599-abed-4944-8e27-555af41f975a" providerId="ADAL" clId="{24CDE921-0644-49D8-B490-237037A61A16}" dt="2021-03-31T08:30:04.161" v="1013" actId="1076"/>
          <ac:spMkLst>
            <pc:docMk/>
            <pc:sldMk cId="2644846464" sldId="1282"/>
            <ac:spMk id="4" creationId="{761F5584-F614-486A-A307-D89A7CCCA5BB}"/>
          </ac:spMkLst>
        </pc:spChg>
        <pc:spChg chg="add mod">
          <ac:chgData name="Chengfang Wang" userId="8ac6f599-abed-4944-8e27-555af41f975a" providerId="ADAL" clId="{24CDE921-0644-49D8-B490-237037A61A16}" dt="2021-03-31T08:32:44.578" v="1037" actId="208"/>
          <ac:spMkLst>
            <pc:docMk/>
            <pc:sldMk cId="2644846464" sldId="1282"/>
            <ac:spMk id="5" creationId="{82B4E110-A6B7-4036-9283-C00DE02D6852}"/>
          </ac:spMkLst>
        </pc:spChg>
        <pc:picChg chg="mod">
          <ac:chgData name="Chengfang Wang" userId="8ac6f599-abed-4944-8e27-555af41f975a" providerId="ADAL" clId="{24CDE921-0644-49D8-B490-237037A61A16}" dt="2021-03-31T08:29:59.682" v="1012" actId="1076"/>
          <ac:picMkLst>
            <pc:docMk/>
            <pc:sldMk cId="2644846464" sldId="1282"/>
            <ac:picMk id="3" creationId="{B2A7CD8B-C718-4A07-BF8F-A6714EC0FC38}"/>
          </ac:picMkLst>
        </pc:picChg>
      </pc:sldChg>
      <pc:sldChg chg="del">
        <pc:chgData name="Chengfang Wang" userId="8ac6f599-abed-4944-8e27-555af41f975a" providerId="ADAL" clId="{24CDE921-0644-49D8-B490-237037A61A16}" dt="2021-03-31T08:01:29.697" v="4" actId="47"/>
        <pc:sldMkLst>
          <pc:docMk/>
          <pc:sldMk cId="2436836312" sldId="1283"/>
        </pc:sldMkLst>
      </pc:sldChg>
      <pc:sldChg chg="modSp mod">
        <pc:chgData name="Chengfang Wang" userId="8ac6f599-abed-4944-8e27-555af41f975a" providerId="ADAL" clId="{24CDE921-0644-49D8-B490-237037A61A16}" dt="2021-03-31T08:14:22.390" v="449" actId="20577"/>
        <pc:sldMkLst>
          <pc:docMk/>
          <pc:sldMk cId="1096619262" sldId="1284"/>
        </pc:sldMkLst>
        <pc:spChg chg="mod">
          <ac:chgData name="Chengfang Wang" userId="8ac6f599-abed-4944-8e27-555af41f975a" providerId="ADAL" clId="{24CDE921-0644-49D8-B490-237037A61A16}" dt="2021-03-31T08:14:22.390" v="449" actId="20577"/>
          <ac:spMkLst>
            <pc:docMk/>
            <pc:sldMk cId="1096619262" sldId="1284"/>
            <ac:spMk id="3" creationId="{C95B8870-E585-4261-A4FB-B3C0933A04BB}"/>
          </ac:spMkLst>
        </pc:spChg>
      </pc:sldChg>
      <pc:sldChg chg="del">
        <pc:chgData name="Chengfang Wang" userId="8ac6f599-abed-4944-8e27-555af41f975a" providerId="ADAL" clId="{24CDE921-0644-49D8-B490-237037A61A16}" dt="2021-03-31T08:14:25.148" v="450" actId="47"/>
        <pc:sldMkLst>
          <pc:docMk/>
          <pc:sldMk cId="2923811173" sldId="1285"/>
        </pc:sldMkLst>
      </pc:sldChg>
      <pc:sldChg chg="del">
        <pc:chgData name="Chengfang Wang" userId="8ac6f599-abed-4944-8e27-555af41f975a" providerId="ADAL" clId="{24CDE921-0644-49D8-B490-237037A61A16}" dt="2021-03-31T08:14:25.519" v="451" actId="47"/>
        <pc:sldMkLst>
          <pc:docMk/>
          <pc:sldMk cId="1560444873" sldId="1286"/>
        </pc:sldMkLst>
      </pc:sldChg>
      <pc:sldChg chg="add">
        <pc:chgData name="Chengfang Wang" userId="8ac6f599-abed-4944-8e27-555af41f975a" providerId="ADAL" clId="{24CDE921-0644-49D8-B490-237037A61A16}" dt="2021-03-31T08:16:58.651" v="459"/>
        <pc:sldMkLst>
          <pc:docMk/>
          <pc:sldMk cId="0" sldId="1672"/>
        </pc:sldMkLst>
      </pc:sldChg>
      <pc:sldChg chg="add">
        <pc:chgData name="Chengfang Wang" userId="8ac6f599-abed-4944-8e27-555af41f975a" providerId="ADAL" clId="{24CDE921-0644-49D8-B490-237037A61A16}" dt="2021-03-31T08:16:58.651" v="459"/>
        <pc:sldMkLst>
          <pc:docMk/>
          <pc:sldMk cId="0" sldId="1673"/>
        </pc:sldMkLst>
      </pc:sldChg>
      <pc:sldMasterChg chg="delSldLayout">
        <pc:chgData name="Chengfang Wang" userId="8ac6f599-abed-4944-8e27-555af41f975a" providerId="ADAL" clId="{24CDE921-0644-49D8-B490-237037A61A16}" dt="2021-03-31T08:01:23.359" v="3" actId="47"/>
        <pc:sldMasterMkLst>
          <pc:docMk/>
          <pc:sldMasterMk cId="4291521833" sldId="2147483662"/>
        </pc:sldMasterMkLst>
        <pc:sldLayoutChg chg="del">
          <pc:chgData name="Chengfang Wang" userId="8ac6f599-abed-4944-8e27-555af41f975a" providerId="ADAL" clId="{24CDE921-0644-49D8-B490-237037A61A16}" dt="2021-03-31T08:01:23.359" v="3" actId="47"/>
          <pc:sldLayoutMkLst>
            <pc:docMk/>
            <pc:sldMasterMk cId="4291521833" sldId="2147483662"/>
            <pc:sldLayoutMk cId="233798898"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7C6E5-EF8D-4396-8574-C8E846484DBF}" type="datetimeFigureOut">
              <a:rPr lang="zh-CN" altLang="en-US" smtClean="0"/>
              <a:t>2021/12/24</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A88B6-3BF1-4749-BFE4-FDD8D553613A}" type="slidenum">
              <a:rPr lang="zh-CN" altLang="en-US" smtClean="0"/>
              <a:t>‹#›</a:t>
            </a:fld>
            <a:endParaRPr lang="zh-CN" altLang="en-US"/>
          </a:p>
        </p:txBody>
      </p:sp>
    </p:spTree>
    <p:extLst>
      <p:ext uri="{BB962C8B-B14F-4D97-AF65-F5344CB8AC3E}">
        <p14:creationId xmlns:p14="http://schemas.microsoft.com/office/powerpoint/2010/main" val="18331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13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有人在网络上从道德约束，政府约束等角度批判“发国难财”以及“赞美发国难财言论”的行为，但是不可否认的是，一旦有这种大范围的灾害发生的时候，肯定会有发国难财行为的发生，我们今天不讨论具体谁对谁错，还是留给经济学家们去讨论吧</a:t>
            </a:r>
          </a:p>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779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fld id="{75AEA97C-E452-48C2-8E0A-F9A0EECE79AA}" type="slidenum">
              <a:rPr kumimoji="0" lang="zh-CN" altLang="en-US" sz="1800" b="0" i="0" u="none" strike="noStrike" kern="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8836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fld id="{F78D1F9B-4AFA-4376-B0B7-D356B8ECE869}" type="slidenum">
              <a:rPr kumimoji="0" lang="zh-CN" altLang="en-US" sz="1800" b="0" i="0" u="none" strike="noStrike" kern="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3335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 xmlns:a16="http://schemas.microsoft.com/office/drawing/2014/main" id="{0D550F81-71D3-4600-9B62-E115F1A473B8}"/>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 xmlns:a16="http://schemas.microsoft.com/office/drawing/2014/main" id="{BFE06A24-452F-483E-8859-C7FB0EDD2A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340" name="Slide Number Placeholder 3">
            <a:extLst>
              <a:ext uri="{FF2B5EF4-FFF2-40B4-BE49-F238E27FC236}">
                <a16:creationId xmlns="" xmlns:a16="http://schemas.microsoft.com/office/drawing/2014/main" id="{76881F12-703F-4FE8-AC0B-2AB91FAAF209}"/>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4A00A-3331-4E6E-9CE1-C9C209561A27}" type="slidenum">
              <a:rPr kumimoji="0" lang="zh-CN" altLang="en-US" sz="1800" b="0" i="0" u="none" strike="noStrike" kern="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6688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84225" indent="-301625"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208088" indent="-2413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90688" indent="-2413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174875" indent="-2413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6A77BAB-7C9F-49E7-8D95-89CAB411A465}" type="slidenum">
              <a:rPr lang="zh-CN" altLang="en-US" sz="1300">
                <a:solidFill>
                  <a:srgbClr val="000000"/>
                </a:solidFill>
                <a:latin typeface="Calibri" panose="020F0502020204030204" pitchFamily="34" charset="0"/>
              </a:rPr>
              <a:pPr>
                <a:spcBef>
                  <a:spcPct val="0"/>
                </a:spcBef>
              </a:pPr>
              <a:t>46</a:t>
            </a:fld>
            <a:endParaRPr lang="zh-CN" altLang="en-US" sz="1300">
              <a:solidFill>
                <a:srgbClr val="000000"/>
              </a:solidFill>
              <a:latin typeface="Calibri" panose="020F0502020204030204" pitchFamily="34" charset="0"/>
            </a:endParaRPr>
          </a:p>
        </p:txBody>
      </p:sp>
    </p:spTree>
    <p:extLst>
      <p:ext uri="{BB962C8B-B14F-4D97-AF65-F5344CB8AC3E}">
        <p14:creationId xmlns:p14="http://schemas.microsoft.com/office/powerpoint/2010/main" val="138938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fld id="{27AEACA3-84F2-4611-8132-C8ACB069BCE2}" type="slidenum">
              <a:rPr kumimoji="0" lang="zh-CN" altLang="en-US" sz="1800" b="0" i="0" u="none" strike="noStrike" kern="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07214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82967975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24157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7ACC0-EDCE-4144-8E44-48282EB3B2F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 xmlns:a16="http://schemas.microsoft.com/office/drawing/2014/main" id="{CDCF83C6-1D09-4EDD-8843-69434E9AFB4A}"/>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 xmlns:a16="http://schemas.microsoft.com/office/drawing/2014/main" id="{CA0EA32C-FB63-4D62-8C21-AE1EBC1B3511}"/>
              </a:ext>
            </a:extLst>
          </p:cNvPr>
          <p:cNvSpPr>
            <a:spLocks noGrp="1"/>
          </p:cNvSpPr>
          <p:nvPr>
            <p:ph type="dt" sz="half" idx="10"/>
          </p:nvPr>
        </p:nvSpPr>
        <p:spPr/>
        <p:txBody>
          <a:bodyPr/>
          <a:lstStyle>
            <a:lvl1pPr>
              <a:defRPr/>
            </a:lvl1pPr>
          </a:lstStyle>
          <a:p>
            <a:pPr>
              <a:defRPr/>
            </a:pPr>
            <a:fld id="{C937E3D2-99C8-4885-A6FD-A04A3C622FAE}" type="datetimeFigureOut">
              <a:rPr lang="zh-CN" altLang="en-US"/>
              <a:pPr>
                <a:defRPr/>
              </a:pPr>
              <a:t>2021/12/24</a:t>
            </a:fld>
            <a:endParaRPr lang="zh-CN" altLang="en-US"/>
          </a:p>
        </p:txBody>
      </p:sp>
      <p:sp>
        <p:nvSpPr>
          <p:cNvPr id="5" name="Footer Placeholder 4">
            <a:extLst>
              <a:ext uri="{FF2B5EF4-FFF2-40B4-BE49-F238E27FC236}">
                <a16:creationId xmlns="" xmlns:a16="http://schemas.microsoft.com/office/drawing/2014/main" id="{377AD95F-38BB-493C-9534-1CA2CF70F6A7}"/>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 xmlns:a16="http://schemas.microsoft.com/office/drawing/2014/main" id="{BFA4A500-1062-4CE6-926F-34E4DE80C847}"/>
              </a:ext>
            </a:extLst>
          </p:cNvPr>
          <p:cNvSpPr>
            <a:spLocks noGrp="1"/>
          </p:cNvSpPr>
          <p:nvPr>
            <p:ph type="sldNum" sz="quarter" idx="12"/>
          </p:nvPr>
        </p:nvSpPr>
        <p:spPr/>
        <p:txBody>
          <a:bodyPr/>
          <a:lstStyle>
            <a:lvl1pPr>
              <a:defRPr/>
            </a:lvl1pPr>
          </a:lstStyle>
          <a:p>
            <a:pPr>
              <a:defRPr/>
            </a:pPr>
            <a:fld id="{6F9887DB-97A7-44E8-BE59-1891A5E27CA2}" type="slidenum">
              <a:rPr lang="zh-CN" altLang="en-US"/>
              <a:pPr>
                <a:defRPr/>
              </a:pPr>
              <a:t>‹#›</a:t>
            </a:fld>
            <a:endParaRPr lang="zh-CN" altLang="en-US"/>
          </a:p>
        </p:txBody>
      </p:sp>
    </p:spTree>
    <p:extLst>
      <p:ext uri="{BB962C8B-B14F-4D97-AF65-F5344CB8AC3E}">
        <p14:creationId xmlns:p14="http://schemas.microsoft.com/office/powerpoint/2010/main" val="4391797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2772E-0FB0-4D60-87D6-528CF2585EC0}"/>
              </a:ext>
            </a:extLst>
          </p:cNvPr>
          <p:cNvSpPr>
            <a:spLocks noGrp="1"/>
          </p:cNvSpPr>
          <p:nvPr>
            <p:ph type="title"/>
          </p:nvPr>
        </p:nvSpPr>
        <p:spPr>
          <a:xfrm>
            <a:off x="831851" y="1709740"/>
            <a:ext cx="10515600" cy="2852737"/>
          </a:xfrm>
        </p:spPr>
        <p:txBody>
          <a:bodyPr anchor="b"/>
          <a:lstStyle>
            <a:lvl1pPr>
              <a:defRPr sz="4500"/>
            </a:lvl1pPr>
          </a:lstStyle>
          <a:p>
            <a:r>
              <a:rPr lang="en-US" altLang="zh-CN"/>
              <a:t>Click to edit Master title style</a:t>
            </a:r>
            <a:endParaRPr lang="zh-CN" altLang="en-US"/>
          </a:p>
        </p:txBody>
      </p:sp>
      <p:sp>
        <p:nvSpPr>
          <p:cNvPr id="3" name="Text Placeholder 2">
            <a:extLst>
              <a:ext uri="{FF2B5EF4-FFF2-40B4-BE49-F238E27FC236}">
                <a16:creationId xmlns="" xmlns:a16="http://schemas.microsoft.com/office/drawing/2014/main" id="{CAB55190-86B0-4A2D-90E7-8F98BD5FED7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 xmlns:a16="http://schemas.microsoft.com/office/drawing/2014/main" id="{663BADDE-21EB-4AF5-A375-CE9E6F7B7507}"/>
              </a:ext>
            </a:extLst>
          </p:cNvPr>
          <p:cNvSpPr>
            <a:spLocks noGrp="1"/>
          </p:cNvSpPr>
          <p:nvPr>
            <p:ph type="dt" sz="half" idx="10"/>
          </p:nvPr>
        </p:nvSpPr>
        <p:spPr/>
        <p:txBody>
          <a:bodyPr/>
          <a:lstStyle>
            <a:lvl1pPr>
              <a:defRPr/>
            </a:lvl1pPr>
          </a:lstStyle>
          <a:p>
            <a:pPr>
              <a:defRPr/>
            </a:pPr>
            <a:fld id="{E3E5EA99-8A66-460C-8EFF-E7CB479541E4}" type="datetimeFigureOut">
              <a:rPr lang="zh-CN" altLang="en-US"/>
              <a:pPr>
                <a:defRPr/>
              </a:pPr>
              <a:t>2021/12/24</a:t>
            </a:fld>
            <a:endParaRPr lang="zh-CN" altLang="en-US"/>
          </a:p>
        </p:txBody>
      </p:sp>
      <p:sp>
        <p:nvSpPr>
          <p:cNvPr id="5" name="Footer Placeholder 4">
            <a:extLst>
              <a:ext uri="{FF2B5EF4-FFF2-40B4-BE49-F238E27FC236}">
                <a16:creationId xmlns="" xmlns:a16="http://schemas.microsoft.com/office/drawing/2014/main" id="{03F8FC64-D0C6-4251-BF88-6AEC4A526B2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 xmlns:a16="http://schemas.microsoft.com/office/drawing/2014/main" id="{31385D48-17DE-4CF3-A06A-CE3BC7AD1795}"/>
              </a:ext>
            </a:extLst>
          </p:cNvPr>
          <p:cNvSpPr>
            <a:spLocks noGrp="1"/>
          </p:cNvSpPr>
          <p:nvPr>
            <p:ph type="sldNum" sz="quarter" idx="12"/>
          </p:nvPr>
        </p:nvSpPr>
        <p:spPr/>
        <p:txBody>
          <a:bodyPr/>
          <a:lstStyle>
            <a:lvl1pPr>
              <a:defRPr/>
            </a:lvl1pPr>
          </a:lstStyle>
          <a:p>
            <a:pPr>
              <a:defRPr/>
            </a:pPr>
            <a:fld id="{B2EE8657-56FA-4C5E-80BF-CC7969EEE833}" type="slidenum">
              <a:rPr lang="zh-CN" altLang="en-US"/>
              <a:pPr>
                <a:defRPr/>
              </a:pPr>
              <a:t>‹#›</a:t>
            </a:fld>
            <a:endParaRPr lang="zh-CN" altLang="en-US"/>
          </a:p>
        </p:txBody>
      </p:sp>
    </p:spTree>
    <p:extLst>
      <p:ext uri="{BB962C8B-B14F-4D97-AF65-F5344CB8AC3E}">
        <p14:creationId xmlns:p14="http://schemas.microsoft.com/office/powerpoint/2010/main" val="2093571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41A84-E144-48C6-A281-68316E79A399}"/>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 xmlns:a16="http://schemas.microsoft.com/office/drawing/2014/main" id="{0A24E8CC-A8BF-4DCA-8B1B-C76C98583F17}"/>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 xmlns:a16="http://schemas.microsoft.com/office/drawing/2014/main" id="{FDD44F17-97C6-44DF-8DB6-EC49C4E72D85}"/>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3">
            <a:extLst>
              <a:ext uri="{FF2B5EF4-FFF2-40B4-BE49-F238E27FC236}">
                <a16:creationId xmlns="" xmlns:a16="http://schemas.microsoft.com/office/drawing/2014/main" id="{81302C9E-D149-4479-B9AF-68EC96B90C9F}"/>
              </a:ext>
            </a:extLst>
          </p:cNvPr>
          <p:cNvSpPr>
            <a:spLocks noGrp="1"/>
          </p:cNvSpPr>
          <p:nvPr>
            <p:ph type="dt" sz="half" idx="10"/>
          </p:nvPr>
        </p:nvSpPr>
        <p:spPr/>
        <p:txBody>
          <a:bodyPr/>
          <a:lstStyle>
            <a:lvl1pPr>
              <a:defRPr/>
            </a:lvl1pPr>
          </a:lstStyle>
          <a:p>
            <a:pPr>
              <a:defRPr/>
            </a:pPr>
            <a:fld id="{6B2CF25D-0375-402D-9504-2C2F195D05D5}" type="datetimeFigureOut">
              <a:rPr lang="zh-CN" altLang="en-US"/>
              <a:pPr>
                <a:defRPr/>
              </a:pPr>
              <a:t>2021/12/24</a:t>
            </a:fld>
            <a:endParaRPr lang="zh-CN" altLang="en-US"/>
          </a:p>
        </p:txBody>
      </p:sp>
      <p:sp>
        <p:nvSpPr>
          <p:cNvPr id="6" name="Footer Placeholder 4">
            <a:extLst>
              <a:ext uri="{FF2B5EF4-FFF2-40B4-BE49-F238E27FC236}">
                <a16:creationId xmlns="" xmlns:a16="http://schemas.microsoft.com/office/drawing/2014/main" id="{15684494-9F22-43F1-A649-E34C31CE0A8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 xmlns:a16="http://schemas.microsoft.com/office/drawing/2014/main" id="{7AE3E023-D57F-4662-A793-D6A922752EB7}"/>
              </a:ext>
            </a:extLst>
          </p:cNvPr>
          <p:cNvSpPr>
            <a:spLocks noGrp="1"/>
          </p:cNvSpPr>
          <p:nvPr>
            <p:ph type="sldNum" sz="quarter" idx="12"/>
          </p:nvPr>
        </p:nvSpPr>
        <p:spPr/>
        <p:txBody>
          <a:bodyPr/>
          <a:lstStyle>
            <a:lvl1pPr>
              <a:defRPr/>
            </a:lvl1pPr>
          </a:lstStyle>
          <a:p>
            <a:pPr>
              <a:defRPr/>
            </a:pPr>
            <a:fld id="{7F33B4ED-A138-499D-B1C0-CBC3B3388591}" type="slidenum">
              <a:rPr lang="zh-CN" altLang="en-US"/>
              <a:pPr>
                <a:defRPr/>
              </a:pPr>
              <a:t>‹#›</a:t>
            </a:fld>
            <a:endParaRPr lang="zh-CN" altLang="en-US"/>
          </a:p>
        </p:txBody>
      </p:sp>
    </p:spTree>
    <p:extLst>
      <p:ext uri="{BB962C8B-B14F-4D97-AF65-F5344CB8AC3E}">
        <p14:creationId xmlns:p14="http://schemas.microsoft.com/office/powerpoint/2010/main" val="4292909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8715AE-B2D3-4D82-9224-89677985EE25}"/>
              </a:ext>
            </a:extLst>
          </p:cNvPr>
          <p:cNvSpPr>
            <a:spLocks noGrp="1"/>
          </p:cNvSpPr>
          <p:nvPr>
            <p:ph type="title"/>
          </p:nvPr>
        </p:nvSpPr>
        <p:spPr>
          <a:xfrm>
            <a:off x="839788" y="365127"/>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 xmlns:a16="http://schemas.microsoft.com/office/drawing/2014/main" id="{15E4EE41-60B1-48E1-B584-C2CC48D0006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4" name="Content Placeholder 3">
            <a:extLst>
              <a:ext uri="{FF2B5EF4-FFF2-40B4-BE49-F238E27FC236}">
                <a16:creationId xmlns="" xmlns:a16="http://schemas.microsoft.com/office/drawing/2014/main" id="{DE03A6B6-9739-4C4B-BF79-2CFB76E0AFCE}"/>
              </a:ext>
            </a:extLst>
          </p:cNvPr>
          <p:cNvSpPr>
            <a:spLocks noGrp="1"/>
          </p:cNvSpPr>
          <p:nvPr>
            <p:ph sz="half" idx="2"/>
          </p:nvPr>
        </p:nvSpPr>
        <p:spPr>
          <a:xfrm>
            <a:off x="839789"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 xmlns:a16="http://schemas.microsoft.com/office/drawing/2014/main" id="{72439FFA-B3D0-4C2C-816C-1F4A9E3D43C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6" name="Content Placeholder 5">
            <a:extLst>
              <a:ext uri="{FF2B5EF4-FFF2-40B4-BE49-F238E27FC236}">
                <a16:creationId xmlns="" xmlns:a16="http://schemas.microsoft.com/office/drawing/2014/main" id="{FB982D6D-D9B5-458E-A761-A5088922C557}"/>
              </a:ext>
            </a:extLst>
          </p:cNvPr>
          <p:cNvSpPr>
            <a:spLocks noGrp="1"/>
          </p:cNvSpPr>
          <p:nvPr>
            <p:ph sz="quarter" idx="4"/>
          </p:nvPr>
        </p:nvSpPr>
        <p:spPr>
          <a:xfrm>
            <a:off x="6172201"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3">
            <a:extLst>
              <a:ext uri="{FF2B5EF4-FFF2-40B4-BE49-F238E27FC236}">
                <a16:creationId xmlns="" xmlns:a16="http://schemas.microsoft.com/office/drawing/2014/main" id="{82450A84-56D1-4E05-97A5-5662E44BB4BB}"/>
              </a:ext>
            </a:extLst>
          </p:cNvPr>
          <p:cNvSpPr>
            <a:spLocks noGrp="1"/>
          </p:cNvSpPr>
          <p:nvPr>
            <p:ph type="dt" sz="half" idx="10"/>
          </p:nvPr>
        </p:nvSpPr>
        <p:spPr/>
        <p:txBody>
          <a:bodyPr/>
          <a:lstStyle>
            <a:lvl1pPr>
              <a:defRPr/>
            </a:lvl1pPr>
          </a:lstStyle>
          <a:p>
            <a:pPr>
              <a:defRPr/>
            </a:pPr>
            <a:fld id="{F928EDA3-F0BB-4238-B704-A1963951D007}" type="datetimeFigureOut">
              <a:rPr lang="zh-CN" altLang="en-US"/>
              <a:pPr>
                <a:defRPr/>
              </a:pPr>
              <a:t>2021/12/24</a:t>
            </a:fld>
            <a:endParaRPr lang="zh-CN" altLang="en-US"/>
          </a:p>
        </p:txBody>
      </p:sp>
      <p:sp>
        <p:nvSpPr>
          <p:cNvPr id="8" name="Footer Placeholder 4">
            <a:extLst>
              <a:ext uri="{FF2B5EF4-FFF2-40B4-BE49-F238E27FC236}">
                <a16:creationId xmlns="" xmlns:a16="http://schemas.microsoft.com/office/drawing/2014/main" id="{7744F71D-A3D2-4B00-9D35-DC2101B5834F}"/>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 xmlns:a16="http://schemas.microsoft.com/office/drawing/2014/main" id="{8EC3DAF7-5564-4432-BDA4-50E562B8CABE}"/>
              </a:ext>
            </a:extLst>
          </p:cNvPr>
          <p:cNvSpPr>
            <a:spLocks noGrp="1"/>
          </p:cNvSpPr>
          <p:nvPr>
            <p:ph type="sldNum" sz="quarter" idx="12"/>
          </p:nvPr>
        </p:nvSpPr>
        <p:spPr/>
        <p:txBody>
          <a:bodyPr/>
          <a:lstStyle>
            <a:lvl1pPr>
              <a:defRPr/>
            </a:lvl1pPr>
          </a:lstStyle>
          <a:p>
            <a:pPr>
              <a:defRPr/>
            </a:pPr>
            <a:fld id="{062EB611-631F-4E13-ACCE-FFB8F789F941}" type="slidenum">
              <a:rPr lang="zh-CN" altLang="en-US"/>
              <a:pPr>
                <a:defRPr/>
              </a:pPr>
              <a:t>‹#›</a:t>
            </a:fld>
            <a:endParaRPr lang="zh-CN" altLang="en-US"/>
          </a:p>
        </p:txBody>
      </p:sp>
    </p:spTree>
    <p:extLst>
      <p:ext uri="{BB962C8B-B14F-4D97-AF65-F5344CB8AC3E}">
        <p14:creationId xmlns:p14="http://schemas.microsoft.com/office/powerpoint/2010/main" val="22016319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89BC8-6F87-4C87-BFCD-8B5E57A7CF73}"/>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3">
            <a:extLst>
              <a:ext uri="{FF2B5EF4-FFF2-40B4-BE49-F238E27FC236}">
                <a16:creationId xmlns="" xmlns:a16="http://schemas.microsoft.com/office/drawing/2014/main" id="{5AD98D14-42E4-4BDE-AF04-97631DA1AFAC}"/>
              </a:ext>
            </a:extLst>
          </p:cNvPr>
          <p:cNvSpPr>
            <a:spLocks noGrp="1"/>
          </p:cNvSpPr>
          <p:nvPr>
            <p:ph type="dt" sz="half" idx="10"/>
          </p:nvPr>
        </p:nvSpPr>
        <p:spPr/>
        <p:txBody>
          <a:bodyPr/>
          <a:lstStyle>
            <a:lvl1pPr>
              <a:defRPr/>
            </a:lvl1pPr>
          </a:lstStyle>
          <a:p>
            <a:pPr>
              <a:defRPr/>
            </a:pPr>
            <a:fld id="{9321877F-7C25-4E73-AA25-93AC2F3FD7BE}" type="datetimeFigureOut">
              <a:rPr lang="zh-CN" altLang="en-US"/>
              <a:pPr>
                <a:defRPr/>
              </a:pPr>
              <a:t>2021/12/24</a:t>
            </a:fld>
            <a:endParaRPr lang="zh-CN" altLang="en-US"/>
          </a:p>
        </p:txBody>
      </p:sp>
      <p:sp>
        <p:nvSpPr>
          <p:cNvPr id="4" name="Footer Placeholder 4">
            <a:extLst>
              <a:ext uri="{FF2B5EF4-FFF2-40B4-BE49-F238E27FC236}">
                <a16:creationId xmlns="" xmlns:a16="http://schemas.microsoft.com/office/drawing/2014/main" id="{96E15F19-0685-4A96-BE5C-6DB1C5F4ED67}"/>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 xmlns:a16="http://schemas.microsoft.com/office/drawing/2014/main" id="{30FA9F90-9C8C-43C0-9F24-78DD3D5D6117}"/>
              </a:ext>
            </a:extLst>
          </p:cNvPr>
          <p:cNvSpPr>
            <a:spLocks noGrp="1"/>
          </p:cNvSpPr>
          <p:nvPr>
            <p:ph type="sldNum" sz="quarter" idx="12"/>
          </p:nvPr>
        </p:nvSpPr>
        <p:spPr/>
        <p:txBody>
          <a:bodyPr/>
          <a:lstStyle>
            <a:lvl1pPr>
              <a:defRPr/>
            </a:lvl1pPr>
          </a:lstStyle>
          <a:p>
            <a:pPr>
              <a:defRPr/>
            </a:pPr>
            <a:fld id="{39B24CF5-C697-4261-8F19-84A2C32C592B}" type="slidenum">
              <a:rPr lang="zh-CN" altLang="en-US"/>
              <a:pPr>
                <a:defRPr/>
              </a:pPr>
              <a:t>‹#›</a:t>
            </a:fld>
            <a:endParaRPr lang="zh-CN" altLang="en-US"/>
          </a:p>
        </p:txBody>
      </p:sp>
    </p:spTree>
    <p:extLst>
      <p:ext uri="{BB962C8B-B14F-4D97-AF65-F5344CB8AC3E}">
        <p14:creationId xmlns:p14="http://schemas.microsoft.com/office/powerpoint/2010/main" val="3064807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674D479B-AA84-4222-8D99-5B71659E095E}"/>
              </a:ext>
            </a:extLst>
          </p:cNvPr>
          <p:cNvSpPr>
            <a:spLocks noGrp="1"/>
          </p:cNvSpPr>
          <p:nvPr>
            <p:ph type="dt" sz="half" idx="10"/>
          </p:nvPr>
        </p:nvSpPr>
        <p:spPr/>
        <p:txBody>
          <a:bodyPr/>
          <a:lstStyle>
            <a:lvl1pPr>
              <a:defRPr/>
            </a:lvl1pPr>
          </a:lstStyle>
          <a:p>
            <a:pPr>
              <a:defRPr/>
            </a:pPr>
            <a:fld id="{62D8AB38-B9A5-4CEF-9051-1963F25CD429}" type="datetimeFigureOut">
              <a:rPr lang="zh-CN" altLang="en-US"/>
              <a:pPr>
                <a:defRPr/>
              </a:pPr>
              <a:t>2021/12/24</a:t>
            </a:fld>
            <a:endParaRPr lang="zh-CN" altLang="en-US"/>
          </a:p>
        </p:txBody>
      </p:sp>
      <p:sp>
        <p:nvSpPr>
          <p:cNvPr id="3" name="Footer Placeholder 4">
            <a:extLst>
              <a:ext uri="{FF2B5EF4-FFF2-40B4-BE49-F238E27FC236}">
                <a16:creationId xmlns="" xmlns:a16="http://schemas.microsoft.com/office/drawing/2014/main" id="{9ECB97A5-E28D-43DA-9679-AF3A16B41553}"/>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 xmlns:a16="http://schemas.microsoft.com/office/drawing/2014/main" id="{5709FDE3-3510-4DE2-AF52-FB4A78ED8E11}"/>
              </a:ext>
            </a:extLst>
          </p:cNvPr>
          <p:cNvSpPr>
            <a:spLocks noGrp="1"/>
          </p:cNvSpPr>
          <p:nvPr>
            <p:ph type="sldNum" sz="quarter" idx="12"/>
          </p:nvPr>
        </p:nvSpPr>
        <p:spPr/>
        <p:txBody>
          <a:bodyPr/>
          <a:lstStyle>
            <a:lvl1pPr>
              <a:defRPr/>
            </a:lvl1pPr>
          </a:lstStyle>
          <a:p>
            <a:pPr>
              <a:defRPr/>
            </a:pPr>
            <a:fld id="{EDA98E42-E066-4299-87C4-4B00CFB9FA75}" type="slidenum">
              <a:rPr lang="zh-CN" altLang="en-US"/>
              <a:pPr>
                <a:defRPr/>
              </a:pPr>
              <a:t>‹#›</a:t>
            </a:fld>
            <a:endParaRPr lang="zh-CN" altLang="en-US"/>
          </a:p>
        </p:txBody>
      </p:sp>
    </p:spTree>
    <p:extLst>
      <p:ext uri="{BB962C8B-B14F-4D97-AF65-F5344CB8AC3E}">
        <p14:creationId xmlns:p14="http://schemas.microsoft.com/office/powerpoint/2010/main" val="3059537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D94FB7-F92A-411E-B0C2-B7FF0FA99C2C}"/>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Content Placeholder 2">
            <a:extLst>
              <a:ext uri="{FF2B5EF4-FFF2-40B4-BE49-F238E27FC236}">
                <a16:creationId xmlns="" xmlns:a16="http://schemas.microsoft.com/office/drawing/2014/main" id="{224F3627-1071-4771-935C-4E0449CAC7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 xmlns:a16="http://schemas.microsoft.com/office/drawing/2014/main" id="{093DCC18-F881-4E25-AB22-2486AFDE2B2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 xmlns:a16="http://schemas.microsoft.com/office/drawing/2014/main" id="{A6A14D4F-8174-45C6-A0C0-7FC655EB4FC1}"/>
              </a:ext>
            </a:extLst>
          </p:cNvPr>
          <p:cNvSpPr>
            <a:spLocks noGrp="1"/>
          </p:cNvSpPr>
          <p:nvPr>
            <p:ph type="dt" sz="half" idx="10"/>
          </p:nvPr>
        </p:nvSpPr>
        <p:spPr/>
        <p:txBody>
          <a:bodyPr/>
          <a:lstStyle>
            <a:lvl1pPr>
              <a:defRPr/>
            </a:lvl1pPr>
          </a:lstStyle>
          <a:p>
            <a:pPr>
              <a:defRPr/>
            </a:pPr>
            <a:fld id="{C4E5C648-4381-4187-93D4-0E5704F54E5C}" type="datetimeFigureOut">
              <a:rPr lang="zh-CN" altLang="en-US"/>
              <a:pPr>
                <a:defRPr/>
              </a:pPr>
              <a:t>2021/12/24</a:t>
            </a:fld>
            <a:endParaRPr lang="zh-CN" altLang="en-US"/>
          </a:p>
        </p:txBody>
      </p:sp>
      <p:sp>
        <p:nvSpPr>
          <p:cNvPr id="6" name="Footer Placeholder 4">
            <a:extLst>
              <a:ext uri="{FF2B5EF4-FFF2-40B4-BE49-F238E27FC236}">
                <a16:creationId xmlns="" xmlns:a16="http://schemas.microsoft.com/office/drawing/2014/main" id="{BC3FD2BF-2B42-464A-A448-83E7C075DF01}"/>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 xmlns:a16="http://schemas.microsoft.com/office/drawing/2014/main" id="{71B62298-71FF-4AE7-B759-5CC9211A2E34}"/>
              </a:ext>
            </a:extLst>
          </p:cNvPr>
          <p:cNvSpPr>
            <a:spLocks noGrp="1"/>
          </p:cNvSpPr>
          <p:nvPr>
            <p:ph type="sldNum" sz="quarter" idx="12"/>
          </p:nvPr>
        </p:nvSpPr>
        <p:spPr/>
        <p:txBody>
          <a:bodyPr/>
          <a:lstStyle>
            <a:lvl1pPr>
              <a:defRPr/>
            </a:lvl1pPr>
          </a:lstStyle>
          <a:p>
            <a:pPr>
              <a:defRPr/>
            </a:pPr>
            <a:fld id="{74991130-C5B4-4DAF-BF57-D2667EDF24FA}" type="slidenum">
              <a:rPr lang="zh-CN" altLang="en-US"/>
              <a:pPr>
                <a:defRPr/>
              </a:pPr>
              <a:t>‹#›</a:t>
            </a:fld>
            <a:endParaRPr lang="zh-CN" altLang="en-US"/>
          </a:p>
        </p:txBody>
      </p:sp>
    </p:spTree>
    <p:extLst>
      <p:ext uri="{BB962C8B-B14F-4D97-AF65-F5344CB8AC3E}">
        <p14:creationId xmlns:p14="http://schemas.microsoft.com/office/powerpoint/2010/main" val="3283776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A05510-1A65-43E8-846B-A56CF012813E}"/>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Picture Placeholder 2">
            <a:extLst>
              <a:ext uri="{FF2B5EF4-FFF2-40B4-BE49-F238E27FC236}">
                <a16:creationId xmlns="" xmlns:a16="http://schemas.microsoft.com/office/drawing/2014/main" id="{0DE4E018-A080-40A9-8CAA-E7AB348BE9A2}"/>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Text Placeholder 3">
            <a:extLst>
              <a:ext uri="{FF2B5EF4-FFF2-40B4-BE49-F238E27FC236}">
                <a16:creationId xmlns="" xmlns:a16="http://schemas.microsoft.com/office/drawing/2014/main" id="{88B8D508-4070-478B-A0B9-E96A00BA31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 xmlns:a16="http://schemas.microsoft.com/office/drawing/2014/main" id="{7AAD3AA0-A1AA-4434-B53E-620652550374}"/>
              </a:ext>
            </a:extLst>
          </p:cNvPr>
          <p:cNvSpPr>
            <a:spLocks noGrp="1"/>
          </p:cNvSpPr>
          <p:nvPr>
            <p:ph type="dt" sz="half" idx="10"/>
          </p:nvPr>
        </p:nvSpPr>
        <p:spPr/>
        <p:txBody>
          <a:bodyPr/>
          <a:lstStyle>
            <a:lvl1pPr>
              <a:defRPr/>
            </a:lvl1pPr>
          </a:lstStyle>
          <a:p>
            <a:pPr>
              <a:defRPr/>
            </a:pPr>
            <a:fld id="{E443A8DB-750B-4B85-B479-5E0FF7A45F97}" type="datetimeFigureOut">
              <a:rPr lang="zh-CN" altLang="en-US"/>
              <a:pPr>
                <a:defRPr/>
              </a:pPr>
              <a:t>2021/12/24</a:t>
            </a:fld>
            <a:endParaRPr lang="zh-CN" altLang="en-US"/>
          </a:p>
        </p:txBody>
      </p:sp>
      <p:sp>
        <p:nvSpPr>
          <p:cNvPr id="6" name="Footer Placeholder 4">
            <a:extLst>
              <a:ext uri="{FF2B5EF4-FFF2-40B4-BE49-F238E27FC236}">
                <a16:creationId xmlns="" xmlns:a16="http://schemas.microsoft.com/office/drawing/2014/main" id="{4CF5F4D9-9EC9-46A0-BC69-7FF291E0CEA5}"/>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 xmlns:a16="http://schemas.microsoft.com/office/drawing/2014/main" id="{7BDDB5B9-5D89-4C19-8212-3720C4094D76}"/>
              </a:ext>
            </a:extLst>
          </p:cNvPr>
          <p:cNvSpPr>
            <a:spLocks noGrp="1"/>
          </p:cNvSpPr>
          <p:nvPr>
            <p:ph type="sldNum" sz="quarter" idx="12"/>
          </p:nvPr>
        </p:nvSpPr>
        <p:spPr/>
        <p:txBody>
          <a:bodyPr/>
          <a:lstStyle>
            <a:lvl1pPr>
              <a:defRPr/>
            </a:lvl1pPr>
          </a:lstStyle>
          <a:p>
            <a:pPr>
              <a:defRPr/>
            </a:pPr>
            <a:fld id="{03DF2AB7-436F-4F90-AFDC-3A44DFA22D14}" type="slidenum">
              <a:rPr lang="zh-CN" altLang="en-US"/>
              <a:pPr>
                <a:defRPr/>
              </a:pPr>
              <a:t>‹#›</a:t>
            </a:fld>
            <a:endParaRPr lang="zh-CN" altLang="en-US"/>
          </a:p>
        </p:txBody>
      </p:sp>
    </p:spTree>
    <p:extLst>
      <p:ext uri="{BB962C8B-B14F-4D97-AF65-F5344CB8AC3E}">
        <p14:creationId xmlns:p14="http://schemas.microsoft.com/office/powerpoint/2010/main" val="25829933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9F549-2380-4104-B7F4-E6D36967051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 xmlns:a16="http://schemas.microsoft.com/office/drawing/2014/main" id="{CCE64053-D9B9-4647-9F6D-13CF9987A59F}"/>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 xmlns:a16="http://schemas.microsoft.com/office/drawing/2014/main" id="{F2C62F99-CE9B-476D-8ED2-C4EC34422104}"/>
              </a:ext>
            </a:extLst>
          </p:cNvPr>
          <p:cNvSpPr>
            <a:spLocks noGrp="1"/>
          </p:cNvSpPr>
          <p:nvPr>
            <p:ph type="dt" sz="half" idx="10"/>
          </p:nvPr>
        </p:nvSpPr>
        <p:spPr/>
        <p:txBody>
          <a:bodyPr/>
          <a:lstStyle>
            <a:lvl1pPr>
              <a:defRPr/>
            </a:lvl1pPr>
          </a:lstStyle>
          <a:p>
            <a:pPr>
              <a:defRPr/>
            </a:pPr>
            <a:fld id="{C59AF472-435B-4182-B013-477EF9CC5AE8}" type="datetimeFigureOut">
              <a:rPr lang="zh-CN" altLang="en-US"/>
              <a:pPr>
                <a:defRPr/>
              </a:pPr>
              <a:t>2021/12/24</a:t>
            </a:fld>
            <a:endParaRPr lang="zh-CN" altLang="en-US"/>
          </a:p>
        </p:txBody>
      </p:sp>
      <p:sp>
        <p:nvSpPr>
          <p:cNvPr id="5" name="Footer Placeholder 4">
            <a:extLst>
              <a:ext uri="{FF2B5EF4-FFF2-40B4-BE49-F238E27FC236}">
                <a16:creationId xmlns="" xmlns:a16="http://schemas.microsoft.com/office/drawing/2014/main" id="{3CEAE098-4A88-4FE7-B705-C5414C26BB5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 xmlns:a16="http://schemas.microsoft.com/office/drawing/2014/main" id="{E12E3ABD-23DE-4CF8-95C6-743AAE60B70B}"/>
              </a:ext>
            </a:extLst>
          </p:cNvPr>
          <p:cNvSpPr>
            <a:spLocks noGrp="1"/>
          </p:cNvSpPr>
          <p:nvPr>
            <p:ph type="sldNum" sz="quarter" idx="12"/>
          </p:nvPr>
        </p:nvSpPr>
        <p:spPr/>
        <p:txBody>
          <a:bodyPr/>
          <a:lstStyle>
            <a:lvl1pPr>
              <a:defRPr/>
            </a:lvl1pPr>
          </a:lstStyle>
          <a:p>
            <a:pPr>
              <a:defRPr/>
            </a:pPr>
            <a:fld id="{F9D53111-378E-40E4-A374-2D74B45ECB94}" type="slidenum">
              <a:rPr lang="zh-CN" altLang="en-US"/>
              <a:pPr>
                <a:defRPr/>
              </a:pPr>
              <a:t>‹#›</a:t>
            </a:fld>
            <a:endParaRPr lang="zh-CN" altLang="en-US"/>
          </a:p>
        </p:txBody>
      </p:sp>
    </p:spTree>
    <p:extLst>
      <p:ext uri="{BB962C8B-B14F-4D97-AF65-F5344CB8AC3E}">
        <p14:creationId xmlns:p14="http://schemas.microsoft.com/office/powerpoint/2010/main" val="42542239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A24BB98-659E-4A82-8D38-0C5764C46E23}"/>
              </a:ext>
            </a:extLst>
          </p:cNvPr>
          <p:cNvSpPr>
            <a:spLocks noGrp="1"/>
          </p:cNvSpPr>
          <p:nvPr>
            <p:ph type="title" orient="vert"/>
          </p:nvPr>
        </p:nvSpPr>
        <p:spPr>
          <a:xfrm>
            <a:off x="8724901"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 xmlns:a16="http://schemas.microsoft.com/office/drawing/2014/main" id="{DCF555BA-EBBA-44A1-9352-0DCE3FB4E386}"/>
              </a:ext>
            </a:extLst>
          </p:cNvPr>
          <p:cNvSpPr>
            <a:spLocks noGrp="1"/>
          </p:cNvSpPr>
          <p:nvPr>
            <p:ph type="body" orient="vert" idx="1"/>
          </p:nvPr>
        </p:nvSpPr>
        <p:spPr>
          <a:xfrm>
            <a:off x="838201"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 xmlns:a16="http://schemas.microsoft.com/office/drawing/2014/main" id="{9D122819-BDB3-46F6-8FBA-E5CA2AACC459}"/>
              </a:ext>
            </a:extLst>
          </p:cNvPr>
          <p:cNvSpPr>
            <a:spLocks noGrp="1"/>
          </p:cNvSpPr>
          <p:nvPr>
            <p:ph type="dt" sz="half" idx="10"/>
          </p:nvPr>
        </p:nvSpPr>
        <p:spPr/>
        <p:txBody>
          <a:bodyPr/>
          <a:lstStyle>
            <a:lvl1pPr>
              <a:defRPr/>
            </a:lvl1pPr>
          </a:lstStyle>
          <a:p>
            <a:pPr>
              <a:defRPr/>
            </a:pPr>
            <a:fld id="{081A1D2A-D06D-486D-A009-09970850BEA5}" type="datetimeFigureOut">
              <a:rPr lang="zh-CN" altLang="en-US"/>
              <a:pPr>
                <a:defRPr/>
              </a:pPr>
              <a:t>2021/12/24</a:t>
            </a:fld>
            <a:endParaRPr lang="zh-CN" altLang="en-US"/>
          </a:p>
        </p:txBody>
      </p:sp>
      <p:sp>
        <p:nvSpPr>
          <p:cNvPr id="5" name="Footer Placeholder 4">
            <a:extLst>
              <a:ext uri="{FF2B5EF4-FFF2-40B4-BE49-F238E27FC236}">
                <a16:creationId xmlns="" xmlns:a16="http://schemas.microsoft.com/office/drawing/2014/main" id="{100F1D25-33EE-4B62-A690-C5102B74E7DC}"/>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 xmlns:a16="http://schemas.microsoft.com/office/drawing/2014/main" id="{B0DD4E9C-6808-4713-B2F8-CA472F505D00}"/>
              </a:ext>
            </a:extLst>
          </p:cNvPr>
          <p:cNvSpPr>
            <a:spLocks noGrp="1"/>
          </p:cNvSpPr>
          <p:nvPr>
            <p:ph type="sldNum" sz="quarter" idx="12"/>
          </p:nvPr>
        </p:nvSpPr>
        <p:spPr/>
        <p:txBody>
          <a:bodyPr/>
          <a:lstStyle>
            <a:lvl1pPr>
              <a:defRPr/>
            </a:lvl1pPr>
          </a:lstStyle>
          <a:p>
            <a:pPr>
              <a:defRPr/>
            </a:pPr>
            <a:fld id="{DD288BBB-8863-49CF-A9A2-F1630FE7166F}" type="slidenum">
              <a:rPr lang="zh-CN" altLang="en-US"/>
              <a:pPr>
                <a:defRPr/>
              </a:pPr>
              <a:t>‹#›</a:t>
            </a:fld>
            <a:endParaRPr lang="zh-CN" altLang="en-US"/>
          </a:p>
        </p:txBody>
      </p:sp>
    </p:spTree>
    <p:extLst>
      <p:ext uri="{BB962C8B-B14F-4D97-AF65-F5344CB8AC3E}">
        <p14:creationId xmlns:p14="http://schemas.microsoft.com/office/powerpoint/2010/main" val="295295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1407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593AD4-D3BF-459D-BE3E-3542CBCBDA34}"/>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4" name="Hexagon 9">
            <a:extLst>
              <a:ext uri="{FF2B5EF4-FFF2-40B4-BE49-F238E27FC236}">
                <a16:creationId xmlns="" xmlns:a16="http://schemas.microsoft.com/office/drawing/2014/main" id="{F86FB0AA-42E1-4303-A60C-8766017C837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5" name="Hexagon 10">
            <a:extLst>
              <a:ext uri="{FF2B5EF4-FFF2-40B4-BE49-F238E27FC236}">
                <a16:creationId xmlns="" xmlns:a16="http://schemas.microsoft.com/office/drawing/2014/main" id="{AAE75BEF-9915-4850-8F0F-D90D35A07F5D}"/>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pic>
        <p:nvPicPr>
          <p:cNvPr id="6" name="Picture 11" descr="EBSCO logo.png">
            <a:extLst>
              <a:ext uri="{FF2B5EF4-FFF2-40B4-BE49-F238E27FC236}">
                <a16:creationId xmlns="" xmlns:a16="http://schemas.microsoft.com/office/drawing/2014/main" id="{A479A80B-C936-49F6-B88E-D63194CA78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 xmlns:a16="http://schemas.microsoft.com/office/drawing/2014/main" id="{C288F945-59E4-4C75-AE85-C8E37665CA66}"/>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8" name="Hexagon 13">
            <a:extLst>
              <a:ext uri="{FF2B5EF4-FFF2-40B4-BE49-F238E27FC236}">
                <a16:creationId xmlns="" xmlns:a16="http://schemas.microsoft.com/office/drawing/2014/main" id="{A76B81DB-C863-468C-B0E7-066A941EBB5E}"/>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9" name="Hexagon 14">
            <a:extLst>
              <a:ext uri="{FF2B5EF4-FFF2-40B4-BE49-F238E27FC236}">
                <a16:creationId xmlns="" xmlns:a16="http://schemas.microsoft.com/office/drawing/2014/main" id="{1E3533E0-56DB-4881-AB08-C74AEBD24151}"/>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2" name="Title 1"/>
          <p:cNvSpPr>
            <a:spLocks noGrp="1"/>
          </p:cNvSpPr>
          <p:nvPr>
            <p:ph type="ctrTitle"/>
          </p:nvPr>
        </p:nvSpPr>
        <p:spPr>
          <a:xfrm>
            <a:off x="0" y="2667003"/>
            <a:ext cx="12192000" cy="784225"/>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72653718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5">
            <a:extLst>
              <a:ext uri="{FF2B5EF4-FFF2-40B4-BE49-F238E27FC236}">
                <a16:creationId xmlns="" xmlns:a16="http://schemas.microsoft.com/office/drawing/2014/main" id="{359FE888-7FAD-447C-B800-AD544E2BFF66}"/>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 xmlns:a16="http://schemas.microsoft.com/office/drawing/2014/main" id="{287F9936-BCCB-4452-B837-A9AA8F0125B1}"/>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 xmlns:a16="http://schemas.microsoft.com/office/drawing/2014/main" id="{B0E17196-30A9-4344-A39C-968D27B67458}"/>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 xmlns:a16="http://schemas.microsoft.com/office/drawing/2014/main" id="{BB0684F9-39F7-4B25-93DD-370B79A1B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 xmlns:a16="http://schemas.microsoft.com/office/drawing/2014/main" id="{3D4C28A4-7984-4067-885F-8F58549460E0}"/>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 xmlns:a16="http://schemas.microsoft.com/office/drawing/2014/main" id="{7D7F263E-CB66-495A-AB75-9FE59B0D5CD7}"/>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 xmlns:a16="http://schemas.microsoft.com/office/drawing/2014/main" id="{62E3C2D1-3DE7-4E85-87CD-6DB050FFFC16}"/>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30164316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4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69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468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776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9739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0212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90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423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6626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06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3304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87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6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51674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44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7031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906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94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74618336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3611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7673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178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0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982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116995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01089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1285704"/>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7" name="Content Placeholder 3">
            <a:extLst>
              <a:ext uri="{FF2B5EF4-FFF2-40B4-BE49-F238E27FC236}">
                <a16:creationId xmlns="" xmlns:a16="http://schemas.microsoft.com/office/drawing/2014/main" id="{4527E9ED-32C4-48FB-A38E-29939DA8EC20}"/>
              </a:ext>
            </a:extLst>
          </p:cNvPr>
          <p:cNvSpPr>
            <a:spLocks noGrp="1"/>
          </p:cNvSpPr>
          <p:nvPr>
            <p:ph sz="half" idx="11"/>
          </p:nvPr>
        </p:nvSpPr>
        <p:spPr>
          <a:xfrm>
            <a:off x="7810497"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 xmlns:a16="http://schemas.microsoft.com/office/drawing/2014/main" id="{2634DE3B-C841-412E-9CF4-3514056810A9}"/>
              </a:ext>
            </a:extLst>
          </p:cNvPr>
          <p:cNvSpPr>
            <a:spLocks noGrp="1"/>
          </p:cNvSpPr>
          <p:nvPr>
            <p:ph sz="half" idx="12" hasCustomPrompt="1"/>
          </p:nvPr>
        </p:nvSpPr>
        <p:spPr>
          <a:xfrm>
            <a:off x="838200" y="258802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10946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72475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2021/12/24</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3347148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813816"/>
            <a:ext cx="10515600" cy="529223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80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1029547"/>
            <a:ext cx="10515600" cy="2094806"/>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 xmlns:a16="http://schemas.microsoft.com/office/drawing/2014/main" id="{B5C5489F-DAB1-415F-AE09-2BB89741FF1B}"/>
              </a:ext>
            </a:extLst>
          </p:cNvPr>
          <p:cNvSpPr>
            <a:spLocks noGrp="1"/>
          </p:cNvSpPr>
          <p:nvPr>
            <p:ph idx="10"/>
          </p:nvPr>
        </p:nvSpPr>
        <p:spPr>
          <a:xfrm>
            <a:off x="838200" y="4155747"/>
            <a:ext cx="10515600" cy="2327564"/>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 xmlns:a16="http://schemas.microsoft.com/office/drawing/2014/main" id="{52DE31CF-E514-4082-882E-D9CAC01E657B}"/>
              </a:ext>
            </a:extLst>
          </p:cNvPr>
          <p:cNvSpPr>
            <a:spLocks noGrp="1"/>
          </p:cNvSpPr>
          <p:nvPr>
            <p:ph idx="11" hasCustomPrompt="1"/>
          </p:nvPr>
        </p:nvSpPr>
        <p:spPr>
          <a:xfrm>
            <a:off x="838200" y="3401354"/>
            <a:ext cx="10515600" cy="538661"/>
          </a:xfrm>
        </p:spPr>
        <p:txBody>
          <a:bodyPr/>
          <a:lstStyle>
            <a:lvl1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1pPr>
            <a:lvl2pPr marL="4572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2pPr>
            <a:lvl3pPr marL="9144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3pPr>
            <a:lvl4pPr marL="13716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4pPr>
            <a:lvl5pPr marL="18288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11973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953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1471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6401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1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625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3040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5143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5560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71672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7973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47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027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76565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6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30191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40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94530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42666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8414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825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969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889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673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06819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98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744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342546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6"/>
            <a:ext cx="10515600" cy="1997555"/>
          </a:xfrm>
        </p:spPr>
        <p:txBody>
          <a:bodyPr anchor="b"/>
          <a:lstStyle>
            <a:lvl1pPr algn="ctr">
              <a:defRPr sz="3600"/>
            </a:lvl1pPr>
          </a:lstStyle>
          <a:p>
            <a:r>
              <a:rPr lang="en-US" dirty="0"/>
              <a:t>Click to edit Master title style</a:t>
            </a:r>
          </a:p>
        </p:txBody>
      </p:sp>
    </p:spTree>
    <p:extLst>
      <p:ext uri="{BB962C8B-B14F-4D97-AF65-F5344CB8AC3E}">
        <p14:creationId xmlns:p14="http://schemas.microsoft.com/office/powerpoint/2010/main" val="5913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343928085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7924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145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8392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76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455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4359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85991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3351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18753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604305-36E3-44BA-A1F4-4A8959CF3E33}" type="datetimeFigureOut">
              <a:rPr kumimoji="0" lang="zh-CN" altLang="en-US" sz="18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2021/12/24</a:t>
            </a:fld>
            <a:endParaRPr kumimoji="0" lang="zh-CN" alt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0A3B31-DD19-4C6B-ACB4-D4CB39F21205}" type="slidenum">
              <a:rPr kumimoji="0" lang="zh-CN" altLang="en-US" sz="18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31257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42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43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23579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8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512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6243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287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18890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86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72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069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62190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781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072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910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8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058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06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36131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0FFBB7-3E1E-4677-B7DC-140E973DB660}"/>
              </a:ext>
            </a:extLst>
          </p:cNvPr>
          <p:cNvSpPr>
            <a:spLocks noGrp="1"/>
          </p:cNvSpPr>
          <p:nvPr>
            <p:ph type="ctrTitle"/>
          </p:nvPr>
        </p:nvSpPr>
        <p:spPr>
          <a:xfrm>
            <a:off x="1524000" y="1122363"/>
            <a:ext cx="9144000" cy="2387600"/>
          </a:xfrm>
        </p:spPr>
        <p:txBody>
          <a:bodyPr anchor="b"/>
          <a:lstStyle>
            <a:lvl1pPr algn="ctr">
              <a:defRPr sz="4500"/>
            </a:lvl1pPr>
          </a:lstStyle>
          <a:p>
            <a:r>
              <a:rPr lang="en-US" altLang="zh-CN"/>
              <a:t>Click to edit Master title style</a:t>
            </a:r>
            <a:endParaRPr lang="zh-CN" altLang="en-US"/>
          </a:p>
        </p:txBody>
      </p:sp>
      <p:sp>
        <p:nvSpPr>
          <p:cNvPr id="3" name="Subtitle 2">
            <a:extLst>
              <a:ext uri="{FF2B5EF4-FFF2-40B4-BE49-F238E27FC236}">
                <a16:creationId xmlns="" xmlns:a16="http://schemas.microsoft.com/office/drawing/2014/main" id="{6A8D2F10-95C2-4B96-94EC-9AC99E00355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zh-CN" altLang="en-US"/>
          </a:p>
        </p:txBody>
      </p:sp>
      <p:sp>
        <p:nvSpPr>
          <p:cNvPr id="4" name="Date Placeholder 3">
            <a:extLst>
              <a:ext uri="{FF2B5EF4-FFF2-40B4-BE49-F238E27FC236}">
                <a16:creationId xmlns="" xmlns:a16="http://schemas.microsoft.com/office/drawing/2014/main" id="{6AD0E92C-D345-4203-BFA7-8606E7DBEF31}"/>
              </a:ext>
            </a:extLst>
          </p:cNvPr>
          <p:cNvSpPr>
            <a:spLocks noGrp="1"/>
          </p:cNvSpPr>
          <p:nvPr>
            <p:ph type="dt" sz="half" idx="10"/>
          </p:nvPr>
        </p:nvSpPr>
        <p:spPr/>
        <p:txBody>
          <a:bodyPr/>
          <a:lstStyle>
            <a:lvl1pPr>
              <a:defRPr/>
            </a:lvl1pPr>
          </a:lstStyle>
          <a:p>
            <a:pPr>
              <a:defRPr/>
            </a:pPr>
            <a:fld id="{39B39DC7-C231-467E-9570-ED9A58C8451C}" type="datetimeFigureOut">
              <a:rPr lang="zh-CN" altLang="en-US"/>
              <a:pPr>
                <a:defRPr/>
              </a:pPr>
              <a:t>2021/12/24</a:t>
            </a:fld>
            <a:endParaRPr lang="zh-CN" altLang="en-US"/>
          </a:p>
        </p:txBody>
      </p:sp>
      <p:sp>
        <p:nvSpPr>
          <p:cNvPr id="5" name="Footer Placeholder 4">
            <a:extLst>
              <a:ext uri="{FF2B5EF4-FFF2-40B4-BE49-F238E27FC236}">
                <a16:creationId xmlns="" xmlns:a16="http://schemas.microsoft.com/office/drawing/2014/main" id="{73F2BD2E-049E-47B5-B0F2-C0C100FB11A9}"/>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 xmlns:a16="http://schemas.microsoft.com/office/drawing/2014/main" id="{B97DC39D-9776-4ED0-9DE4-256ABCB10032}"/>
              </a:ext>
            </a:extLst>
          </p:cNvPr>
          <p:cNvSpPr>
            <a:spLocks noGrp="1"/>
          </p:cNvSpPr>
          <p:nvPr>
            <p:ph type="sldNum" sz="quarter" idx="12"/>
          </p:nvPr>
        </p:nvSpPr>
        <p:spPr/>
        <p:txBody>
          <a:bodyPr/>
          <a:lstStyle>
            <a:lvl1pPr>
              <a:defRPr/>
            </a:lvl1pPr>
          </a:lstStyle>
          <a:p>
            <a:pPr>
              <a:defRPr/>
            </a:pPr>
            <a:fld id="{701F37D9-31FC-499F-858F-B76F6CA47A00}" type="slidenum">
              <a:rPr lang="zh-CN" altLang="en-US"/>
              <a:pPr>
                <a:defRPr/>
              </a:pPr>
              <a:t>‹#›</a:t>
            </a:fld>
            <a:endParaRPr lang="zh-CN" altLang="en-US"/>
          </a:p>
        </p:txBody>
      </p:sp>
    </p:spTree>
    <p:extLst>
      <p:ext uri="{BB962C8B-B14F-4D97-AF65-F5344CB8AC3E}">
        <p14:creationId xmlns:p14="http://schemas.microsoft.com/office/powerpoint/2010/main" val="164550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image" Target="../media/image4.png"/><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6.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theme" Target="../theme/theme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10">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42915218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69" r:id="rId6"/>
    <p:sldLayoutId id="2147483671" r:id="rId7"/>
    <p:sldLayoutId id="2147483779" r:id="rId8"/>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317093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i="0" dirty="0">
                <a:solidFill>
                  <a:srgbClr val="0E316B"/>
                </a:solidFill>
                <a:latin typeface="+mj-lt"/>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i="0" smtClean="0">
                <a:solidFill>
                  <a:schemeClr val="tx2"/>
                </a:solidFill>
                <a:latin typeface="+mj-lt"/>
              </a:rPr>
              <a:pPr algn="ctr"/>
              <a:t>‹#›</a:t>
            </a:fld>
            <a:endParaRPr lang="en-US" sz="1000" i="0" dirty="0">
              <a:solidFill>
                <a:schemeClr val="tx2"/>
              </a:solidFill>
              <a:latin typeface="+mj-lt"/>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3648166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baseline="0" dirty="0">
                <a:solidFill>
                  <a:srgbClr val="0E316B"/>
                </a:solidFill>
                <a:latin typeface="+mj-lt"/>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baseline="0" smtClean="0">
                <a:solidFill>
                  <a:schemeClr val="tx2"/>
                </a:solidFill>
                <a:latin typeface="+mj-lt"/>
              </a:rPr>
              <a:pPr algn="ctr"/>
              <a:t>‹#›</a:t>
            </a:fld>
            <a:endParaRPr lang="en-US" sz="1000" baseline="0" dirty="0">
              <a:solidFill>
                <a:schemeClr val="tx2"/>
              </a:solidFill>
              <a:latin typeface="+mj-lt"/>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2564960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 xmlns:a16="http://schemas.microsoft.com/office/drawing/2014/main" id="{13621ECA-E751-4A52-8C53-546C0802510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6387" name="Text Placeholder 2">
            <a:extLst>
              <a:ext uri="{FF2B5EF4-FFF2-40B4-BE49-F238E27FC236}">
                <a16:creationId xmlns="" xmlns:a16="http://schemas.microsoft.com/office/drawing/2014/main" id="{99A359D5-DA8F-444E-AC8A-7A4E6F0430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 xmlns:a16="http://schemas.microsoft.com/office/drawing/2014/main" id="{2485B70B-D549-410E-9925-28C4FFD8A42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FD24AD1-A931-4EBA-A0D3-E0A9304C55ED}" type="datetimeFigureOut">
              <a:rPr lang="zh-CN" altLang="en-US"/>
              <a:pPr>
                <a:defRPr/>
              </a:pPr>
              <a:t>2021/12/24</a:t>
            </a:fld>
            <a:endParaRPr lang="zh-CN" altLang="en-US"/>
          </a:p>
        </p:txBody>
      </p:sp>
      <p:sp>
        <p:nvSpPr>
          <p:cNvPr id="5" name="Footer Placeholder 4">
            <a:extLst>
              <a:ext uri="{FF2B5EF4-FFF2-40B4-BE49-F238E27FC236}">
                <a16:creationId xmlns="" xmlns:a16="http://schemas.microsoft.com/office/drawing/2014/main" id="{DE7FE4F0-F3E9-4FEF-87CB-A0A5BDBE299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 xmlns:a16="http://schemas.microsoft.com/office/drawing/2014/main" id="{CF1858A3-5AD3-4A1B-950E-645A44B6C0E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33636C-2B9C-4421-A5DA-75DEDF789B62}" type="slidenum">
              <a:rPr lang="zh-CN" altLang="en-US"/>
              <a:pPr>
                <a:defRPr/>
              </a:pPr>
              <a:t>‹#›</a:t>
            </a:fld>
            <a:endParaRPr lang="zh-CN" altLang="en-US"/>
          </a:p>
        </p:txBody>
      </p:sp>
    </p:spTree>
    <p:extLst>
      <p:ext uri="{BB962C8B-B14F-4D97-AF65-F5344CB8AC3E}">
        <p14:creationId xmlns:p14="http://schemas.microsoft.com/office/powerpoint/2010/main" val="33100237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baike.baidu.com/item/%E8%B4%A7%E5%B8%81%E5%AD%A6%E6%B4%BE/9634336" TargetMode="External"/><Relationship Id="rId13" Type="http://schemas.openxmlformats.org/officeDocument/2006/relationships/hyperlink" Target="https://baike.baidu.com/item/%E8%B5%84%E6%9C%AC%E4%B8%BB%E4%B9%89/87961" TargetMode="External"/><Relationship Id="rId3" Type="http://schemas.openxmlformats.org/officeDocument/2006/relationships/hyperlink" Target="https://baike.baidu.com/item/%E6%9F%A5%E6%99%AE%E6%9B%BC%E5%A4%A7%E5%AD%A6" TargetMode="External"/><Relationship Id="rId7" Type="http://schemas.openxmlformats.org/officeDocument/2006/relationships/hyperlink" Target="https://baike.baidu.com/item/%E8%8A%9D%E5%8A%A0%E5%93%A5%E7%BB%8F%E6%B5%8E%E5%AD%A6%E6%B4%BE/10867271" TargetMode="External"/><Relationship Id="rId12" Type="http://schemas.openxmlformats.org/officeDocument/2006/relationships/hyperlink" Target="https://baike.baidu.com/item/%E7%BB%9F%E8%AE%A1%E5%AD%A6/1175"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hyperlink" Target="https://baike.baidu.com/item/%E8%8A%9D%E5%8A%A0%E5%93%A5%E5%A4%A7%E5%AD%A6/514980" TargetMode="External"/><Relationship Id="rId11" Type="http://schemas.openxmlformats.org/officeDocument/2006/relationships/hyperlink" Target="https://baike.baidu.com/item/%E7%BB%8F%E6%B5%8E%E5%8F%B2" TargetMode="External"/><Relationship Id="rId5" Type="http://schemas.openxmlformats.org/officeDocument/2006/relationships/hyperlink" Target="https://baike.baidu.com/item/%E8%AF%BA%E8%B4%9D%E5%B0%94%E7%BB%8F%E6%B5%8E%E5%AD%A6%E5%A5%96/560828" TargetMode="External"/><Relationship Id="rId10" Type="http://schemas.openxmlformats.org/officeDocument/2006/relationships/hyperlink" Target="https://baike.baidu.com/item/%E5%BE%AE%E8%A7%82%E7%BB%8F%E6%B5%8E%E5%AD%A6/1702" TargetMode="External"/><Relationship Id="rId4" Type="http://schemas.openxmlformats.org/officeDocument/2006/relationships/hyperlink" Target="https://baike.baidu.com/item/%E4%B9%94%E6%B2%BB%C2%B7%E6%A2%85%E6%A3%AE%E5%A4%A7%E5%AD%A6" TargetMode="External"/><Relationship Id="rId9" Type="http://schemas.openxmlformats.org/officeDocument/2006/relationships/hyperlink" Target="https://baike.baidu.com/item/%E5%AE%8F%E8%A7%82%E7%BB%8F%E6%B5%8E%E5%AD%A6/2704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hyperlink" Target="http://connect.ebsco.com/" TargetMode="External"/><Relationship Id="rId2" Type="http://schemas.openxmlformats.org/officeDocument/2006/relationships/hyperlink" Target="https://search.ebscohost.com/" TargetMode="External"/><Relationship Id="rId1" Type="http://schemas.openxmlformats.org/officeDocument/2006/relationships/slideLayout" Target="../slideLayouts/slideLayout2.xml"/><Relationship Id="rId5" Type="http://schemas.openxmlformats.org/officeDocument/2006/relationships/hyperlink" Target="https://ebsco-chinese.zoom.us/calendar/list?showType=2" TargetMode="External"/><Relationship Id="rId4" Type="http://schemas.openxmlformats.org/officeDocument/2006/relationships/hyperlink" Target="https://www.ebsco.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bsco.com/products/research-databases/econlit-full-text" TargetMode="External"/><Relationship Id="rId2" Type="http://schemas.openxmlformats.org/officeDocument/2006/relationships/hyperlink" Target="https://www.ebsco.com/products/research-databases/econlit-with-full-tex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200400" y="19812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200400" y="41910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bwMode="auto">
          <a:xfrm>
            <a:off x="1600200" y="1318299"/>
            <a:ext cx="9144000" cy="30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Times New Roman" panose="02020603050405020304" pitchFamily="18" charset="0"/>
                <a:ea typeface="宋体" panose="02010600030101010101" pitchFamily="2" charset="-122"/>
              </a:defRPr>
            </a:lvl1pPr>
            <a:lvl2pPr marL="742950" indent="-285750" defTabSz="457200">
              <a:defRPr>
                <a:solidFill>
                  <a:schemeClr val="tx1"/>
                </a:solidFill>
                <a:latin typeface="Times New Roman" panose="02020603050405020304" pitchFamily="18" charset="0"/>
                <a:ea typeface="宋体" panose="02010600030101010101" pitchFamily="2" charset="-122"/>
              </a:defRPr>
            </a:lvl2pPr>
            <a:lvl3pPr marL="1143000" indent="-228600" defTabSz="457200">
              <a:defRPr>
                <a:solidFill>
                  <a:schemeClr val="tx1"/>
                </a:solidFill>
                <a:latin typeface="Times New Roman" panose="02020603050405020304" pitchFamily="18" charset="0"/>
                <a:ea typeface="宋体" panose="02010600030101010101" pitchFamily="2" charset="-122"/>
              </a:defRPr>
            </a:lvl3pPr>
            <a:lvl4pPr marL="1600200" indent="-228600" defTabSz="457200">
              <a:defRPr>
                <a:solidFill>
                  <a:schemeClr val="tx1"/>
                </a:solidFill>
                <a:latin typeface="Times New Roman" panose="02020603050405020304" pitchFamily="18" charset="0"/>
                <a:ea typeface="宋体" panose="02010600030101010101" pitchFamily="2" charset="-122"/>
              </a:defRPr>
            </a:lvl4pPr>
            <a:lvl5pPr marL="2057400" indent="-228600" defTabSz="457200">
              <a:defRPr>
                <a:solidFill>
                  <a:schemeClr val="tx1"/>
                </a:solidFill>
                <a:latin typeface="Times New Roman" panose="02020603050405020304" pitchFamily="18"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endParaRPr lang="en-US" altLang="zh-CN" sz="3600" i="1" dirty="0">
              <a:solidFill>
                <a:srgbClr val="376092"/>
              </a:solidFill>
              <a:latin typeface="等线" panose="02010600030101010101" pitchFamily="2" charset="-122"/>
              <a:ea typeface="等线" panose="02010600030101010101" pitchFamily="2" charset="-122"/>
            </a:endParaRPr>
          </a:p>
          <a:p>
            <a:pPr algn="ctr" eaLnBrk="1" hangingPunct="1">
              <a:lnSpc>
                <a:spcPct val="150000"/>
              </a:lnSpc>
            </a:pPr>
            <a:r>
              <a:rPr lang="en-US" altLang="zh-CN" sz="3600" dirty="0" err="1">
                <a:latin typeface="等线" panose="02010600030101010101" pitchFamily="2" charset="-122"/>
                <a:ea typeface="等线" panose="02010600030101010101" pitchFamily="2" charset="-122"/>
              </a:rPr>
              <a:t>Econlit</a:t>
            </a:r>
            <a:r>
              <a:rPr lang="en-US" altLang="zh-CN" sz="3600" dirty="0">
                <a:latin typeface="等线" panose="02010600030101010101" pitchFamily="2" charset="-122"/>
                <a:ea typeface="等线" panose="02010600030101010101" pitchFamily="2" charset="-122"/>
              </a:rPr>
              <a:t> with Full </a:t>
            </a:r>
            <a:r>
              <a:rPr lang="en-US" altLang="zh-CN" sz="3600" dirty="0" smtClean="0">
                <a:latin typeface="等线" panose="02010600030101010101" pitchFamily="2" charset="-122"/>
                <a:ea typeface="等线" panose="02010600030101010101" pitchFamily="2" charset="-122"/>
              </a:rPr>
              <a:t>Text</a:t>
            </a:r>
          </a:p>
          <a:p>
            <a:pPr algn="ctr" eaLnBrk="1" hangingPunct="1">
              <a:lnSpc>
                <a:spcPct val="150000"/>
              </a:lnSpc>
            </a:pPr>
            <a:r>
              <a:rPr lang="zh-CN" altLang="en-US" sz="3600" dirty="0" smtClean="0">
                <a:latin typeface="等线" panose="02010600030101010101" pitchFamily="2" charset="-122"/>
                <a:ea typeface="等线" panose="02010600030101010101" pitchFamily="2" charset="-122"/>
              </a:rPr>
              <a:t>美国经济学会期刊全文数据库使用指南</a:t>
            </a:r>
            <a:endParaRPr lang="zh-CN" altLang="en-US" sz="3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06370990"/>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a:t>EconLit</a:t>
            </a:r>
            <a:endParaRPr lang="en-US" i="1" dirty="0"/>
          </a:p>
        </p:txBody>
      </p:sp>
      <p:sp>
        <p:nvSpPr>
          <p:cNvPr id="5" name="Content Placeholder 4"/>
          <p:cNvSpPr>
            <a:spLocks noGrp="1"/>
          </p:cNvSpPr>
          <p:nvPr>
            <p:ph idx="1"/>
          </p:nvPr>
        </p:nvSpPr>
        <p:spPr>
          <a:xfrm>
            <a:off x="1447800" y="3034813"/>
            <a:ext cx="9906000" cy="3267990"/>
          </a:xfrm>
        </p:spPr>
        <p:txBody>
          <a:bodyPr/>
          <a:lstStyle/>
          <a:p>
            <a:pPr>
              <a:spcBef>
                <a:spcPts val="1500"/>
              </a:spcBef>
            </a:pPr>
            <a:r>
              <a:rPr lang="zh-CN" altLang="en-US" dirty="0"/>
              <a:t>书籍和书评</a:t>
            </a:r>
            <a:endParaRPr lang="en-US" altLang="zh-CN" dirty="0"/>
          </a:p>
          <a:p>
            <a:pPr>
              <a:spcBef>
                <a:spcPts val="1500"/>
              </a:spcBef>
            </a:pPr>
            <a:r>
              <a:rPr lang="zh-CN" altLang="en-US" dirty="0"/>
              <a:t>会议论文集</a:t>
            </a:r>
            <a:endParaRPr lang="en-US" altLang="zh-CN" dirty="0"/>
          </a:p>
          <a:p>
            <a:pPr>
              <a:spcBef>
                <a:spcPts val="1500"/>
              </a:spcBef>
            </a:pPr>
            <a:r>
              <a:rPr lang="zh-CN" altLang="en-US" dirty="0"/>
              <a:t>博士论文</a:t>
            </a:r>
            <a:endParaRPr lang="en-US" altLang="zh-CN" dirty="0"/>
          </a:p>
          <a:p>
            <a:pPr>
              <a:spcBef>
                <a:spcPts val="1500"/>
              </a:spcBef>
            </a:pPr>
            <a:r>
              <a:rPr lang="zh-CN" altLang="en-US" dirty="0"/>
              <a:t>期刊文章</a:t>
            </a:r>
            <a:endParaRPr lang="en-US" altLang="zh-CN" dirty="0"/>
          </a:p>
          <a:p>
            <a:pPr>
              <a:spcBef>
                <a:spcPts val="1500"/>
              </a:spcBef>
            </a:pPr>
            <a:r>
              <a:rPr lang="zh-CN" altLang="en-US" dirty="0"/>
              <a:t>工作稿</a:t>
            </a:r>
            <a:endParaRPr lang="en-US" dirty="0"/>
          </a:p>
        </p:txBody>
      </p:sp>
      <p:sp>
        <p:nvSpPr>
          <p:cNvPr id="6" name="Content Placeholder 5"/>
          <p:cNvSpPr>
            <a:spLocks noGrp="1"/>
          </p:cNvSpPr>
          <p:nvPr>
            <p:ph type="body" sz="quarter" idx="10"/>
          </p:nvPr>
        </p:nvSpPr>
        <p:spPr>
          <a:xfrm>
            <a:off x="625641" y="1266515"/>
            <a:ext cx="9240253" cy="629977"/>
          </a:xfrm>
        </p:spPr>
        <p:txBody>
          <a:bodyPr/>
          <a:lstStyle/>
          <a:p>
            <a:r>
              <a:rPr lang="en-US" i="1" dirty="0" err="1">
                <a:solidFill>
                  <a:schemeClr val="accent2"/>
                </a:solidFill>
              </a:rPr>
              <a:t>EconLit</a:t>
            </a:r>
            <a:r>
              <a:rPr lang="en-US" dirty="0">
                <a:solidFill>
                  <a:schemeClr val="accent2"/>
                </a:solidFill>
              </a:rPr>
              <a:t> </a:t>
            </a:r>
            <a:r>
              <a:rPr lang="zh-CN" altLang="en-US" dirty="0">
                <a:solidFill>
                  <a:schemeClr val="accent2"/>
                </a:solidFill>
              </a:rPr>
              <a:t>是美国经济学会发布的收录范围广泛的经济学文摘数据库</a:t>
            </a:r>
            <a:endParaRPr lang="en-US" dirty="0">
              <a:solidFill>
                <a:schemeClr val="accent2"/>
              </a:solidFill>
            </a:endParaRPr>
          </a:p>
        </p:txBody>
      </p:sp>
      <p:pic>
        <p:nvPicPr>
          <p:cNvPr id="1026" name="Picture 2" descr="http://www.hoover.org/sites/default/files/research/images/american_economic_association_logo.svg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2688" y="1524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a:extLst>
              <a:ext uri="{FF2B5EF4-FFF2-40B4-BE49-F238E27FC236}">
                <a16:creationId xmlns="" xmlns:a16="http://schemas.microsoft.com/office/drawing/2014/main" id="{0388F110-635F-44E9-AC27-1F591DA8FA9C}"/>
              </a:ext>
            </a:extLst>
          </p:cNvPr>
          <p:cNvSpPr txBox="1">
            <a:spLocks/>
          </p:cNvSpPr>
          <p:nvPr/>
        </p:nvSpPr>
        <p:spPr>
          <a:xfrm>
            <a:off x="838200" y="2404835"/>
            <a:ext cx="9372600" cy="62997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ct val="0"/>
              </a:spcBef>
              <a:buFont typeface="Arial" panose="020B0604020202020204" pitchFamily="34" charset="0"/>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Font typeface="Arial" panose="020B0604020202020204" pitchFamily="34" charset="0"/>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Font typeface="Arial" panose="020B0604020202020204" pitchFamily="34" charset="0"/>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Font typeface="Arial" panose="020B0604020202020204" pitchFamily="34" charset="0"/>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Font typeface="Arial" panose="020B0604020202020204" pitchFamily="34" charset="0"/>
              <a:buNone/>
              <a:defRPr lang="en-US" sz="2000" b="0" kern="1200" dirty="0">
                <a:solidFill>
                  <a:schemeClr val="accent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ct val="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3E75CF"/>
                </a:solidFill>
                <a:effectLst/>
                <a:uLnTx/>
                <a:uFillTx/>
                <a:latin typeface="Arial"/>
                <a:ea typeface="+mj-ea"/>
                <a:cs typeface="+mj-cs"/>
              </a:rPr>
              <a:t>它收录了最受欢迎的经济学出版物，包括 </a:t>
            </a:r>
            <a:r>
              <a:rPr kumimoji="0" lang="en-US" sz="2400" b="0" i="0" u="none" strike="noStrike" kern="1200" cap="none" spc="0" normalizeH="0" baseline="0" noProof="0" dirty="0">
                <a:ln>
                  <a:noFill/>
                </a:ln>
                <a:solidFill>
                  <a:srgbClr val="3E75CF"/>
                </a:solidFill>
                <a:effectLst/>
                <a:uLnTx/>
                <a:uFillTx/>
                <a:latin typeface="Arial"/>
                <a:ea typeface="+mj-ea"/>
                <a:cs typeface="+mj-cs"/>
              </a:rPr>
              <a:t>:</a:t>
            </a:r>
          </a:p>
        </p:txBody>
      </p:sp>
    </p:spTree>
    <p:extLst>
      <p:ext uri="{BB962C8B-B14F-4D97-AF65-F5344CB8AC3E}">
        <p14:creationId xmlns:p14="http://schemas.microsoft.com/office/powerpoint/2010/main" val="234321251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74375"/>
          <a:stretch/>
        </p:blipFill>
        <p:spPr>
          <a:xfrm>
            <a:off x="9067800" y="0"/>
            <a:ext cx="3124200" cy="3176016"/>
          </a:xfrm>
          <a:prstGeom prst="rect">
            <a:avLst/>
          </a:prstGeom>
        </p:spPr>
      </p:pic>
      <p:sp>
        <p:nvSpPr>
          <p:cNvPr id="4" name="Title 3"/>
          <p:cNvSpPr>
            <a:spLocks noGrp="1"/>
          </p:cNvSpPr>
          <p:nvPr>
            <p:ph type="title"/>
          </p:nvPr>
        </p:nvSpPr>
        <p:spPr>
          <a:xfrm>
            <a:off x="0" y="521041"/>
            <a:ext cx="9692640" cy="762000"/>
          </a:xfrm>
        </p:spPr>
        <p:txBody>
          <a:bodyPr/>
          <a:lstStyle/>
          <a:p>
            <a:r>
              <a:rPr lang="en-US" dirty="0" err="1"/>
              <a:t>EconLit</a:t>
            </a:r>
            <a:r>
              <a:rPr lang="en-US" dirty="0"/>
              <a:t> with Full Text</a:t>
            </a:r>
          </a:p>
        </p:txBody>
      </p:sp>
      <p:sp>
        <p:nvSpPr>
          <p:cNvPr id="5" name="Content Placeholder 4"/>
          <p:cNvSpPr>
            <a:spLocks noGrp="1"/>
          </p:cNvSpPr>
          <p:nvPr>
            <p:ph idx="1"/>
          </p:nvPr>
        </p:nvSpPr>
        <p:spPr>
          <a:xfrm>
            <a:off x="570016" y="1547191"/>
            <a:ext cx="8054549" cy="4789768"/>
          </a:xfrm>
        </p:spPr>
        <p:txBody>
          <a:bodyPr/>
          <a:lstStyle/>
          <a:p>
            <a:pPr marL="0" indent="0">
              <a:buNone/>
            </a:pPr>
            <a:r>
              <a:rPr lang="zh-CN" altLang="en-US" sz="2000" dirty="0"/>
              <a:t>身为全球最具权威的经济学参考资源，该数据库完整地收录了</a:t>
            </a:r>
            <a:r>
              <a:rPr lang="zh-CN" altLang="en-US" sz="2000" dirty="0">
                <a:solidFill>
                  <a:srgbClr val="FF0000"/>
                </a:solidFill>
              </a:rPr>
              <a:t>美国经济学会</a:t>
            </a:r>
            <a:r>
              <a:rPr lang="en-US" altLang="zh-CN" sz="2000" dirty="0">
                <a:solidFill>
                  <a:srgbClr val="FF0000"/>
                </a:solidFill>
              </a:rPr>
              <a:t>AEA</a:t>
            </a:r>
            <a:r>
              <a:rPr lang="zh-CN" altLang="en-US" sz="2000" dirty="0"/>
              <a:t>所出版的</a:t>
            </a:r>
            <a:r>
              <a:rPr lang="en-US" altLang="zh-CN" sz="2000" dirty="0" err="1"/>
              <a:t>Econlit</a:t>
            </a:r>
            <a:r>
              <a:rPr lang="zh-CN" altLang="en-US" sz="2000" dirty="0"/>
              <a:t>文献索引摘要数据库的完整内容，并且提供超过</a:t>
            </a:r>
            <a:r>
              <a:rPr lang="en-US" altLang="zh-CN" sz="2000" dirty="0"/>
              <a:t>670</a:t>
            </a:r>
            <a:r>
              <a:rPr lang="zh-CN" altLang="en-US" sz="2000" dirty="0"/>
              <a:t>种的全文期刊。</a:t>
            </a:r>
            <a:r>
              <a:rPr lang="en-US" altLang="zh-CN" sz="2000" dirty="0"/>
              <a:t/>
            </a:r>
            <a:br>
              <a:rPr lang="en-US" altLang="zh-CN" sz="2000" dirty="0"/>
            </a:br>
            <a:r>
              <a:rPr lang="en-US" altLang="zh-CN" sz="2000" dirty="0"/>
              <a:t/>
            </a:r>
            <a:br>
              <a:rPr lang="en-US" altLang="zh-CN" sz="2000" dirty="0"/>
            </a:br>
            <a:r>
              <a:rPr lang="en-US" altLang="zh-CN" sz="2000" dirty="0" err="1"/>
              <a:t>Econlit</a:t>
            </a:r>
            <a:r>
              <a:rPr lang="en-US" altLang="zh-CN" sz="2000" dirty="0"/>
              <a:t> with Full Text </a:t>
            </a:r>
            <a:r>
              <a:rPr lang="zh-CN" altLang="en-US" sz="2000" dirty="0"/>
              <a:t>更额外地收录了相当多的经济与财务领域的非英语系全文期刊，提供读者以浏览的方式与关键词检索的方式查询及阅读。该数据库的索引回溯年限最早可至</a:t>
            </a:r>
            <a:r>
              <a:rPr lang="en-US" altLang="zh-CN" sz="2000" dirty="0">
                <a:solidFill>
                  <a:srgbClr val="FF0000"/>
                </a:solidFill>
              </a:rPr>
              <a:t>1886</a:t>
            </a:r>
            <a:r>
              <a:rPr lang="zh-CN" altLang="en-US" sz="2000" dirty="0"/>
              <a:t>年，所涵盖的领域包括：</a:t>
            </a:r>
            <a:r>
              <a:rPr lang="zh-CN" altLang="en-US" sz="2000" b="1" dirty="0"/>
              <a:t>资本市场，国家研究，计量经济学，经济预估，环境经济学，政府法规，劳工经济，货币理论，都市经济</a:t>
            </a:r>
            <a:r>
              <a:rPr lang="zh-CN" altLang="en-US" sz="2000" dirty="0"/>
              <a:t>等范畴。此外还包括 </a:t>
            </a:r>
            <a:r>
              <a:rPr lang="en-US" sz="2000" dirty="0"/>
              <a:t>15</a:t>
            </a:r>
            <a:r>
              <a:rPr lang="zh-CN" altLang="en-US" sz="2000" dirty="0"/>
              <a:t>种全文专著，其中包括</a:t>
            </a:r>
            <a:r>
              <a:rPr lang="en-US" sz="2000" dirty="0"/>
              <a:t>The Handbook of World Trade</a:t>
            </a:r>
          </a:p>
        </p:txBody>
      </p:sp>
      <p:sp>
        <p:nvSpPr>
          <p:cNvPr id="8" name="Rectangle 7"/>
          <p:cNvSpPr/>
          <p:nvPr/>
        </p:nvSpPr>
        <p:spPr>
          <a:xfrm>
            <a:off x="9067800" y="2133600"/>
            <a:ext cx="3124200" cy="4343400"/>
          </a:xfrm>
          <a:prstGeom prst="rect">
            <a:avLst/>
          </a:prstGeom>
          <a:solidFill>
            <a:srgbClr val="3E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chemeClr val="bg1"/>
              </a:solidFill>
              <a:effectLst/>
              <a:uLnTx/>
              <a:uFillTx/>
            </a:endParaRPr>
          </a:p>
        </p:txBody>
      </p:sp>
      <p:cxnSp>
        <p:nvCxnSpPr>
          <p:cNvPr id="22" name="Straight Connector 21"/>
          <p:cNvCxnSpPr/>
          <p:nvPr/>
        </p:nvCxnSpPr>
        <p:spPr>
          <a:xfrm>
            <a:off x="9954270" y="5257800"/>
            <a:ext cx="1490597"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26" name="Picture 2" descr="http://www.hoover.org/sites/default/files/research/images/american_economic_association_logo.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6324" y="2662372"/>
            <a:ext cx="2246488" cy="22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3308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200400"/>
            <a:ext cx="12192000" cy="3310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Rectangle 16"/>
          <p:cNvSpPr/>
          <p:nvPr/>
        </p:nvSpPr>
        <p:spPr>
          <a:xfrm>
            <a:off x="3886201" y="1981200"/>
            <a:ext cx="8011674" cy="38100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itle 3"/>
          <p:cNvSpPr>
            <a:spLocks noGrp="1"/>
          </p:cNvSpPr>
          <p:nvPr>
            <p:ph type="title"/>
          </p:nvPr>
        </p:nvSpPr>
        <p:spPr>
          <a:xfrm>
            <a:off x="77003" y="627743"/>
            <a:ext cx="12192000" cy="762000"/>
          </a:xfrm>
        </p:spPr>
        <p:txBody>
          <a:bodyPr/>
          <a:lstStyle/>
          <a:p>
            <a:r>
              <a:rPr lang="zh-CN" altLang="en-US" dirty="0"/>
              <a:t>全文无延迟的期刊</a:t>
            </a:r>
            <a:r>
              <a:rPr lang="en-US" dirty="0"/>
              <a:t>:</a:t>
            </a:r>
          </a:p>
        </p:txBody>
      </p:sp>
      <p:sp>
        <p:nvSpPr>
          <p:cNvPr id="16" name="Rectangle 5"/>
          <p:cNvSpPr>
            <a:spLocks noChangeArrowheads="1"/>
          </p:cNvSpPr>
          <p:nvPr/>
        </p:nvSpPr>
        <p:spPr bwMode="auto">
          <a:xfrm>
            <a:off x="770022" y="3670549"/>
            <a:ext cx="2346157" cy="457200"/>
          </a:xfrm>
          <a:prstGeom prst="rect">
            <a:avLst/>
          </a:prstGeom>
          <a:noFill/>
          <a:ln w="9525">
            <a:noFill/>
            <a:miter lim="800000"/>
            <a:headEnd/>
            <a:tailEnd/>
          </a:ln>
          <a:effectLst/>
        </p:spPr>
        <p:txBody>
          <a:bodyPr/>
          <a:lstStyle/>
          <a:p>
            <a:pPr marL="176213" indent="-176213" algn="ctr">
              <a:spcBef>
                <a:spcPct val="20000"/>
              </a:spcBef>
            </a:pPr>
            <a:r>
              <a:rPr lang="en-US" baseline="0" dirty="0">
                <a:solidFill>
                  <a:schemeClr val="bg1"/>
                </a:solidFill>
                <a:latin typeface="Arial" pitchFamily="34" charset="0"/>
                <a:cs typeface="Arial" pitchFamily="34" charset="0"/>
              </a:rPr>
              <a:t>PDF </a:t>
            </a:r>
            <a:r>
              <a:rPr lang="en-US" baseline="0" dirty="0" err="1">
                <a:solidFill>
                  <a:schemeClr val="bg1"/>
                </a:solidFill>
                <a:latin typeface="Arial" pitchFamily="34" charset="0"/>
                <a:cs typeface="Arial" pitchFamily="34" charset="0"/>
              </a:rPr>
              <a:t>backfiles</a:t>
            </a:r>
            <a:r>
              <a:rPr lang="en-US" baseline="0" dirty="0">
                <a:solidFill>
                  <a:schemeClr val="bg1"/>
                </a:solidFill>
                <a:latin typeface="Arial" pitchFamily="34" charset="0"/>
                <a:cs typeface="Arial" pitchFamily="34" charset="0"/>
              </a:rPr>
              <a:t> provided from Volume 1, Issue 1</a:t>
            </a:r>
          </a:p>
        </p:txBody>
      </p:sp>
      <p:pic>
        <p:nvPicPr>
          <p:cNvPr id="23" name="Picture 6" descr="AmEcnmcReview"/>
          <p:cNvPicPr>
            <a:picLocks noChangeAspect="1" noChangeArrowheads="1"/>
          </p:cNvPicPr>
          <p:nvPr/>
        </p:nvPicPr>
        <p:blipFill>
          <a:blip r:embed="rId2" cstate="print"/>
          <a:srcRect l="7246" t="4348" r="5797" b="4348"/>
          <a:stretch>
            <a:fillRect/>
          </a:stretch>
        </p:blipFill>
        <p:spPr bwMode="auto">
          <a:xfrm>
            <a:off x="4169592" y="2298949"/>
            <a:ext cx="2286000" cy="320040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24" name="Picture 7" descr="JnlEcnmcLiterature"/>
          <p:cNvPicPr>
            <a:picLocks noChangeAspect="1" noChangeArrowheads="1"/>
          </p:cNvPicPr>
          <p:nvPr/>
        </p:nvPicPr>
        <p:blipFill>
          <a:blip r:embed="rId3" cstate="print"/>
          <a:srcRect l="4348" t="4348" r="2899" b="4348"/>
          <a:stretch>
            <a:fillRect/>
          </a:stretch>
        </p:blipFill>
        <p:spPr bwMode="auto">
          <a:xfrm>
            <a:off x="6705600" y="2298949"/>
            <a:ext cx="2438400" cy="320040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pic>
        <p:nvPicPr>
          <p:cNvPr id="25" name="Picture 8" descr="JnlEcnmcPerspective"/>
          <p:cNvPicPr>
            <a:picLocks noChangeAspect="1" noChangeArrowheads="1"/>
          </p:cNvPicPr>
          <p:nvPr/>
        </p:nvPicPr>
        <p:blipFill>
          <a:blip r:embed="rId4" cstate="print"/>
          <a:srcRect l="7246" t="4348" r="8696" b="4348"/>
          <a:stretch>
            <a:fillRect/>
          </a:stretch>
        </p:blipFill>
        <p:spPr bwMode="auto">
          <a:xfrm>
            <a:off x="9394008" y="2298949"/>
            <a:ext cx="2209800" cy="3200400"/>
          </a:xfrm>
          <a:prstGeom prst="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 xmlns:a16="http://schemas.microsoft.com/office/drawing/2014/main" id="{65BDF1EE-E426-4A04-85A6-BCA467CB52D8}"/>
              </a:ext>
            </a:extLst>
          </p:cNvPr>
          <p:cNvSpPr/>
          <p:nvPr/>
        </p:nvSpPr>
        <p:spPr>
          <a:xfrm>
            <a:off x="448461" y="2036802"/>
            <a:ext cx="3187732" cy="369332"/>
          </a:xfrm>
          <a:prstGeom prst="rect">
            <a:avLst/>
          </a:prstGeom>
        </p:spPr>
        <p:txBody>
          <a:bodyPr wrap="none">
            <a:spAutoFit/>
          </a:bodyPr>
          <a:lstStyle/>
          <a:p>
            <a:r>
              <a:rPr lang="en-US" altLang="zh-CN" i="1" dirty="0"/>
              <a:t>The American Economic Review</a:t>
            </a:r>
            <a:endParaRPr lang="zh-CN" altLang="en-US" dirty="0"/>
          </a:p>
        </p:txBody>
      </p:sp>
      <p:sp>
        <p:nvSpPr>
          <p:cNvPr id="3" name="Rectangle 2">
            <a:extLst>
              <a:ext uri="{FF2B5EF4-FFF2-40B4-BE49-F238E27FC236}">
                <a16:creationId xmlns="" xmlns:a16="http://schemas.microsoft.com/office/drawing/2014/main" id="{72A52549-3D04-4F20-BDA6-B111EBB6F464}"/>
              </a:ext>
            </a:extLst>
          </p:cNvPr>
          <p:cNvSpPr/>
          <p:nvPr/>
        </p:nvSpPr>
        <p:spPr>
          <a:xfrm>
            <a:off x="448461" y="2380343"/>
            <a:ext cx="3106363" cy="369332"/>
          </a:xfrm>
          <a:prstGeom prst="rect">
            <a:avLst/>
          </a:prstGeom>
        </p:spPr>
        <p:txBody>
          <a:bodyPr wrap="none">
            <a:spAutoFit/>
          </a:bodyPr>
          <a:lstStyle/>
          <a:p>
            <a:r>
              <a:rPr lang="en-US" altLang="zh-CN" i="1" dirty="0"/>
              <a:t>Journal of Economic Literature</a:t>
            </a:r>
            <a:endParaRPr lang="zh-CN" altLang="en-US" dirty="0"/>
          </a:p>
        </p:txBody>
      </p:sp>
      <p:sp>
        <p:nvSpPr>
          <p:cNvPr id="5" name="Rectangle 4">
            <a:extLst>
              <a:ext uri="{FF2B5EF4-FFF2-40B4-BE49-F238E27FC236}">
                <a16:creationId xmlns="" xmlns:a16="http://schemas.microsoft.com/office/drawing/2014/main" id="{B4A9CBAC-9E2B-4710-932A-EC85CD725D2F}"/>
              </a:ext>
            </a:extLst>
          </p:cNvPr>
          <p:cNvSpPr/>
          <p:nvPr/>
        </p:nvSpPr>
        <p:spPr>
          <a:xfrm>
            <a:off x="412534" y="2749675"/>
            <a:ext cx="3397084" cy="369332"/>
          </a:xfrm>
          <a:prstGeom prst="rect">
            <a:avLst/>
          </a:prstGeom>
        </p:spPr>
        <p:txBody>
          <a:bodyPr wrap="none">
            <a:spAutoFit/>
          </a:bodyPr>
          <a:lstStyle/>
          <a:p>
            <a:r>
              <a:rPr lang="en-US" altLang="zh-CN" i="1" dirty="0"/>
              <a:t>Journal Of Economic Perspectives</a:t>
            </a:r>
            <a:endParaRPr lang="zh-CN" altLang="en-US" i="1" dirty="0"/>
          </a:p>
        </p:txBody>
      </p:sp>
    </p:spTree>
    <p:extLst>
      <p:ext uri="{BB962C8B-B14F-4D97-AF65-F5344CB8AC3E}">
        <p14:creationId xmlns:p14="http://schemas.microsoft.com/office/powerpoint/2010/main" val="30037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38200" y="2362200"/>
            <a:ext cx="7086600" cy="4114800"/>
          </a:xfrm>
        </p:spPr>
        <p:txBody>
          <a:bodyPr/>
          <a:lstStyle/>
          <a:p>
            <a:pPr>
              <a:lnSpc>
                <a:spcPct val="100000"/>
              </a:lnSpc>
              <a:spcBef>
                <a:spcPts val="2000"/>
              </a:spcBef>
            </a:pPr>
            <a:r>
              <a:rPr lang="en-US" sz="2400" i="1" dirty="0"/>
              <a:t>American Economic Journal: Applied Economics</a:t>
            </a:r>
          </a:p>
          <a:p>
            <a:pPr>
              <a:lnSpc>
                <a:spcPct val="100000"/>
              </a:lnSpc>
              <a:spcBef>
                <a:spcPts val="2000"/>
              </a:spcBef>
            </a:pPr>
            <a:r>
              <a:rPr lang="en-US" sz="2400" i="1" dirty="0"/>
              <a:t>American Economic Journal: Economic Policy</a:t>
            </a:r>
          </a:p>
          <a:p>
            <a:pPr>
              <a:lnSpc>
                <a:spcPct val="100000"/>
              </a:lnSpc>
              <a:spcBef>
                <a:spcPts val="2000"/>
              </a:spcBef>
            </a:pPr>
            <a:r>
              <a:rPr lang="en-US" sz="2400" i="1" dirty="0"/>
              <a:t>American Economic Journal: Macroeconomics</a:t>
            </a:r>
          </a:p>
          <a:p>
            <a:pPr>
              <a:lnSpc>
                <a:spcPct val="100000"/>
              </a:lnSpc>
              <a:spcBef>
                <a:spcPts val="2000"/>
              </a:spcBef>
            </a:pPr>
            <a:r>
              <a:rPr lang="en-US" sz="2400" i="1" dirty="0"/>
              <a:t>American Economic Journal: Microeconomics</a:t>
            </a:r>
          </a:p>
          <a:p>
            <a:pPr>
              <a:lnSpc>
                <a:spcPct val="100000"/>
              </a:lnSpc>
              <a:spcBef>
                <a:spcPts val="2000"/>
              </a:spcBef>
            </a:pPr>
            <a:r>
              <a:rPr lang="en-US" sz="2400" i="1" dirty="0"/>
              <a:t>Annals of Economics &amp; Finance</a:t>
            </a:r>
          </a:p>
          <a:p>
            <a:pPr>
              <a:lnSpc>
                <a:spcPct val="100000"/>
              </a:lnSpc>
              <a:spcBef>
                <a:spcPts val="2000"/>
              </a:spcBef>
            </a:pPr>
            <a:r>
              <a:rPr lang="en-US" sz="2400" i="1" dirty="0"/>
              <a:t>Applied Economics</a:t>
            </a:r>
          </a:p>
        </p:txBody>
      </p:sp>
      <p:sp>
        <p:nvSpPr>
          <p:cNvPr id="5" name="Rectangle 4">
            <a:extLst>
              <a:ext uri="{FF2B5EF4-FFF2-40B4-BE49-F238E27FC236}">
                <a16:creationId xmlns="" xmlns:a16="http://schemas.microsoft.com/office/drawing/2014/main" id="{0EFA6B4D-9DF1-476B-8474-96699D3E60A7}"/>
              </a:ext>
            </a:extLst>
          </p:cNvPr>
          <p:cNvSpPr/>
          <p:nvPr/>
        </p:nvSpPr>
        <p:spPr>
          <a:xfrm>
            <a:off x="9296400" y="0"/>
            <a:ext cx="2895600" cy="65105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25000" noProof="0" dirty="0">
              <a:ln>
                <a:noFill/>
              </a:ln>
              <a:solidFill>
                <a:prstClr val="white"/>
              </a:solidFill>
              <a:effectLst/>
              <a:uLnTx/>
              <a:uFillTx/>
              <a:latin typeface="Arial"/>
              <a:ea typeface="+mn-ea"/>
              <a:cs typeface="+mn-cs"/>
            </a:endParaRPr>
          </a:p>
        </p:txBody>
      </p:sp>
      <p:sp>
        <p:nvSpPr>
          <p:cNvPr id="14" name="Title 4">
            <a:extLst>
              <a:ext uri="{FF2B5EF4-FFF2-40B4-BE49-F238E27FC236}">
                <a16:creationId xmlns="" xmlns:a16="http://schemas.microsoft.com/office/drawing/2014/main" id="{403C7E50-3D60-49C0-B49E-6384B9628E2B}"/>
              </a:ext>
            </a:extLst>
          </p:cNvPr>
          <p:cNvSpPr>
            <a:spLocks noGrp="1"/>
          </p:cNvSpPr>
          <p:nvPr>
            <p:ph type="title"/>
          </p:nvPr>
        </p:nvSpPr>
        <p:spPr>
          <a:xfrm>
            <a:off x="838200" y="848721"/>
            <a:ext cx="6781800" cy="593464"/>
          </a:xfrm>
        </p:spPr>
        <p:txBody>
          <a:bodyPr/>
          <a:lstStyle/>
          <a:p>
            <a:pPr>
              <a:lnSpc>
                <a:spcPct val="100000"/>
              </a:lnSpc>
            </a:pPr>
            <a:r>
              <a:rPr lang="en-US" dirty="0" err="1"/>
              <a:t>EconLit</a:t>
            </a:r>
            <a:r>
              <a:rPr lang="ja-JP" altLang="en-US" dirty="0"/>
              <a:t>中</a:t>
            </a:r>
            <a:r>
              <a:rPr lang="zh-CN" altLang="en-US" dirty="0"/>
              <a:t>持续收录的全文期刊</a:t>
            </a:r>
            <a:endParaRPr lang="en-US" i="1" dirty="0"/>
          </a:p>
        </p:txBody>
      </p:sp>
      <p:sp>
        <p:nvSpPr>
          <p:cNvPr id="10" name="Rectangular Callout 16">
            <a:extLst>
              <a:ext uri="{FF2B5EF4-FFF2-40B4-BE49-F238E27FC236}">
                <a16:creationId xmlns="" xmlns:a16="http://schemas.microsoft.com/office/drawing/2014/main" id="{637C363A-E4F1-46D1-A330-8A86608A1C28}"/>
              </a:ext>
            </a:extLst>
          </p:cNvPr>
          <p:cNvSpPr/>
          <p:nvPr/>
        </p:nvSpPr>
        <p:spPr>
          <a:xfrm>
            <a:off x="8105913" y="476245"/>
            <a:ext cx="3668275" cy="5632704"/>
          </a:xfrm>
          <a:prstGeom prst="wedgeRectCallout">
            <a:avLst>
              <a:gd name="adj1" fmla="val -61997"/>
              <a:gd name="adj2" fmla="val -2055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25000" noProof="0" dirty="0">
                <a:ln>
                  <a:noFill/>
                </a:ln>
                <a:solidFill>
                  <a:prstClr val="white"/>
                </a:solidFill>
                <a:effectLst/>
                <a:uLnTx/>
                <a:uFillTx/>
                <a:latin typeface="Arial"/>
                <a:ea typeface="+mn-ea"/>
                <a:cs typeface="+mn-cs"/>
              </a:rPr>
              <a:t>A x </a:t>
            </a:r>
          </a:p>
        </p:txBody>
      </p:sp>
      <p:grpSp>
        <p:nvGrpSpPr>
          <p:cNvPr id="2" name="Group 1">
            <a:extLst>
              <a:ext uri="{FF2B5EF4-FFF2-40B4-BE49-F238E27FC236}">
                <a16:creationId xmlns="" xmlns:a16="http://schemas.microsoft.com/office/drawing/2014/main" id="{3C72D172-191E-4739-8DFF-FB19B992ECEC}"/>
              </a:ext>
            </a:extLst>
          </p:cNvPr>
          <p:cNvGrpSpPr/>
          <p:nvPr/>
        </p:nvGrpSpPr>
        <p:grpSpPr>
          <a:xfrm>
            <a:off x="8813394" y="1040296"/>
            <a:ext cx="2500684" cy="4681300"/>
            <a:chOff x="8783578" y="803198"/>
            <a:chExt cx="2500684" cy="4681300"/>
          </a:xfrm>
        </p:grpSpPr>
        <p:pic>
          <p:nvPicPr>
            <p:cNvPr id="5126" name="Picture 6" descr="Image result for American Economic Journal: Macroeconomics">
              <a:extLst>
                <a:ext uri="{FF2B5EF4-FFF2-40B4-BE49-F238E27FC236}">
                  <a16:creationId xmlns="" xmlns:a16="http://schemas.microsoft.com/office/drawing/2014/main" id="{07814E53-6835-41F0-8B06-49456026E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578" y="803198"/>
              <a:ext cx="1554480" cy="22850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2" name="Picture 2" descr="Image result for Annals of Economics &amp; Finance">
              <a:extLst>
                <a:ext uri="{FF2B5EF4-FFF2-40B4-BE49-F238E27FC236}">
                  <a16:creationId xmlns="" xmlns:a16="http://schemas.microsoft.com/office/drawing/2014/main" id="{BD7D0021-61B4-4600-89CB-A34B9B727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782" y="2169662"/>
              <a:ext cx="1554480" cy="21712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Image result for applied economics routledge">
              <a:extLst>
                <a:ext uri="{FF2B5EF4-FFF2-40B4-BE49-F238E27FC236}">
                  <a16:creationId xmlns="" xmlns:a16="http://schemas.microsoft.com/office/drawing/2014/main" id="{34ED2491-11A6-4876-8EB3-653660AA17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6170" y="3459361"/>
              <a:ext cx="1554480" cy="20251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81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38200" y="2362200"/>
            <a:ext cx="7086600" cy="4114800"/>
          </a:xfrm>
        </p:spPr>
        <p:txBody>
          <a:bodyPr/>
          <a:lstStyle/>
          <a:p>
            <a:pPr>
              <a:lnSpc>
                <a:spcPct val="100000"/>
              </a:lnSpc>
              <a:spcBef>
                <a:spcPts val="2000"/>
              </a:spcBef>
            </a:pPr>
            <a:r>
              <a:rPr lang="en-US" sz="2400" i="1" dirty="0"/>
              <a:t>Economic Journal</a:t>
            </a:r>
          </a:p>
          <a:p>
            <a:pPr>
              <a:lnSpc>
                <a:spcPct val="100000"/>
              </a:lnSpc>
              <a:spcBef>
                <a:spcPts val="2000"/>
              </a:spcBef>
            </a:pPr>
            <a:r>
              <a:rPr lang="en-US" sz="2400" i="1" dirty="0"/>
              <a:t>Emerging Markets Finance &amp; Trade</a:t>
            </a:r>
          </a:p>
          <a:p>
            <a:pPr>
              <a:lnSpc>
                <a:spcPct val="100000"/>
              </a:lnSpc>
              <a:spcBef>
                <a:spcPts val="2000"/>
              </a:spcBef>
            </a:pPr>
            <a:r>
              <a:rPr lang="en-US" sz="2400" i="1" dirty="0"/>
              <a:t>Journal of Political Economy</a:t>
            </a:r>
          </a:p>
          <a:p>
            <a:pPr>
              <a:lnSpc>
                <a:spcPct val="100000"/>
              </a:lnSpc>
              <a:spcBef>
                <a:spcPts val="2000"/>
              </a:spcBef>
            </a:pPr>
            <a:r>
              <a:rPr lang="en-US" sz="2400" i="1" dirty="0"/>
              <a:t>Quarterly Journal of Economics</a:t>
            </a:r>
          </a:p>
          <a:p>
            <a:pPr>
              <a:lnSpc>
                <a:spcPct val="100000"/>
              </a:lnSpc>
              <a:spcBef>
                <a:spcPts val="2000"/>
              </a:spcBef>
            </a:pPr>
            <a:r>
              <a:rPr lang="en-US" sz="2400" i="1" dirty="0"/>
              <a:t>Review of Economics &amp; Statistics</a:t>
            </a:r>
          </a:p>
          <a:p>
            <a:pPr>
              <a:lnSpc>
                <a:spcPct val="100000"/>
              </a:lnSpc>
              <a:spcBef>
                <a:spcPts val="2000"/>
              </a:spcBef>
            </a:pPr>
            <a:r>
              <a:rPr lang="en-US" sz="2400" i="1" dirty="0"/>
              <a:t>Revue </a:t>
            </a:r>
            <a:r>
              <a:rPr lang="en-US" sz="2400" i="1" dirty="0" err="1"/>
              <a:t>d'Économie</a:t>
            </a:r>
            <a:r>
              <a:rPr lang="en-US" sz="2400" i="1" dirty="0"/>
              <a:t> Financière</a:t>
            </a:r>
          </a:p>
        </p:txBody>
      </p:sp>
      <p:sp>
        <p:nvSpPr>
          <p:cNvPr id="5" name="Rectangle 4">
            <a:extLst>
              <a:ext uri="{FF2B5EF4-FFF2-40B4-BE49-F238E27FC236}">
                <a16:creationId xmlns="" xmlns:a16="http://schemas.microsoft.com/office/drawing/2014/main" id="{0EFA6B4D-9DF1-476B-8474-96699D3E60A7}"/>
              </a:ext>
            </a:extLst>
          </p:cNvPr>
          <p:cNvSpPr/>
          <p:nvPr/>
        </p:nvSpPr>
        <p:spPr>
          <a:xfrm>
            <a:off x="9296400" y="0"/>
            <a:ext cx="2895600" cy="65105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25000" noProof="0" dirty="0">
              <a:ln>
                <a:noFill/>
              </a:ln>
              <a:solidFill>
                <a:prstClr val="white"/>
              </a:solidFill>
              <a:effectLst/>
              <a:uLnTx/>
              <a:uFillTx/>
              <a:latin typeface="Arial"/>
              <a:ea typeface="+mn-ea"/>
              <a:cs typeface="+mn-cs"/>
            </a:endParaRPr>
          </a:p>
        </p:txBody>
      </p:sp>
      <p:sp>
        <p:nvSpPr>
          <p:cNvPr id="10" name="Rectangular Callout 16">
            <a:extLst>
              <a:ext uri="{FF2B5EF4-FFF2-40B4-BE49-F238E27FC236}">
                <a16:creationId xmlns="" xmlns:a16="http://schemas.microsoft.com/office/drawing/2014/main" id="{637C363A-E4F1-46D1-A330-8A86608A1C28}"/>
              </a:ext>
            </a:extLst>
          </p:cNvPr>
          <p:cNvSpPr/>
          <p:nvPr/>
        </p:nvSpPr>
        <p:spPr>
          <a:xfrm>
            <a:off x="8105913" y="476245"/>
            <a:ext cx="3668275" cy="5632704"/>
          </a:xfrm>
          <a:prstGeom prst="wedgeRectCallout">
            <a:avLst>
              <a:gd name="adj1" fmla="val -61997"/>
              <a:gd name="adj2" fmla="val -2055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25000" noProof="0" dirty="0">
                <a:ln>
                  <a:noFill/>
                </a:ln>
                <a:solidFill>
                  <a:prstClr val="white"/>
                </a:solidFill>
                <a:effectLst/>
                <a:uLnTx/>
                <a:uFillTx/>
                <a:latin typeface="Arial"/>
                <a:ea typeface="+mn-ea"/>
                <a:cs typeface="+mn-cs"/>
              </a:rPr>
              <a:t>A x </a:t>
            </a:r>
          </a:p>
        </p:txBody>
      </p:sp>
      <p:grpSp>
        <p:nvGrpSpPr>
          <p:cNvPr id="3" name="Group 2">
            <a:extLst>
              <a:ext uri="{FF2B5EF4-FFF2-40B4-BE49-F238E27FC236}">
                <a16:creationId xmlns="" xmlns:a16="http://schemas.microsoft.com/office/drawing/2014/main" id="{D59D7FD0-B936-4B64-8FCC-DAE60A058764}"/>
              </a:ext>
            </a:extLst>
          </p:cNvPr>
          <p:cNvGrpSpPr/>
          <p:nvPr/>
        </p:nvGrpSpPr>
        <p:grpSpPr>
          <a:xfrm>
            <a:off x="8698983" y="899132"/>
            <a:ext cx="2482134" cy="4786929"/>
            <a:chOff x="8813394" y="1040296"/>
            <a:chExt cx="2482134" cy="4786929"/>
          </a:xfrm>
        </p:grpSpPr>
        <p:pic>
          <p:nvPicPr>
            <p:cNvPr id="11" name="Picture 2" descr="Issue Cover">
              <a:extLst>
                <a:ext uri="{FF2B5EF4-FFF2-40B4-BE49-F238E27FC236}">
                  <a16:creationId xmlns="" xmlns:a16="http://schemas.microsoft.com/office/drawing/2014/main" id="{CD772F41-D4DB-43B1-844B-6E28E5EA3E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3394" y="1040296"/>
              <a:ext cx="1554480" cy="223919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Publication Cover">
              <a:extLst>
                <a:ext uri="{FF2B5EF4-FFF2-40B4-BE49-F238E27FC236}">
                  <a16:creationId xmlns="" xmlns:a16="http://schemas.microsoft.com/office/drawing/2014/main" id="{E695E629-1949-4FBF-863C-847BAD2D8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048" y="2403447"/>
              <a:ext cx="1554480" cy="22229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https://www.cairn.info/vign_rev/ECOFI/ECOFI_134_L204.jpg">
              <a:extLst>
                <a:ext uri="{FF2B5EF4-FFF2-40B4-BE49-F238E27FC236}">
                  <a16:creationId xmlns="" xmlns:a16="http://schemas.microsoft.com/office/drawing/2014/main" id="{478FE562-C92C-4937-8B80-73E8875F1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986" y="3556465"/>
              <a:ext cx="1554480" cy="227076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6" name="Title 4">
            <a:extLst>
              <a:ext uri="{FF2B5EF4-FFF2-40B4-BE49-F238E27FC236}">
                <a16:creationId xmlns="" xmlns:a16="http://schemas.microsoft.com/office/drawing/2014/main" id="{B939A16D-516E-4C6D-B8CA-4F3EDBA91911}"/>
              </a:ext>
            </a:extLst>
          </p:cNvPr>
          <p:cNvSpPr>
            <a:spLocks noGrp="1"/>
          </p:cNvSpPr>
          <p:nvPr>
            <p:ph type="title"/>
          </p:nvPr>
        </p:nvSpPr>
        <p:spPr>
          <a:xfrm>
            <a:off x="838200" y="848721"/>
            <a:ext cx="6781800" cy="593464"/>
          </a:xfrm>
        </p:spPr>
        <p:txBody>
          <a:bodyPr/>
          <a:lstStyle/>
          <a:p>
            <a:pPr>
              <a:lnSpc>
                <a:spcPct val="100000"/>
              </a:lnSpc>
            </a:pPr>
            <a:r>
              <a:rPr lang="en-US" dirty="0" err="1"/>
              <a:t>EconLit</a:t>
            </a:r>
            <a:r>
              <a:rPr lang="ja-JP" altLang="en-US" dirty="0"/>
              <a:t>中</a:t>
            </a:r>
            <a:r>
              <a:rPr lang="zh-CN" altLang="en-US" dirty="0"/>
              <a:t>持续收录的全文期刊</a:t>
            </a:r>
            <a:endParaRPr lang="en-US" i="1" dirty="0"/>
          </a:p>
        </p:txBody>
      </p:sp>
    </p:spTree>
    <p:extLst>
      <p:ext uri="{BB962C8B-B14F-4D97-AF65-F5344CB8AC3E}">
        <p14:creationId xmlns:p14="http://schemas.microsoft.com/office/powerpoint/2010/main" val="18807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3962400" y="1981201"/>
            <a:ext cx="52959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Times New Roman" panose="02020603050405020304" pitchFamily="18" charset="0"/>
                <a:ea typeface="宋体" panose="02010600030101010101" pitchFamily="2" charset="-122"/>
              </a:defRPr>
            </a:lvl1pPr>
            <a:lvl2pPr marL="742950" indent="-285750" defTabSz="457200">
              <a:defRPr>
                <a:solidFill>
                  <a:schemeClr val="tx1"/>
                </a:solidFill>
                <a:latin typeface="Times New Roman" panose="02020603050405020304" pitchFamily="18" charset="0"/>
                <a:ea typeface="宋体" panose="02010600030101010101" pitchFamily="2" charset="-122"/>
              </a:defRPr>
            </a:lvl2pPr>
            <a:lvl3pPr marL="1143000" indent="-228600" defTabSz="457200">
              <a:defRPr>
                <a:solidFill>
                  <a:schemeClr val="tx1"/>
                </a:solidFill>
                <a:latin typeface="Times New Roman" panose="02020603050405020304" pitchFamily="18" charset="0"/>
                <a:ea typeface="宋体" panose="02010600030101010101" pitchFamily="2" charset="-122"/>
              </a:defRPr>
            </a:lvl3pPr>
            <a:lvl4pPr marL="1600200" indent="-228600" defTabSz="457200">
              <a:defRPr>
                <a:solidFill>
                  <a:schemeClr val="tx1"/>
                </a:solidFill>
                <a:latin typeface="Times New Roman" panose="02020603050405020304" pitchFamily="18" charset="0"/>
                <a:ea typeface="宋体" panose="02010600030101010101" pitchFamily="2" charset="-122"/>
              </a:defRPr>
            </a:lvl4pPr>
            <a:lvl5pPr marL="2057400" indent="-228600" defTabSz="457200">
              <a:defRPr>
                <a:solidFill>
                  <a:schemeClr val="tx1"/>
                </a:solidFill>
                <a:latin typeface="Times New Roman" panose="02020603050405020304" pitchFamily="18"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342900" marR="0" lvl="0" indent="-342900" defTabSz="457200" eaLnBrk="1" fontAlgn="ctr" latinLnBrk="0" hangingPunct="1">
              <a:lnSpc>
                <a:spcPct val="150000"/>
              </a:lnSpc>
              <a:spcBef>
                <a:spcPct val="20000"/>
              </a:spcBef>
              <a:spcAft>
                <a:spcPts val="0"/>
              </a:spcAft>
              <a:buClrTx/>
              <a:buSzTx/>
              <a:buFont typeface="Wingdings" panose="05000000000000000000" pitchFamily="2" charset="2"/>
              <a:buChar char="Ø"/>
              <a:tabLst/>
              <a:defRPr/>
            </a:pP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高级检索</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查资源</a:t>
            </a:r>
            <a:endPar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endParaRPr>
          </a:p>
          <a:p>
            <a:pPr fontAlgn="ctr">
              <a:lnSpc>
                <a:spcPct val="150000"/>
              </a:lnSpc>
              <a:spcBef>
                <a:spcPct val="20000"/>
              </a:spcBef>
              <a:buFont typeface="Wingdings" panose="05000000000000000000" pitchFamily="2" charset="2"/>
              <a:buChar char="Ø"/>
              <a:defRPr/>
            </a:pPr>
            <a:r>
              <a:rPr lang="zh-CN" altLang="en-US" sz="2000" kern="0" dirty="0">
                <a:solidFill>
                  <a:srgbClr val="000000"/>
                </a:solidFill>
                <a:latin typeface="等线" panose="02010600030101010101" pitchFamily="2" charset="-122"/>
                <a:ea typeface="等线" panose="02010600030101010101" pitchFamily="2" charset="-122"/>
              </a:rPr>
              <a:t>美国经济学会分类代码</a:t>
            </a:r>
            <a:r>
              <a:rPr lang="en-US" altLang="zh-CN" sz="2000" kern="0" dirty="0">
                <a:solidFill>
                  <a:srgbClr val="000000"/>
                </a:solidFill>
                <a:latin typeface="等线" panose="02010600030101010101" pitchFamily="2" charset="-122"/>
                <a:ea typeface="等线" panose="02010600030101010101" pitchFamily="2" charset="-122"/>
              </a:rPr>
              <a:t>---</a:t>
            </a:r>
            <a:r>
              <a:rPr lang="zh-CN" altLang="en-US" sz="2000" kern="0" dirty="0">
                <a:solidFill>
                  <a:srgbClr val="000000"/>
                </a:solidFill>
                <a:latin typeface="等线" panose="02010600030101010101" pitchFamily="2" charset="-122"/>
                <a:ea typeface="等线" panose="02010600030101010101" pitchFamily="2" charset="-122"/>
              </a:rPr>
              <a:t>查资源</a:t>
            </a:r>
            <a:endParaRPr lang="en-US" altLang="zh-CN" sz="2000" kern="0" dirty="0">
              <a:solidFill>
                <a:srgbClr val="000000"/>
              </a:solidFill>
              <a:latin typeface="等线" panose="02010600030101010101" pitchFamily="2" charset="-122"/>
              <a:ea typeface="等线" panose="02010600030101010101" pitchFamily="2" charset="-122"/>
            </a:endParaRPr>
          </a:p>
          <a:p>
            <a:pPr marL="342900" marR="0" lvl="0" indent="-342900" defTabSz="457200" eaLnBrk="1" fontAlgn="ctr" latinLnBrk="0" hangingPunct="1">
              <a:lnSpc>
                <a:spcPct val="150000"/>
              </a:lnSpc>
              <a:spcBef>
                <a:spcPct val="20000"/>
              </a:spcBef>
              <a:spcAft>
                <a:spcPts val="0"/>
              </a:spcAft>
              <a:buClrTx/>
              <a:buSzTx/>
              <a:buFont typeface="Wingdings" panose="05000000000000000000" pitchFamily="2" charset="2"/>
              <a:buChar char="Ø"/>
              <a:tabLst/>
              <a:defRPr/>
            </a:pP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新建文件夹</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存资源</a:t>
            </a:r>
            <a:endPar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endParaRPr>
          </a:p>
          <a:p>
            <a:pPr marL="342900" marR="0" lvl="0" indent="-342900" defTabSz="457200" eaLnBrk="1" fontAlgn="ctr" latinLnBrk="0" hangingPunct="1">
              <a:lnSpc>
                <a:spcPct val="150000"/>
              </a:lnSpc>
              <a:spcBef>
                <a:spcPct val="20000"/>
              </a:spcBef>
              <a:spcAft>
                <a:spcPts val="0"/>
              </a:spcAft>
              <a:buClrTx/>
              <a:buSzTx/>
              <a:buFont typeface="Wingdings" panose="05000000000000000000" pitchFamily="2" charset="2"/>
              <a:buChar char="Ø"/>
              <a:tabLst/>
              <a:defRPr/>
            </a:pP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出版物检索</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&amp;</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设置期刊提醒</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追踪资源</a:t>
            </a:r>
            <a:endPar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endParaRPr>
          </a:p>
        </p:txBody>
      </p:sp>
      <p:sp>
        <p:nvSpPr>
          <p:cNvPr id="216068" name="Title 1"/>
          <p:cNvSpPr>
            <a:spLocks noGrp="1"/>
          </p:cNvSpPr>
          <p:nvPr>
            <p:ph type="title"/>
          </p:nvPr>
        </p:nvSpPr>
        <p:spPr>
          <a:xfrm>
            <a:off x="2514600" y="1219200"/>
            <a:ext cx="6858000" cy="571500"/>
          </a:xfrm>
        </p:spPr>
        <p:txBody>
          <a:bodyPr>
            <a:noAutofit/>
          </a:bodyPr>
          <a:lstStyle/>
          <a:p>
            <a:pPr>
              <a:defRPr/>
            </a:pPr>
            <a:r>
              <a:rPr lang="zh-CN" altLang="en-US" sz="2400" b="1" dirty="0">
                <a:latin typeface="等线" panose="02010600030101010101" pitchFamily="2" charset="-122"/>
                <a:ea typeface="等线" panose="02010600030101010101" pitchFamily="2" charset="-122"/>
              </a:rPr>
              <a:t>第二部分： 上机操作演示 </a:t>
            </a:r>
            <a:r>
              <a:rPr lang="en-US" altLang="zh-CN" sz="2400" dirty="0">
                <a:latin typeface="等线" panose="02010600030101010101" pitchFamily="2" charset="-122"/>
                <a:ea typeface="等线" panose="02010600030101010101" pitchFamily="2" charset="-122"/>
              </a:rPr>
              <a:t/>
            </a:r>
            <a:br>
              <a:rPr lang="en-US" altLang="zh-CN" sz="2400" dirty="0">
                <a:latin typeface="等线" panose="02010600030101010101" pitchFamily="2" charset="-122"/>
                <a:ea typeface="等线" panose="02010600030101010101" pitchFamily="2" charset="-122"/>
              </a:rPr>
            </a:br>
            <a:r>
              <a:rPr lang="en-US" altLang="zh-CN" sz="2400" dirty="0">
                <a:latin typeface="等线" panose="02010600030101010101" pitchFamily="2" charset="-122"/>
                <a:ea typeface="等线" panose="02010600030101010101" pitchFamily="2" charset="-122"/>
              </a:rPr>
              <a:t>          </a:t>
            </a:r>
            <a:endParaRPr lang="zh-CN" altLang="en-US" sz="24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3576059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5" y="1487641"/>
            <a:ext cx="2317149" cy="4445266"/>
          </a:xfrm>
          <a:prstGeom prst="rect">
            <a:avLst/>
          </a:prstGeom>
        </p:spPr>
      </p:pic>
      <p:sp>
        <p:nvSpPr>
          <p:cNvPr id="3" name="Rectangle 2">
            <a:extLst>
              <a:ext uri="{FF2B5EF4-FFF2-40B4-BE49-F238E27FC236}">
                <a16:creationId xmlns="" xmlns:a16="http://schemas.microsoft.com/office/drawing/2014/main" id="{452B230A-D0C2-404A-A889-EDBB03A8EB25}"/>
              </a:ext>
            </a:extLst>
          </p:cNvPr>
          <p:cNvSpPr/>
          <p:nvPr/>
        </p:nvSpPr>
        <p:spPr>
          <a:xfrm>
            <a:off x="2491787" y="1487641"/>
            <a:ext cx="7736734" cy="1200329"/>
          </a:xfrm>
          <a:prstGeom prst="rect">
            <a:avLst/>
          </a:prstGeom>
          <a:solidFill>
            <a:schemeClr val="accent5">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盖瑞</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贝克（加里</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贝克， </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1930</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年</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12</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月</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2</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日－</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2014</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年</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5</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月</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3</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日，</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Gary Stanley Becker</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）美国经济学家，任教于美国芝加哥大学。</a:t>
            </a:r>
            <a:r>
              <a:rPr kumimoji="0" lang="en-US" altLang="zh-CN"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1992</a:t>
            </a:r>
            <a:r>
              <a:rPr kumimoji="0" lang="zh-CN" altLang="en-US" sz="1800" b="0" i="0" u="none" strike="noStrike" kern="1200" cap="none" spc="0" normalizeH="0" baseline="0" noProof="0" dirty="0">
                <a:ln>
                  <a:noFill/>
                </a:ln>
                <a:solidFill>
                  <a:srgbClr val="333333"/>
                </a:solidFill>
                <a:effectLst/>
                <a:uLnTx/>
                <a:uFillTx/>
                <a:latin typeface="SimSun" panose="02010600030101010101" pitchFamily="2" charset="-122"/>
                <a:ea typeface="SimSun" panose="02010600030101010101" pitchFamily="2" charset="-122"/>
                <a:cs typeface="+mn-cs"/>
              </a:rPr>
              <a:t>年诺贝尔经济学奖得主，为表扬其「将微观经济学的分析视野拓展到非市场经济领域的人类行为之中」。</a:t>
            </a:r>
            <a:endParaRPr kumimoji="0" lang="zh-CN" alt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5">
            <a:extLst>
              <a:ext uri="{FF2B5EF4-FFF2-40B4-BE49-F238E27FC236}">
                <a16:creationId xmlns="" xmlns:a16="http://schemas.microsoft.com/office/drawing/2014/main" id="{1C5D9150-ACA3-451D-A164-3C2D83B6C59D}"/>
              </a:ext>
            </a:extLst>
          </p:cNvPr>
          <p:cNvSpPr/>
          <p:nvPr/>
        </p:nvSpPr>
        <p:spPr>
          <a:xfrm>
            <a:off x="2491787" y="3021617"/>
            <a:ext cx="9033906" cy="1200329"/>
          </a:xfrm>
          <a:prstGeom prst="rect">
            <a:avLst/>
          </a:prstGeom>
          <a:solidFill>
            <a:schemeClr val="accent3">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弗农</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洛马克斯</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史密斯（</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Vernon Lomax Smith</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1927</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年</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月</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日－，加利福尼亚</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3"/>
              </a:rPr>
              <a:t>查普曼大学</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法学院和商学院教授、</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4"/>
              </a:rPr>
              <a:t>乔治</a:t>
            </a:r>
            <a:r>
              <a:rPr kumimoji="0" lang="en-US" altLang="zh-CN"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4"/>
              </a:rPr>
              <a:t>·</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4"/>
              </a:rPr>
              <a:t>梅森大学</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多学科研究中心经济学研究学者、莫卡托斯中心成员、国立中山大学名誉博士。他是</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2002</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年</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5"/>
              </a:rPr>
              <a:t>诺贝尔经济学奖</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获得者，获奖原因是“开创了一系列实验法，为通过实验室实验进行可靠的经济学研究确定了标准”。</a:t>
            </a:r>
            <a:endParaRPr kumimoji="0" lang="zh-CN" alt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 xmlns:a16="http://schemas.microsoft.com/office/drawing/2014/main" id="{2EC90BE0-3338-4CB0-9E63-3966AF5C6A39}"/>
              </a:ext>
            </a:extLst>
          </p:cNvPr>
          <p:cNvSpPr/>
          <p:nvPr/>
        </p:nvSpPr>
        <p:spPr>
          <a:xfrm>
            <a:off x="2491787" y="4555593"/>
            <a:ext cx="9342250" cy="1477328"/>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米尔顿</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弗里德曼（</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Milton Friedman</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1912</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年</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7</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月</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31</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日</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—2006</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年</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11</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月</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16</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日），美国著名经济学家，</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6"/>
              </a:rPr>
              <a:t>芝加哥大学</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教授、</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7"/>
              </a:rPr>
              <a:t>芝加哥经济学派</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领军人物、</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8"/>
              </a:rPr>
              <a:t>货币学派</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的代表人物，弗里德曼以研究</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9"/>
              </a:rPr>
              <a:t>宏观经济学</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10"/>
              </a:rPr>
              <a:t>微观经济学</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11"/>
              </a:rPr>
              <a:t>经济史</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12"/>
              </a:rPr>
              <a:t>统计学</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、主张自由放任</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13"/>
              </a:rPr>
              <a:t>资本主义</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而闻名。</a:t>
            </a:r>
            <a:r>
              <a:rPr kumimoji="0" lang="zh-CN" altLang="en-US" sz="1800" b="0" i="0" u="none" strike="noStrike" kern="1200" cap="none" spc="0" normalizeH="0" baseline="30000" noProof="0" dirty="0">
                <a:ln>
                  <a:noFill/>
                </a:ln>
                <a:solidFill>
                  <a:srgbClr val="3366CC"/>
                </a:solidFill>
                <a:effectLst/>
                <a:uLnTx/>
                <a:uFillTx/>
                <a:latin typeface="arial" panose="020B0604020202020204" pitchFamily="34" charset="0"/>
                <a:ea typeface="+mn-ea"/>
                <a:cs typeface="+mn-cs"/>
              </a:rPr>
              <a:t> </a:t>
            </a:r>
            <a:r>
              <a:rPr kumimoji="0" lang="en-US" altLang="zh-CN" sz="1800" b="0" i="0" u="none" strike="noStrike" kern="1200" cap="none" spc="0" normalizeH="0" baseline="30000" noProof="0" dirty="0">
                <a:ln>
                  <a:noFill/>
                </a:ln>
                <a:solidFill>
                  <a:srgbClr val="3366CC"/>
                </a:solidFill>
                <a:effectLst/>
                <a:uLnTx/>
                <a:uFillTx/>
                <a:latin typeface="arial" panose="020B0604020202020204" pitchFamily="34" charset="0"/>
                <a:ea typeface="+mn-ea"/>
                <a:cs typeface="+mn-cs"/>
              </a:rPr>
              <a:t>[5-9]</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rPr>
              <a:t> </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altLang="zh-CN"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1976</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年获</a:t>
            </a:r>
            <a:r>
              <a:rPr kumimoji="0" lang="zh-CN" altLang="en-US" sz="1800" b="0" i="0" u="none" strike="noStrike" kern="1200" cap="none" spc="0" normalizeH="0" baseline="0" noProof="0" dirty="0">
                <a:ln>
                  <a:noFill/>
                </a:ln>
                <a:solidFill>
                  <a:srgbClr val="136EC2"/>
                </a:solidFill>
                <a:effectLst/>
                <a:uLnTx/>
                <a:uFillTx/>
                <a:latin typeface="arial" panose="020B0604020202020204" pitchFamily="34" charset="0"/>
                <a:ea typeface="+mn-ea"/>
                <a:cs typeface="+mn-cs"/>
                <a:hlinkClick r:id="rId5"/>
              </a:rPr>
              <a:t>诺贝尔经济学奖</a:t>
            </a:r>
            <a:r>
              <a:rPr kumimoji="0" lang="zh-CN" alt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，以表扬他在消费分析、货币供应理论及历史、和稳定政策复杂性等范畴的贡献。</a:t>
            </a:r>
          </a:p>
        </p:txBody>
      </p:sp>
      <p:sp>
        <p:nvSpPr>
          <p:cNvPr id="2" name="文本框 1">
            <a:extLst>
              <a:ext uri="{FF2B5EF4-FFF2-40B4-BE49-F238E27FC236}">
                <a16:creationId xmlns="" xmlns:a16="http://schemas.microsoft.com/office/drawing/2014/main" id="{F87611D7-B10F-4CED-9FAC-92A1866B88B0}"/>
              </a:ext>
            </a:extLst>
          </p:cNvPr>
          <p:cNvSpPr txBox="1"/>
          <p:nvPr/>
        </p:nvSpPr>
        <p:spPr>
          <a:xfrm>
            <a:off x="385011" y="365760"/>
            <a:ext cx="4283242" cy="369332"/>
          </a:xfrm>
          <a:prstGeom prst="rect">
            <a:avLst/>
          </a:prstGeom>
          <a:noFill/>
        </p:spPr>
        <p:txBody>
          <a:bodyPr wrap="square" rtlCol="0">
            <a:spAutoFit/>
          </a:bodyPr>
          <a:lstStyle/>
          <a:p>
            <a:r>
              <a:rPr lang="zh-CN" altLang="en-US" dirty="0"/>
              <a:t>查学者发表的文章</a:t>
            </a:r>
            <a:endParaRPr lang="en-US" dirty="0"/>
          </a:p>
        </p:txBody>
      </p:sp>
    </p:spTree>
    <p:extLst>
      <p:ext uri="{BB962C8B-B14F-4D97-AF65-F5344CB8AC3E}">
        <p14:creationId xmlns:p14="http://schemas.microsoft.com/office/powerpoint/2010/main" val="210497935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7A9EA04D-BEE7-4693-A933-093CDAA0A30C}"/>
              </a:ext>
            </a:extLst>
          </p:cNvPr>
          <p:cNvPicPr>
            <a:picLocks noChangeAspect="1"/>
          </p:cNvPicPr>
          <p:nvPr/>
        </p:nvPicPr>
        <p:blipFill>
          <a:blip r:embed="rId3"/>
          <a:stretch>
            <a:fillRect/>
          </a:stretch>
        </p:blipFill>
        <p:spPr>
          <a:xfrm>
            <a:off x="80573" y="107718"/>
            <a:ext cx="8966661" cy="5359675"/>
          </a:xfrm>
          <a:prstGeom prst="rect">
            <a:avLst/>
          </a:prstGeom>
        </p:spPr>
      </p:pic>
      <p:pic>
        <p:nvPicPr>
          <p:cNvPr id="5" name="Picture 4">
            <a:extLst>
              <a:ext uri="{FF2B5EF4-FFF2-40B4-BE49-F238E27FC236}">
                <a16:creationId xmlns="" xmlns:a16="http://schemas.microsoft.com/office/drawing/2014/main" id="{89DC1A0D-0CEB-4756-BB06-5BD8230C0A10}"/>
              </a:ext>
            </a:extLst>
          </p:cNvPr>
          <p:cNvPicPr>
            <a:picLocks noChangeAspect="1"/>
          </p:cNvPicPr>
          <p:nvPr/>
        </p:nvPicPr>
        <p:blipFill>
          <a:blip r:embed="rId4"/>
          <a:stretch>
            <a:fillRect/>
          </a:stretch>
        </p:blipFill>
        <p:spPr>
          <a:xfrm>
            <a:off x="1803221" y="1335771"/>
            <a:ext cx="8299877" cy="5175516"/>
          </a:xfrm>
          <a:prstGeom prst="rect">
            <a:avLst/>
          </a:prstGeom>
        </p:spPr>
      </p:pic>
      <p:pic>
        <p:nvPicPr>
          <p:cNvPr id="4" name="Picture 3">
            <a:extLst>
              <a:ext uri="{FF2B5EF4-FFF2-40B4-BE49-F238E27FC236}">
                <a16:creationId xmlns="" xmlns:a16="http://schemas.microsoft.com/office/drawing/2014/main" id="{3811FFF6-B347-4C75-87F4-253793B359FF}"/>
              </a:ext>
            </a:extLst>
          </p:cNvPr>
          <p:cNvPicPr>
            <a:picLocks noChangeAspect="1"/>
          </p:cNvPicPr>
          <p:nvPr/>
        </p:nvPicPr>
        <p:blipFill>
          <a:blip r:embed="rId5"/>
          <a:stretch>
            <a:fillRect/>
          </a:stretch>
        </p:blipFill>
        <p:spPr>
          <a:xfrm>
            <a:off x="4105578" y="2453631"/>
            <a:ext cx="8318928" cy="4927853"/>
          </a:xfrm>
          <a:prstGeom prst="rect">
            <a:avLst/>
          </a:prstGeom>
        </p:spPr>
      </p:pic>
    </p:spTree>
    <p:extLst>
      <p:ext uri="{BB962C8B-B14F-4D97-AF65-F5344CB8AC3E}">
        <p14:creationId xmlns:p14="http://schemas.microsoft.com/office/powerpoint/2010/main" val="390355775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85FEBB-A66E-4702-BF6E-312D0E7D7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
            <a:ext cx="12192000" cy="5619750"/>
          </a:xfrm>
          <a:prstGeom prst="rect">
            <a:avLst/>
          </a:prstGeom>
        </p:spPr>
      </p:pic>
      <p:sp>
        <p:nvSpPr>
          <p:cNvPr id="2" name="文本框 1">
            <a:extLst>
              <a:ext uri="{FF2B5EF4-FFF2-40B4-BE49-F238E27FC236}">
                <a16:creationId xmlns="" xmlns:a16="http://schemas.microsoft.com/office/drawing/2014/main" id="{8EDA130B-00A2-4AA4-B54D-885B92702BE4}"/>
              </a:ext>
            </a:extLst>
          </p:cNvPr>
          <p:cNvSpPr txBox="1"/>
          <p:nvPr/>
        </p:nvSpPr>
        <p:spPr>
          <a:xfrm>
            <a:off x="269507" y="163629"/>
            <a:ext cx="5534527" cy="369332"/>
          </a:xfrm>
          <a:prstGeom prst="rect">
            <a:avLst/>
          </a:prstGeom>
          <a:noFill/>
        </p:spPr>
        <p:txBody>
          <a:bodyPr wrap="square" rtlCol="0">
            <a:spAutoFit/>
          </a:bodyPr>
          <a:lstStyle/>
          <a:p>
            <a:r>
              <a:rPr lang="zh-CN" altLang="en-US" dirty="0"/>
              <a:t>查各类型文献资源</a:t>
            </a:r>
            <a:endParaRPr lang="en-US" dirty="0"/>
          </a:p>
        </p:txBody>
      </p:sp>
      <p:pic>
        <p:nvPicPr>
          <p:cNvPr id="5" name="Picture 4">
            <a:extLst>
              <a:ext uri="{FF2B5EF4-FFF2-40B4-BE49-F238E27FC236}">
                <a16:creationId xmlns="" xmlns:a16="http://schemas.microsoft.com/office/drawing/2014/main" id="{A60B6232-E556-4470-8B15-1151C31B7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460" y="2528807"/>
            <a:ext cx="8707655" cy="3932050"/>
          </a:xfrm>
          <a:prstGeom prst="rect">
            <a:avLst/>
          </a:prstGeom>
          <a:ln>
            <a:solidFill>
              <a:schemeClr val="bg2"/>
            </a:solidFill>
          </a:ln>
        </p:spPr>
      </p:pic>
    </p:spTree>
    <p:extLst>
      <p:ext uri="{BB962C8B-B14F-4D97-AF65-F5344CB8AC3E}">
        <p14:creationId xmlns:p14="http://schemas.microsoft.com/office/powerpoint/2010/main" val="22255875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title"/>
          </p:nvPr>
        </p:nvSpPr>
        <p:spPr>
          <a:xfrm>
            <a:off x="1447800" y="2438400"/>
            <a:ext cx="9144000" cy="762000"/>
          </a:xfrm>
        </p:spPr>
        <p:txBody>
          <a:bodyPr/>
          <a:lstStyle/>
          <a:p>
            <a:r>
              <a:rPr lang="zh-CN" altLang="en-US" dirty="0">
                <a:latin typeface="等线" panose="02010600030101010101" pitchFamily="2" charset="-122"/>
                <a:ea typeface="等线" panose="02010600030101010101" pitchFamily="2" charset="-122"/>
              </a:rPr>
              <a:t>高级检索</a:t>
            </a:r>
          </a:p>
        </p:txBody>
      </p:sp>
    </p:spTree>
    <p:extLst>
      <p:ext uri="{BB962C8B-B14F-4D97-AF65-F5344CB8AC3E}">
        <p14:creationId xmlns:p14="http://schemas.microsoft.com/office/powerpoint/2010/main" val="41111180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bwMode="auto">
          <a:xfrm>
            <a:off x="5867400" y="2581276"/>
            <a:ext cx="4572000" cy="30575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r>
              <a:rPr lang="en-US" altLang="zh-CN" sz="2000" dirty="0">
                <a:ea typeface="宋体" panose="02010600030101010101" pitchFamily="2" charset="-122"/>
              </a:rPr>
              <a:t>EBSCO was founded by</a:t>
            </a:r>
            <a:br>
              <a:rPr lang="en-US" altLang="zh-CN" sz="2000" dirty="0">
                <a:ea typeface="宋体" panose="02010600030101010101" pitchFamily="2" charset="-122"/>
              </a:rPr>
            </a:br>
            <a:r>
              <a:rPr lang="en-US" altLang="zh-CN" sz="2000" dirty="0">
                <a:solidFill>
                  <a:srgbClr val="C00000"/>
                </a:solidFill>
                <a:ea typeface="宋体" panose="02010600030101010101" pitchFamily="2" charset="-122"/>
              </a:rPr>
              <a:t>E</a:t>
            </a:r>
            <a:r>
              <a:rPr lang="en-US" altLang="zh-CN" sz="2000" dirty="0">
                <a:ea typeface="宋体" panose="02010600030101010101" pitchFamily="2" charset="-122"/>
              </a:rPr>
              <a:t>lton </a:t>
            </a:r>
            <a:r>
              <a:rPr lang="en-US" altLang="zh-CN" sz="2000" dirty="0">
                <a:solidFill>
                  <a:srgbClr val="00B050"/>
                </a:solidFill>
                <a:ea typeface="宋体" panose="02010600030101010101" pitchFamily="2" charset="-122"/>
              </a:rPr>
              <a:t>B</a:t>
            </a:r>
            <a:r>
              <a:rPr lang="en-US" altLang="zh-CN" sz="2000" dirty="0">
                <a:ea typeface="宋体" panose="02010600030101010101" pitchFamily="2" charset="-122"/>
              </a:rPr>
              <a:t>. </a:t>
            </a:r>
            <a:r>
              <a:rPr lang="en-US" altLang="zh-CN" sz="2000" dirty="0">
                <a:solidFill>
                  <a:schemeClr val="accent2"/>
                </a:solidFill>
                <a:ea typeface="宋体" panose="02010600030101010101" pitchFamily="2" charset="-122"/>
              </a:rPr>
              <a:t>S</a:t>
            </a:r>
            <a:r>
              <a:rPr lang="en-US" altLang="zh-CN" sz="2000" dirty="0">
                <a:ea typeface="宋体" panose="02010600030101010101" pitchFamily="2" charset="-122"/>
              </a:rPr>
              <a:t>tephens in 1944</a:t>
            </a:r>
          </a:p>
          <a:p>
            <a:pPr>
              <a:spcBef>
                <a:spcPts val="675"/>
              </a:spcBef>
            </a:pPr>
            <a:r>
              <a:rPr lang="en-US" altLang="zh-CN" sz="2000" b="1" dirty="0">
                <a:solidFill>
                  <a:srgbClr val="375C82"/>
                </a:solidFill>
                <a:ea typeface="宋体" panose="02010600030101010101" pitchFamily="2" charset="-122"/>
                <a:cs typeface="Arial" panose="020B0604020202020204" pitchFamily="34" charset="0"/>
              </a:rPr>
              <a:t>70 years </a:t>
            </a:r>
            <a:r>
              <a:rPr lang="en-US" altLang="zh-CN" sz="2000" dirty="0">
                <a:solidFill>
                  <a:srgbClr val="373737"/>
                </a:solidFill>
                <a:ea typeface="宋体" panose="02010600030101010101" pitchFamily="2" charset="-122"/>
                <a:cs typeface="Arial" panose="020B0604020202020204" pitchFamily="34" charset="0"/>
              </a:rPr>
              <a:t>serving the information needs of institutions </a:t>
            </a:r>
          </a:p>
          <a:p>
            <a:pPr>
              <a:spcBef>
                <a:spcPts val="675"/>
              </a:spcBef>
            </a:pPr>
            <a:r>
              <a:rPr lang="en-US" altLang="zh-CN" sz="2000" dirty="0">
                <a:ea typeface="宋体" panose="02010600030101010101" pitchFamily="2" charset="-122"/>
              </a:rPr>
              <a:t>EBSCO Industries is among </a:t>
            </a:r>
            <a:r>
              <a:rPr lang="en-US" altLang="zh-CN" sz="2000" dirty="0">
                <a:solidFill>
                  <a:srgbClr val="262699"/>
                </a:solidFill>
                <a:ea typeface="宋体" panose="02010600030101010101" pitchFamily="2" charset="-122"/>
              </a:rPr>
              <a:t>Forbes Top 200 </a:t>
            </a:r>
            <a:r>
              <a:rPr lang="en-US" altLang="zh-CN" sz="2000" dirty="0">
                <a:ea typeface="宋体" panose="02010600030101010101" pitchFamily="2" charset="-122"/>
              </a:rPr>
              <a:t>Privately Held Companies</a:t>
            </a:r>
            <a:endParaRPr lang="en-US" altLang="zh-CN" sz="2000" dirty="0">
              <a:solidFill>
                <a:srgbClr val="373737"/>
              </a:solidFill>
              <a:ea typeface="宋体" panose="02010600030101010101" pitchFamily="2" charset="-122"/>
            </a:endParaRPr>
          </a:p>
          <a:p>
            <a:pPr>
              <a:spcBef>
                <a:spcPts val="675"/>
              </a:spcBef>
            </a:pPr>
            <a:r>
              <a:rPr lang="en-US" altLang="zh-CN" sz="2000" b="1" dirty="0">
                <a:solidFill>
                  <a:srgbClr val="375C82"/>
                </a:solidFill>
                <a:ea typeface="宋体" panose="02010600030101010101" pitchFamily="2" charset="-122"/>
              </a:rPr>
              <a:t>5,700 employees</a:t>
            </a:r>
          </a:p>
          <a:p>
            <a:pPr>
              <a:spcBef>
                <a:spcPts val="675"/>
              </a:spcBef>
            </a:pPr>
            <a:r>
              <a:rPr lang="en-US" altLang="zh-CN" sz="2000" b="1" dirty="0">
                <a:solidFill>
                  <a:srgbClr val="375C82"/>
                </a:solidFill>
                <a:ea typeface="宋体" panose="02010600030101010101" pitchFamily="2" charset="-122"/>
              </a:rPr>
              <a:t>1,100+ employees outside </a:t>
            </a:r>
            <a:r>
              <a:rPr lang="en-US" altLang="zh-CN" sz="2000" dirty="0">
                <a:solidFill>
                  <a:srgbClr val="373737"/>
                </a:solidFill>
                <a:ea typeface="宋体" panose="02010600030101010101" pitchFamily="2" charset="-122"/>
              </a:rPr>
              <a:t>the U.S</a:t>
            </a:r>
            <a:endParaRPr lang="en-US" altLang="zh-CN" sz="2000" dirty="0">
              <a:ea typeface="宋体" panose="02010600030101010101" pitchFamily="2" charset="-122"/>
            </a:endParaRPr>
          </a:p>
          <a:p>
            <a:pPr>
              <a:lnSpc>
                <a:spcPct val="80000"/>
              </a:lnSpc>
            </a:pPr>
            <a:endParaRPr lang="zh-CN" altLang="en-US" sz="2000" dirty="0">
              <a:ea typeface="宋体" panose="02010600030101010101" pitchFamily="2" charset="-122"/>
            </a:endParaRPr>
          </a:p>
        </p:txBody>
      </p:sp>
      <p:pic>
        <p:nvPicPr>
          <p:cNvPr id="111619" name="Picture 2" descr="C:\Users\JZ\Desktop\week 4\Riverside Building at du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55106"/>
            <a:ext cx="3662717" cy="28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3" descr="C:\Users\JZ\Desktop\week 4\EBS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914400"/>
            <a:ext cx="559409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1385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27833EF-266A-4941-A8EB-B11A0B833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
            <a:ext cx="12192000" cy="5619750"/>
          </a:xfrm>
          <a:prstGeom prst="rect">
            <a:avLst/>
          </a:prstGeom>
        </p:spPr>
      </p:pic>
      <p:grpSp>
        <p:nvGrpSpPr>
          <p:cNvPr id="130051" name="Group 5"/>
          <p:cNvGrpSpPr>
            <a:grpSpLocks/>
          </p:cNvGrpSpPr>
          <p:nvPr/>
        </p:nvGrpSpPr>
        <p:grpSpPr bwMode="auto">
          <a:xfrm>
            <a:off x="1837500" y="2705183"/>
            <a:ext cx="1262348" cy="1109100"/>
            <a:chOff x="1752600" y="3048000"/>
            <a:chExt cx="1004888" cy="762000"/>
          </a:xfrm>
        </p:grpSpPr>
        <p:sp>
          <p:nvSpPr>
            <p:cNvPr id="130057" name="Speech Bubble: Rectangle 5"/>
            <p:cNvSpPr>
              <a:spLocks noChangeArrowheads="1"/>
            </p:cNvSpPr>
            <p:nvPr/>
          </p:nvSpPr>
          <p:spPr bwMode="auto">
            <a:xfrm>
              <a:off x="1752600" y="3048000"/>
              <a:ext cx="1004888" cy="762000"/>
            </a:xfrm>
            <a:prstGeom prst="wedgeRectCallout">
              <a:avLst>
                <a:gd name="adj1" fmla="val -87366"/>
                <a:gd name="adj2" fmla="val -8761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逻辑运算符</a:t>
              </a:r>
            </a:p>
          </p:txBody>
        </p:sp>
        <p:pic>
          <p:nvPicPr>
            <p:cNvPr id="1300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0"/>
              <a:ext cx="547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0052" name="Speech Bubble: Rectangle 11"/>
          <p:cNvSpPr>
            <a:spLocks noChangeArrowheads="1"/>
          </p:cNvSpPr>
          <p:nvPr/>
        </p:nvSpPr>
        <p:spPr bwMode="auto">
          <a:xfrm>
            <a:off x="6991431" y="1433855"/>
            <a:ext cx="1057277" cy="434160"/>
          </a:xfrm>
          <a:prstGeom prst="wedgeRectCallout">
            <a:avLst>
              <a:gd name="adj1" fmla="val -72611"/>
              <a:gd name="adj2" fmla="val -38764"/>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查看帮助</a:t>
            </a:r>
          </a:p>
        </p:txBody>
      </p:sp>
      <p:sp>
        <p:nvSpPr>
          <p:cNvPr id="130053" name="Speech Bubble: Rectangle 9"/>
          <p:cNvSpPr>
            <a:spLocks noChangeArrowheads="1"/>
          </p:cNvSpPr>
          <p:nvPr/>
        </p:nvSpPr>
        <p:spPr bwMode="auto">
          <a:xfrm>
            <a:off x="5508343" y="2467044"/>
            <a:ext cx="1483088" cy="476278"/>
          </a:xfrm>
          <a:prstGeom prst="wedgeRectCallout">
            <a:avLst>
              <a:gd name="adj1" fmla="val -66288"/>
              <a:gd name="adj2" fmla="val -49297"/>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字段限制</a:t>
            </a:r>
          </a:p>
        </p:txBody>
      </p:sp>
      <p:sp>
        <p:nvSpPr>
          <p:cNvPr id="130056" name="Title 2"/>
          <p:cNvSpPr>
            <a:spLocks noGrp="1"/>
          </p:cNvSpPr>
          <p:nvPr>
            <p:ph type="title"/>
          </p:nvPr>
        </p:nvSpPr>
        <p:spPr>
          <a:xfrm>
            <a:off x="1524000" y="72826"/>
            <a:ext cx="9144000" cy="762000"/>
          </a:xfrm>
        </p:spPr>
        <p:txBody>
          <a:bodyPr/>
          <a:lstStyle/>
          <a:p>
            <a:r>
              <a:rPr lang="zh-CN" altLang="en-US" dirty="0">
                <a:ea typeface="宋体" panose="02010600030101010101" pitchFamily="2" charset="-122"/>
              </a:rPr>
              <a:t>高级检索</a:t>
            </a:r>
          </a:p>
        </p:txBody>
      </p:sp>
    </p:spTree>
    <p:extLst>
      <p:ext uri="{BB962C8B-B14F-4D97-AF65-F5344CB8AC3E}">
        <p14:creationId xmlns:p14="http://schemas.microsoft.com/office/powerpoint/2010/main" val="23343849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 xmlns:a16="http://schemas.microsoft.com/office/drawing/2014/main" id="{F6920E46-0195-4D84-B7F2-A246CAF7458F}"/>
              </a:ext>
            </a:extLst>
          </p:cNvPr>
          <p:cNvSpPr>
            <a:spLocks noGrp="1" noChangeArrowheads="1"/>
          </p:cNvSpPr>
          <p:nvPr>
            <p:ph type="title"/>
          </p:nvPr>
        </p:nvSpPr>
        <p:spPr>
          <a:xfrm>
            <a:off x="1736726" y="579438"/>
            <a:ext cx="6646863" cy="747712"/>
          </a:xfrm>
        </p:spPr>
        <p:txBody>
          <a:bodyPr/>
          <a:lstStyle/>
          <a:p>
            <a:pPr eaLnBrk="1" hangingPunct="1"/>
            <a:r>
              <a:rPr lang="zh-CN" altLang="en-US" sz="2000" b="1">
                <a:latin typeface="Arial" panose="020B0604020202020204" pitchFamily="34" charset="0"/>
                <a:ea typeface="宋体" panose="02010600030101010101" pitchFamily="2" charset="-122"/>
              </a:rPr>
              <a:t>运算符</a:t>
            </a:r>
            <a:endParaRPr lang="en-AU" altLang="zh-CN" sz="2000" b="1">
              <a:latin typeface="Arial" panose="020B0604020202020204" pitchFamily="34" charset="0"/>
              <a:ea typeface="宋体" panose="02010600030101010101" pitchFamily="2" charset="-122"/>
            </a:endParaRPr>
          </a:p>
        </p:txBody>
      </p:sp>
      <p:sp>
        <p:nvSpPr>
          <p:cNvPr id="4" name="Content Placeholder 2">
            <a:extLst>
              <a:ext uri="{FF2B5EF4-FFF2-40B4-BE49-F238E27FC236}">
                <a16:creationId xmlns=""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 xmlns:a16="http://schemas.microsoft.com/office/drawing/2014/main" id="{881F3275-4B0D-4E6B-AD9B-5F45E232D448}"/>
              </a:ext>
            </a:extLst>
          </p:cNvPr>
          <p:cNvGraphicFramePr>
            <a:graphicFrameLocks noGrp="1"/>
          </p:cNvGraphicFramePr>
          <p:nvPr/>
        </p:nvGraphicFramePr>
        <p:xfrm>
          <a:off x="599440" y="1081089"/>
          <a:ext cx="11094719" cy="5624511"/>
        </p:xfrm>
        <a:graphic>
          <a:graphicData uri="http://schemas.openxmlformats.org/drawingml/2006/table">
            <a:tbl>
              <a:tblPr/>
              <a:tblGrid>
                <a:gridCol w="1381542">
                  <a:extLst>
                    <a:ext uri="{9D8B030D-6E8A-4147-A177-3AD203B41FA5}">
                      <a16:colId xmlns="" xmlns:a16="http://schemas.microsoft.com/office/drawing/2014/main" val="757696953"/>
                    </a:ext>
                  </a:extLst>
                </a:gridCol>
                <a:gridCol w="3972058">
                  <a:extLst>
                    <a:ext uri="{9D8B030D-6E8A-4147-A177-3AD203B41FA5}">
                      <a16:colId xmlns="" xmlns:a16="http://schemas.microsoft.com/office/drawing/2014/main" val="2963517728"/>
                    </a:ext>
                  </a:extLst>
                </a:gridCol>
                <a:gridCol w="3835822">
                  <a:extLst>
                    <a:ext uri="{9D8B030D-6E8A-4147-A177-3AD203B41FA5}">
                      <a16:colId xmlns="" xmlns:a16="http://schemas.microsoft.com/office/drawing/2014/main" val="3556845896"/>
                    </a:ext>
                  </a:extLst>
                </a:gridCol>
                <a:gridCol w="1905297">
                  <a:extLst>
                    <a:ext uri="{9D8B030D-6E8A-4147-A177-3AD203B41FA5}">
                      <a16:colId xmlns=""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查找包含间隔指定数量字词的两个检索词（固定顺序）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 xmlns:a16="http://schemas.microsoft.com/office/drawing/2014/main" val="1781398215"/>
                  </a:ext>
                </a:extLst>
              </a:tr>
            </a:tbl>
          </a:graphicData>
        </a:graphic>
      </p:graphicFrame>
      <p:sp>
        <p:nvSpPr>
          <p:cNvPr id="6" name="Rectangle 5">
            <a:extLst>
              <a:ext uri="{FF2B5EF4-FFF2-40B4-BE49-F238E27FC236}">
                <a16:creationId xmlns="" xmlns:a16="http://schemas.microsoft.com/office/drawing/2014/main" id="{F7FD80A5-3891-4715-BF94-AB6F74DF9A4F}"/>
              </a:ext>
            </a:extLst>
          </p:cNvPr>
          <p:cNvSpPr/>
          <p:nvPr/>
        </p:nvSpPr>
        <p:spPr>
          <a:xfrm>
            <a:off x="1676400" y="76200"/>
            <a:ext cx="394050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关键词检索</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lstStyle/>
          <a:p>
            <a:pPr eaLnBrk="1" hangingPunct="1"/>
            <a:r>
              <a:rPr lang="zh-CN" altLang="en-US" sz="2000" b="1">
                <a:latin typeface="Arial" panose="020B0604020202020204" pitchFamily="34" charset="0"/>
                <a:ea typeface="宋体" panose="02010600030101010101" pitchFamily="2" charset="-122"/>
              </a:rPr>
              <a:t>通配符</a:t>
            </a:r>
            <a:endParaRPr lang="en-AU" altLang="zh-CN" sz="2000" b="1">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 xmlns:a16="http://schemas.microsoft.com/office/drawing/2014/main" id="{8069395D-962D-4A6F-A83A-BBB6790969B6}"/>
              </a:ext>
            </a:extLst>
          </p:cNvPr>
          <p:cNvSpPr>
            <a:spLocks noGrp="1" noChangeArrowheads="1"/>
          </p:cNvSpPr>
          <p:nvPr>
            <p:ph idx="1"/>
          </p:nvPr>
        </p:nvSpPr>
        <p:spPr>
          <a:xfrm>
            <a:off x="2209800" y="1385888"/>
            <a:ext cx="807720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a:latin typeface="宋体" panose="02010600030101010101" pitchFamily="2" charset="-122"/>
                <a:ea typeface="宋体" panose="02010600030101010101" pitchFamily="2" charset="-122"/>
              </a:rPr>
              <a:t>截词符号</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用于检索变形体，单复数</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econ* </a:t>
            </a:r>
            <a:r>
              <a:rPr lang="zh-CN" altLang="en-US">
                <a:latin typeface="宋体" panose="02010600030101010101" pitchFamily="2" charset="-122"/>
                <a:ea typeface="宋体" panose="02010600030101010101" pitchFamily="2" charset="-122"/>
              </a:rPr>
              <a:t>可以检索到</a:t>
            </a:r>
            <a:r>
              <a:rPr lang="en-US" altLang="zh-CN">
                <a:solidFill>
                  <a:srgbClr val="000080"/>
                </a:solidFill>
                <a:latin typeface="宋体" panose="02010600030101010101" pitchFamily="2" charset="-122"/>
                <a:ea typeface="宋体" panose="02010600030101010101" pitchFamily="2" charset="-122"/>
              </a:rPr>
              <a:t>economy, economic, economically, etc</a:t>
            </a: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Student*</a:t>
            </a:r>
            <a:r>
              <a:rPr lang="zh-CN" altLang="en-US">
                <a:latin typeface="宋体" panose="02010600030101010101" pitchFamily="2" charset="-122"/>
                <a:ea typeface="宋体" panose="02010600030101010101" pitchFamily="2" charset="-122"/>
              </a:rPr>
              <a:t>可以检索到</a:t>
            </a:r>
            <a:r>
              <a:rPr lang="en-US" altLang="zh-CN">
                <a:solidFill>
                  <a:srgbClr val="000080"/>
                </a:solidFill>
                <a:latin typeface="宋体" panose="02010600030101010101" pitchFamily="2" charset="-122"/>
                <a:ea typeface="宋体" panose="02010600030101010101" pitchFamily="2" charset="-122"/>
              </a:rPr>
              <a:t>student, students</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通配符：适用于一个字母</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用于检索英美单词拼写差异</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organi?ation </a:t>
            </a:r>
            <a:r>
              <a:rPr lang="zh-CN" altLang="en-US">
                <a:latin typeface="宋体" panose="02010600030101010101" pitchFamily="2" charset="-122"/>
                <a:ea typeface="宋体" panose="02010600030101010101" pitchFamily="2" charset="-122"/>
              </a:rPr>
              <a:t>可以检索到 </a:t>
            </a:r>
            <a:r>
              <a:rPr lang="en-US" altLang="zh-CN">
                <a:solidFill>
                  <a:srgbClr val="000080"/>
                </a:solidFill>
                <a:latin typeface="宋体" panose="02010600030101010101" pitchFamily="2" charset="-122"/>
                <a:ea typeface="宋体" panose="02010600030101010101" pitchFamily="2" charset="-122"/>
              </a:rPr>
              <a:t>organi</a:t>
            </a:r>
            <a:r>
              <a:rPr lang="en-US" altLang="zh-CN" u="sng">
                <a:solidFill>
                  <a:srgbClr val="000080"/>
                </a:solidFill>
                <a:latin typeface="宋体" panose="02010600030101010101" pitchFamily="2" charset="-122"/>
                <a:ea typeface="宋体" panose="02010600030101010101" pitchFamily="2" charset="-122"/>
              </a:rPr>
              <a:t>s</a:t>
            </a:r>
            <a:r>
              <a:rPr lang="en-US" altLang="zh-CN">
                <a:solidFill>
                  <a:srgbClr val="000080"/>
                </a:solidFill>
                <a:latin typeface="宋体" panose="02010600030101010101" pitchFamily="2" charset="-122"/>
                <a:ea typeface="宋体" panose="02010600030101010101" pitchFamily="2" charset="-122"/>
              </a:rPr>
              <a:t>ation </a:t>
            </a:r>
            <a:r>
              <a:rPr lang="en-US" altLang="zh-CN">
                <a:latin typeface="宋体" panose="02010600030101010101" pitchFamily="2" charset="-122"/>
                <a:ea typeface="宋体" panose="02010600030101010101" pitchFamily="2" charset="-122"/>
              </a:rPr>
              <a:t>or </a:t>
            </a:r>
            <a:r>
              <a:rPr lang="en-US" altLang="zh-CN">
                <a:solidFill>
                  <a:srgbClr val="000080"/>
                </a:solidFill>
                <a:latin typeface="宋体" panose="02010600030101010101" pitchFamily="2" charset="-122"/>
                <a:ea typeface="宋体" panose="02010600030101010101" pitchFamily="2" charset="-122"/>
              </a:rPr>
              <a:t>organi</a:t>
            </a:r>
            <a:r>
              <a:rPr lang="en-US" altLang="zh-CN" u="sng">
                <a:solidFill>
                  <a:srgbClr val="000080"/>
                </a:solidFill>
                <a:latin typeface="宋体" panose="02010600030101010101" pitchFamily="2" charset="-122"/>
                <a:ea typeface="宋体" panose="02010600030101010101" pitchFamily="2" charset="-122"/>
              </a:rPr>
              <a:t>z</a:t>
            </a:r>
            <a:r>
              <a:rPr lang="en-US" altLang="zh-CN">
                <a:solidFill>
                  <a:srgbClr val="000080"/>
                </a:solidFill>
                <a:latin typeface="宋体" panose="02010600030101010101" pitchFamily="2" charset="-122"/>
                <a:ea typeface="宋体" panose="02010600030101010101" pitchFamily="2" charset="-122"/>
              </a:rPr>
              <a:t>ation</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通配符：适用于多个字母</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用于检索英美单词拼写差异</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behavi#r </a:t>
            </a:r>
            <a:r>
              <a:rPr lang="en-US" altLang="zh-CN">
                <a:latin typeface="宋体" panose="02010600030101010101" pitchFamily="2" charset="-122"/>
                <a:ea typeface="宋体" panose="02010600030101010101" pitchFamily="2" charset="-122"/>
              </a:rPr>
              <a:t>will </a:t>
            </a:r>
            <a:r>
              <a:rPr lang="zh-CN" altLang="en-US">
                <a:latin typeface="宋体" panose="02010600030101010101" pitchFamily="2" charset="-122"/>
                <a:ea typeface="宋体" panose="02010600030101010101" pitchFamily="2" charset="-122"/>
              </a:rPr>
              <a:t>可以检索到 </a:t>
            </a:r>
            <a:r>
              <a:rPr lang="en-US" altLang="zh-CN">
                <a:solidFill>
                  <a:srgbClr val="000080"/>
                </a:solidFill>
                <a:latin typeface="宋体" panose="02010600030101010101" pitchFamily="2" charset="-122"/>
                <a:ea typeface="宋体" panose="02010600030101010101" pitchFamily="2" charset="-122"/>
              </a:rPr>
              <a:t>behavi</a:t>
            </a:r>
            <a:r>
              <a:rPr lang="en-US" altLang="zh-CN" u="sng">
                <a:solidFill>
                  <a:srgbClr val="000080"/>
                </a:solidFill>
                <a:latin typeface="宋体" panose="02010600030101010101" pitchFamily="2" charset="-122"/>
                <a:ea typeface="宋体" panose="02010600030101010101" pitchFamily="2" charset="-122"/>
              </a:rPr>
              <a:t>o</a:t>
            </a:r>
            <a:r>
              <a:rPr lang="en-US" altLang="zh-CN">
                <a:solidFill>
                  <a:srgbClr val="000080"/>
                </a:solidFill>
                <a:latin typeface="宋体" panose="02010600030101010101" pitchFamily="2" charset="-122"/>
                <a:ea typeface="宋体" panose="02010600030101010101" pitchFamily="2" charset="-122"/>
              </a:rPr>
              <a:t>r </a:t>
            </a:r>
            <a:r>
              <a:rPr lang="en-US" altLang="zh-CN">
                <a:latin typeface="宋体" panose="02010600030101010101" pitchFamily="2" charset="-122"/>
                <a:ea typeface="宋体" panose="02010600030101010101" pitchFamily="2" charset="-122"/>
              </a:rPr>
              <a:t>or</a:t>
            </a:r>
            <a:r>
              <a:rPr lang="en-US" altLang="zh-CN">
                <a:solidFill>
                  <a:srgbClr val="000080"/>
                </a:solidFill>
                <a:latin typeface="宋体" panose="02010600030101010101" pitchFamily="2" charset="-122"/>
                <a:ea typeface="宋体" panose="02010600030101010101" pitchFamily="2" charset="-122"/>
              </a:rPr>
              <a:t> behavi</a:t>
            </a:r>
            <a:r>
              <a:rPr lang="en-US" altLang="zh-CN" u="sng">
                <a:solidFill>
                  <a:srgbClr val="000080"/>
                </a:solidFill>
                <a:latin typeface="宋体" panose="02010600030101010101" pitchFamily="2" charset="-122"/>
                <a:ea typeface="宋体" panose="02010600030101010101" pitchFamily="2" charset="-122"/>
              </a:rPr>
              <a:t>ou</a:t>
            </a:r>
            <a:r>
              <a:rPr lang="en-US" altLang="zh-CN">
                <a:solidFill>
                  <a:srgbClr val="000080"/>
                </a:solidFill>
                <a:latin typeface="宋体" panose="02010600030101010101" pitchFamily="2" charset="-122"/>
                <a:ea typeface="宋体" panose="02010600030101010101" pitchFamily="2" charset="-122"/>
              </a:rPr>
              <a:t>r</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a:solidFill>
                  <a:srgbClr val="000080"/>
                </a:solidFill>
                <a:latin typeface="宋体" panose="02010600030101010101" pitchFamily="2" charset="-122"/>
                <a:ea typeface="宋体" panose="02010600030101010101" pitchFamily="2" charset="-122"/>
              </a:rPr>
              <a:t>“</a:t>
            </a:r>
            <a:r>
              <a:rPr lang="en-US" altLang="zh-CN">
                <a:solidFill>
                  <a:srgbClr val="000080"/>
                </a:solidFill>
                <a:latin typeface="宋体" panose="02010600030101010101" pitchFamily="2" charset="-122"/>
                <a:ea typeface="宋体" panose="02010600030101010101" pitchFamily="2" charset="-122"/>
              </a:rPr>
              <a:t>global warming” </a:t>
            </a:r>
            <a:r>
              <a:rPr lang="zh-CN" altLang="en-US">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D0531EB3-BF1B-482F-AD7B-2A2D99AF6A8F}"/>
              </a:ext>
            </a:extLst>
          </p:cNvPr>
          <p:cNvGraphicFramePr>
            <a:graphicFrameLocks noGrp="1"/>
          </p:cNvGraphicFramePr>
          <p:nvPr/>
        </p:nvGraphicFramePr>
        <p:xfrm>
          <a:off x="304800" y="533401"/>
          <a:ext cx="11572239" cy="6405638"/>
        </p:xfrm>
        <a:graphic>
          <a:graphicData uri="http://schemas.openxmlformats.org/drawingml/2006/table">
            <a:tbl>
              <a:tblPr firstRow="1" firstCol="1" bandRow="1">
                <a:tableStyleId>{5C22544A-7EE6-4342-B048-85BDC9FD1C3A}</a:tableStyleId>
              </a:tblPr>
              <a:tblGrid>
                <a:gridCol w="1748694">
                  <a:extLst>
                    <a:ext uri="{9D8B030D-6E8A-4147-A177-3AD203B41FA5}">
                      <a16:colId xmlns="" xmlns:a16="http://schemas.microsoft.com/office/drawing/2014/main" val="3976792867"/>
                    </a:ext>
                  </a:extLst>
                </a:gridCol>
                <a:gridCol w="7273730">
                  <a:extLst>
                    <a:ext uri="{9D8B030D-6E8A-4147-A177-3AD203B41FA5}">
                      <a16:colId xmlns="" xmlns:a16="http://schemas.microsoft.com/office/drawing/2014/main" val="1121476985"/>
                    </a:ext>
                  </a:extLst>
                </a:gridCol>
                <a:gridCol w="2549815">
                  <a:extLst>
                    <a:ext uri="{9D8B030D-6E8A-4147-A177-3AD203B41FA5}">
                      <a16:colId xmlns=""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643171530"/>
                  </a:ext>
                </a:extLst>
              </a:tr>
              <a:tr h="834984">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1878665053"/>
                  </a:ext>
                </a:extLst>
              </a:tr>
              <a:tr h="834984">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2451457944"/>
                  </a:ext>
                </a:extLst>
              </a:tr>
              <a:tr h="834984">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1849679689"/>
                  </a:ext>
                </a:extLst>
              </a:tr>
              <a:tr h="834984">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TI Fashion Focus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 xmlns:a16="http://schemas.microsoft.com/office/drawing/2014/main" val="817218936"/>
                  </a:ext>
                </a:extLst>
              </a:tr>
            </a:tbl>
          </a:graphicData>
        </a:graphic>
      </p:graphicFrame>
      <p:sp>
        <p:nvSpPr>
          <p:cNvPr id="167976" name="Title 1">
            <a:extLst>
              <a:ext uri="{FF2B5EF4-FFF2-40B4-BE49-F238E27FC236}">
                <a16:creationId xmlns=""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lstStyle/>
          <a:p>
            <a:pPr eaLnBrk="1" hangingPunct="1"/>
            <a:r>
              <a:rPr lang="zh-CN" altLang="en-US" sz="1800" b="1">
                <a:latin typeface="Arial" panose="020B0604020202020204" pitchFamily="34" charset="0"/>
                <a:ea typeface="宋体" panose="02010600030101010101" pitchFamily="2" charset="-122"/>
              </a:rPr>
              <a:t>字段</a:t>
            </a:r>
            <a:endParaRPr lang="en-AU" altLang="zh-CN" sz="1800" b="1">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1" r="42453" b="61159"/>
          <a:stretch/>
        </p:blipFill>
        <p:spPr>
          <a:xfrm>
            <a:off x="957375" y="456856"/>
            <a:ext cx="10646736" cy="5933311"/>
          </a:xfrm>
          <a:prstGeom prst="rect">
            <a:avLst/>
          </a:prstGeom>
        </p:spPr>
      </p:pic>
      <p:sp>
        <p:nvSpPr>
          <p:cNvPr id="4" name="TextBox 3"/>
          <p:cNvSpPr txBox="1"/>
          <p:nvPr/>
        </p:nvSpPr>
        <p:spPr>
          <a:xfrm>
            <a:off x="1414010" y="88644"/>
            <a:ext cx="499730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rPr>
              <a:t>检索举例：金融危机对中国的影响</a:t>
            </a:r>
          </a:p>
        </p:txBody>
      </p:sp>
      <p:sp>
        <p:nvSpPr>
          <p:cNvPr id="7" name="文本框 6">
            <a:extLst>
              <a:ext uri="{FF2B5EF4-FFF2-40B4-BE49-F238E27FC236}">
                <a16:creationId xmlns="" xmlns:a16="http://schemas.microsoft.com/office/drawing/2014/main" id="{4134879E-0181-4DCD-9A68-7B6F8DA2DA8D}"/>
              </a:ext>
            </a:extLst>
          </p:cNvPr>
          <p:cNvSpPr txBox="1"/>
          <p:nvPr/>
        </p:nvSpPr>
        <p:spPr>
          <a:xfrm>
            <a:off x="3759810" y="6461579"/>
            <a:ext cx="4672379" cy="307777"/>
          </a:xfrm>
          <a:prstGeom prst="rect">
            <a:avLst/>
          </a:prstGeom>
          <a:solidFill>
            <a:schemeClr val="bg1"/>
          </a:solidFill>
          <a:ln>
            <a:solidFill>
              <a:schemeClr val="bg2"/>
            </a:solidFill>
          </a:ln>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构建检索式时，可以用到布尔逻辑运算符、双引号</a:t>
            </a:r>
            <a:endParaRPr lang="en-US" sz="14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60712420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3349" b="59226"/>
          <a:stretch/>
        </p:blipFill>
        <p:spPr>
          <a:xfrm>
            <a:off x="464266" y="453760"/>
            <a:ext cx="10286473" cy="6287280"/>
          </a:xfrm>
          <a:prstGeom prst="rect">
            <a:avLst/>
          </a:prstGeom>
        </p:spPr>
      </p:pic>
      <p:sp>
        <p:nvSpPr>
          <p:cNvPr id="11" name="TextBox 10"/>
          <p:cNvSpPr txBox="1"/>
          <p:nvPr/>
        </p:nvSpPr>
        <p:spPr>
          <a:xfrm>
            <a:off x="1520148" y="53650"/>
            <a:ext cx="499730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rPr>
              <a:t>检索举例：金融危机对中国的影响</a:t>
            </a:r>
          </a:p>
        </p:txBody>
      </p:sp>
      <p:sp>
        <p:nvSpPr>
          <p:cNvPr id="4" name="Speech Bubble: Rectangle 5"/>
          <p:cNvSpPr>
            <a:spLocks noChangeArrowheads="1"/>
          </p:cNvSpPr>
          <p:nvPr/>
        </p:nvSpPr>
        <p:spPr bwMode="auto">
          <a:xfrm>
            <a:off x="7361858" y="883069"/>
            <a:ext cx="2867542" cy="672927"/>
          </a:xfrm>
          <a:prstGeom prst="wedgeRectCallout">
            <a:avLst>
              <a:gd name="adj1" fmla="val -69520"/>
              <a:gd name="adj2" fmla="val 61313"/>
            </a:avLst>
          </a:prstGeom>
          <a:solidFill>
            <a:schemeClr val="accent2"/>
          </a:solidFill>
          <a:ln w="9525" algn="ctr">
            <a:solidFill>
              <a:schemeClr val="accent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检索字段的利用</a:t>
            </a:r>
            <a:r>
              <a:rPr kumimoji="0" lang="en-US" altLang="zh-CN"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a:t>
            </a: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按标题检索</a:t>
            </a:r>
          </a:p>
        </p:txBody>
      </p:sp>
      <p:grpSp>
        <p:nvGrpSpPr>
          <p:cNvPr id="2" name="组合 1">
            <a:extLst>
              <a:ext uri="{FF2B5EF4-FFF2-40B4-BE49-F238E27FC236}">
                <a16:creationId xmlns="" xmlns:a16="http://schemas.microsoft.com/office/drawing/2014/main" id="{546C3B3F-8006-48FA-8858-82B8010AA64F}"/>
              </a:ext>
            </a:extLst>
          </p:cNvPr>
          <p:cNvGrpSpPr/>
          <p:nvPr/>
        </p:nvGrpSpPr>
        <p:grpSpPr>
          <a:xfrm>
            <a:off x="2589196" y="2658232"/>
            <a:ext cx="9986406" cy="4779838"/>
            <a:chOff x="2589196" y="2658232"/>
            <a:chExt cx="9986406" cy="4779838"/>
          </a:xfrm>
        </p:grpSpPr>
        <p:pic>
          <p:nvPicPr>
            <p:cNvPr id="5" name="Picture 2">
              <a:extLst>
                <a:ext uri="{FF2B5EF4-FFF2-40B4-BE49-F238E27FC236}">
                  <a16:creationId xmlns="" xmlns:a16="http://schemas.microsoft.com/office/drawing/2014/main" id="{89C8C36F-4C3E-412F-8BBB-C4DCF034B6D0}"/>
                </a:ext>
              </a:extLst>
            </p:cNvPr>
            <p:cNvPicPr>
              <a:picLocks noChangeAspect="1"/>
            </p:cNvPicPr>
            <p:nvPr/>
          </p:nvPicPr>
          <p:blipFill rotWithShape="1">
            <a:blip r:embed="rId4">
              <a:extLst>
                <a:ext uri="{28A0092B-C50C-407E-A947-70E740481C1C}">
                  <a14:useLocalDpi xmlns:a14="http://schemas.microsoft.com/office/drawing/2010/main" val="0"/>
                </a:ext>
              </a:extLst>
            </a:blip>
            <a:srcRect r="31715" b="29093"/>
            <a:stretch/>
          </p:blipFill>
          <p:spPr>
            <a:xfrm>
              <a:off x="2589196" y="2658232"/>
              <a:ext cx="9986406" cy="4779838"/>
            </a:xfrm>
            <a:prstGeom prst="rect">
              <a:avLst/>
            </a:prstGeom>
            <a:ln>
              <a:solidFill>
                <a:schemeClr val="bg2"/>
              </a:solidFill>
            </a:ln>
          </p:spPr>
        </p:pic>
        <p:sp>
          <p:nvSpPr>
            <p:cNvPr id="6" name="Speech Bubble: Rectangle 5">
              <a:extLst>
                <a:ext uri="{FF2B5EF4-FFF2-40B4-BE49-F238E27FC236}">
                  <a16:creationId xmlns="" xmlns:a16="http://schemas.microsoft.com/office/drawing/2014/main" id="{4F45D5FC-CF0A-469C-AAD1-59FE8CBEAF9F}"/>
                </a:ext>
              </a:extLst>
            </p:cNvPr>
            <p:cNvSpPr>
              <a:spLocks noChangeArrowheads="1"/>
            </p:cNvSpPr>
            <p:nvPr/>
          </p:nvSpPr>
          <p:spPr bwMode="auto">
            <a:xfrm>
              <a:off x="8707790" y="2825768"/>
              <a:ext cx="2867542" cy="672927"/>
            </a:xfrm>
            <a:prstGeom prst="wedgeRectCallout">
              <a:avLst>
                <a:gd name="adj1" fmla="val -69520"/>
                <a:gd name="adj2" fmla="val 61313"/>
              </a:avLst>
            </a:prstGeom>
            <a:solidFill>
              <a:schemeClr val="accent2"/>
            </a:solidFill>
            <a:ln w="9525" algn="ctr">
              <a:solidFill>
                <a:schemeClr val="accent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检索字段的利用</a:t>
              </a:r>
              <a:r>
                <a:rPr kumimoji="0" lang="en-US" altLang="zh-CN"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a:t>
              </a: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按</a:t>
              </a:r>
              <a:r>
                <a:rPr lang="zh-CN" altLang="en-US" sz="2400" b="1" kern="0" baseline="-25000" dirty="0">
                  <a:solidFill>
                    <a:schemeClr val="bg1"/>
                  </a:solidFill>
                  <a:latin typeface="等线" panose="02010600030101010101" pitchFamily="2" charset="-122"/>
                  <a:ea typeface="等线" panose="02010600030101010101" pitchFamily="2" charset="-122"/>
                </a:rPr>
                <a:t>作者</a:t>
              </a: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检索</a:t>
              </a:r>
            </a:p>
          </p:txBody>
        </p:sp>
      </p:grpSp>
    </p:spTree>
    <p:extLst>
      <p:ext uri="{BB962C8B-B14F-4D97-AF65-F5344CB8AC3E}">
        <p14:creationId xmlns:p14="http://schemas.microsoft.com/office/powerpoint/2010/main" val="1246382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1239"/>
          <a:stretch/>
        </p:blipFill>
        <p:spPr>
          <a:xfrm>
            <a:off x="858704" y="-28876"/>
            <a:ext cx="10149722" cy="6788592"/>
          </a:xfrm>
          <a:prstGeom prst="rect">
            <a:avLst/>
          </a:prstGeom>
        </p:spPr>
      </p:pic>
      <p:sp>
        <p:nvSpPr>
          <p:cNvPr id="6" name="Speech Bubble: Rectangle 8"/>
          <p:cNvSpPr>
            <a:spLocks noChangeArrowheads="1"/>
          </p:cNvSpPr>
          <p:nvPr/>
        </p:nvSpPr>
        <p:spPr bwMode="auto">
          <a:xfrm>
            <a:off x="2403952" y="1456557"/>
            <a:ext cx="2922025" cy="821422"/>
          </a:xfrm>
          <a:prstGeom prst="wedgeRectCallout">
            <a:avLst>
              <a:gd name="adj1" fmla="val -10731"/>
              <a:gd name="adj2" fmla="val 49858"/>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筛选检索结果</a:t>
            </a:r>
          </a:p>
        </p:txBody>
      </p:sp>
      <p:sp>
        <p:nvSpPr>
          <p:cNvPr id="4" name="文本框 3">
            <a:extLst>
              <a:ext uri="{FF2B5EF4-FFF2-40B4-BE49-F238E27FC236}">
                <a16:creationId xmlns="" xmlns:a16="http://schemas.microsoft.com/office/drawing/2014/main" id="{C241BCC8-127B-4E96-BD3D-78CD6B7B4E29}"/>
              </a:ext>
            </a:extLst>
          </p:cNvPr>
          <p:cNvSpPr txBox="1"/>
          <p:nvPr/>
        </p:nvSpPr>
        <p:spPr>
          <a:xfrm>
            <a:off x="9481270" y="2730970"/>
            <a:ext cx="2531263" cy="2031325"/>
          </a:xfrm>
          <a:prstGeom prst="rect">
            <a:avLst/>
          </a:prstGeom>
          <a:solidFill>
            <a:schemeClr val="bg1"/>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您可以使用左侧列中的选项优化检索结果。包括文章是否带全文，文章的出版日期， 通过单击所需来源类型旁边的复选框，可以按来源类型（例如学术期刊，杂志或报纸）筛选结果。您可以在</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当前搜索</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区域中查看搜索词，任何应用的限制条件或扩展条件等</a:t>
            </a:r>
            <a:endPar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25933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
            <a:ext cx="12192000" cy="5619750"/>
          </a:xfrm>
          <a:prstGeom prst="rect">
            <a:avLst/>
          </a:prstGeom>
        </p:spPr>
      </p:pic>
      <p:sp>
        <p:nvSpPr>
          <p:cNvPr id="136202" name="Speech Bubble: Rectangle 12"/>
          <p:cNvSpPr>
            <a:spLocks noChangeArrowheads="1"/>
          </p:cNvSpPr>
          <p:nvPr/>
        </p:nvSpPr>
        <p:spPr bwMode="auto">
          <a:xfrm>
            <a:off x="8766175" y="947738"/>
            <a:ext cx="1447800" cy="457200"/>
          </a:xfrm>
          <a:prstGeom prst="wedgeRectCallout">
            <a:avLst>
              <a:gd name="adj1" fmla="val 106584"/>
              <a:gd name="adj2" fmla="val 28608"/>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aseline="-25000" dirty="0">
                <a:solidFill>
                  <a:schemeClr val="bg1"/>
                </a:solidFill>
              </a:rPr>
              <a:t>保存到文件夹</a:t>
            </a:r>
          </a:p>
        </p:txBody>
      </p:sp>
      <p:sp>
        <p:nvSpPr>
          <p:cNvPr id="136204" name="Speech Bubble: Rectangle 14"/>
          <p:cNvSpPr>
            <a:spLocks noChangeArrowheads="1"/>
          </p:cNvSpPr>
          <p:nvPr/>
        </p:nvSpPr>
        <p:spPr bwMode="auto">
          <a:xfrm>
            <a:off x="900113" y="462757"/>
            <a:ext cx="1219200" cy="715962"/>
          </a:xfrm>
          <a:prstGeom prst="wedgeRectCallout">
            <a:avLst>
              <a:gd name="adj1" fmla="val -72333"/>
              <a:gd name="adj2" fmla="val 60574"/>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aseline="-25000" dirty="0">
                <a:solidFill>
                  <a:schemeClr val="bg1"/>
                </a:solidFill>
              </a:rPr>
              <a:t>独有朗读和翻译功能</a:t>
            </a:r>
          </a:p>
        </p:txBody>
      </p:sp>
      <p:sp>
        <p:nvSpPr>
          <p:cNvPr id="136205" name="TextBox 2"/>
          <p:cNvSpPr txBox="1">
            <a:spLocks noChangeArrowheads="1"/>
          </p:cNvSpPr>
          <p:nvPr/>
        </p:nvSpPr>
        <p:spPr bwMode="auto">
          <a:xfrm>
            <a:off x="3103562" y="172641"/>
            <a:ext cx="5984875" cy="368300"/>
          </a:xfrm>
          <a:prstGeom prst="rect">
            <a:avLst/>
          </a:prstGeom>
          <a:solidFill>
            <a:schemeClr val="bg1"/>
          </a:solidFill>
          <a:ln>
            <a:noFill/>
          </a:ln>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rgbClr val="000000"/>
                </a:solidFill>
              </a:rPr>
              <a:t>进入一篇文章查阅全文，利用右侧工具栏实现各个功能</a:t>
            </a:r>
          </a:p>
        </p:txBody>
      </p:sp>
      <p:cxnSp>
        <p:nvCxnSpPr>
          <p:cNvPr id="8" name="Straight Arrow Connector 7"/>
          <p:cNvCxnSpPr/>
          <p:nvPr/>
        </p:nvCxnSpPr>
        <p:spPr bwMode="auto">
          <a:xfrm flipH="1" flipV="1">
            <a:off x="900113" y="2208810"/>
            <a:ext cx="453674" cy="546265"/>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
        <p:nvSpPr>
          <p:cNvPr id="7" name="文本框 6">
            <a:extLst>
              <a:ext uri="{FF2B5EF4-FFF2-40B4-BE49-F238E27FC236}">
                <a16:creationId xmlns="" xmlns:a16="http://schemas.microsoft.com/office/drawing/2014/main" id="{4E5566CB-890C-45D2-9BFE-4A695DD88624}"/>
              </a:ext>
            </a:extLst>
          </p:cNvPr>
          <p:cNvSpPr txBox="1"/>
          <p:nvPr/>
        </p:nvSpPr>
        <p:spPr>
          <a:xfrm>
            <a:off x="129110" y="3423959"/>
            <a:ext cx="2449353" cy="289310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10600030101010101" pitchFamily="2" charset="-122"/>
                <a:ea typeface="等线" panose="02010600030101010101" pitchFamily="2" charset="-122"/>
              </a:rPr>
              <a:t>点击篇名，查看文章详细信息，</a:t>
            </a:r>
            <a:r>
              <a:rPr lang="zh-CN" altLang="en-US" sz="1400" dirty="0">
                <a:solidFill>
                  <a:schemeClr val="tx1"/>
                </a:solidFill>
                <a:latin typeface="等线" panose="02010600030101010101" pitchFamily="2" charset="-122"/>
                <a:ea typeface="等线" panose="02010600030101010101" pitchFamily="2" charset="-122"/>
              </a:rPr>
              <a:t>进入文章详细页面后，您在左侧的项目栏可以查看这篇文章提供的不同格式的全文。一般有</a:t>
            </a:r>
            <a:r>
              <a:rPr lang="en-US" altLang="zh-CN" sz="1400" b="1" dirty="0">
                <a:solidFill>
                  <a:schemeClr val="tx1"/>
                </a:solidFill>
                <a:latin typeface="等线" panose="02010600030101010101" pitchFamily="2" charset="-122"/>
                <a:ea typeface="等线" panose="02010600030101010101" pitchFamily="2" charset="-122"/>
                <a:cs typeface="Arial" panose="020B0604020202020204" pitchFamily="34" charset="0"/>
              </a:rPr>
              <a:t>HTML</a:t>
            </a:r>
            <a:r>
              <a:rPr lang="zh-CN" altLang="en-US" sz="1400" dirty="0">
                <a:solidFill>
                  <a:schemeClr val="tx1"/>
                </a:solidFill>
                <a:latin typeface="等线" panose="02010600030101010101" pitchFamily="2" charset="-122"/>
                <a:ea typeface="等线" panose="02010600030101010101" pitchFamily="2" charset="-122"/>
              </a:rPr>
              <a:t>或</a:t>
            </a:r>
            <a:r>
              <a:rPr lang="en-US" altLang="zh-CN" sz="1400" b="1" dirty="0">
                <a:solidFill>
                  <a:schemeClr val="tx1"/>
                </a:solidFill>
                <a:latin typeface="等线" panose="02010600030101010101" pitchFamily="2" charset="-122"/>
                <a:ea typeface="等线" panose="02010600030101010101" pitchFamily="2" charset="-122"/>
              </a:rPr>
              <a:t>PDF</a:t>
            </a:r>
            <a:r>
              <a:rPr lang="zh-CN" altLang="en-US" sz="1400" b="1" dirty="0">
                <a:solidFill>
                  <a:schemeClr val="tx1"/>
                </a:solidFill>
                <a:latin typeface="等线" panose="02010600030101010101" pitchFamily="2" charset="-122"/>
                <a:ea typeface="等线" panose="02010600030101010101" pitchFamily="2" charset="-122"/>
              </a:rPr>
              <a:t>全文</a:t>
            </a:r>
            <a:r>
              <a:rPr lang="zh-CN" altLang="en-US" sz="1400" dirty="0">
                <a:solidFill>
                  <a:schemeClr val="tx1"/>
                </a:solidFill>
                <a:latin typeface="等线" panose="02010600030101010101" pitchFamily="2" charset="-122"/>
                <a:ea typeface="等线" panose="02010600030101010101" pitchFamily="2" charset="-122"/>
              </a:rPr>
              <a:t>格式。</a:t>
            </a:r>
            <a:endParaRPr lang="en-US" altLang="en-US" sz="1400" dirty="0">
              <a:solidFill>
                <a:schemeClr val="tx1"/>
              </a:solidFill>
              <a:latin typeface="等线" panose="02010600030101010101" pitchFamily="2" charset="-122"/>
              <a:ea typeface="等线"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您可从详细记录中打印，发送电子邮件，保存，引用或导出单个结果。要打印，通过电子邮件发送，保存，引用或导出多个结果，请将其添加到文件夹中，然后单击文件夹中的相应图标。</a:t>
            </a:r>
            <a:endParaRPr kumimoji="0" lang="zh-CN" altLang="en-US" sz="1400" b="0" i="0" u="none" strike="noStrike" kern="0" cap="none" spc="0" normalizeH="0" baseline="0" noProof="0" dirty="0">
              <a:ln>
                <a:noFill/>
              </a:ln>
              <a:effectLst/>
              <a:uLnTx/>
              <a:uFillTx/>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523201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
            <a:ext cx="12192000" cy="5619750"/>
          </a:xfrm>
          <a:prstGeom prst="rect">
            <a:avLst/>
          </a:prstGeom>
        </p:spPr>
      </p:pic>
      <p:sp>
        <p:nvSpPr>
          <p:cNvPr id="6" name="Speech Bubble: Rectangle 10"/>
          <p:cNvSpPr>
            <a:spLocks noChangeArrowheads="1"/>
          </p:cNvSpPr>
          <p:nvPr/>
        </p:nvSpPr>
        <p:spPr bwMode="auto">
          <a:xfrm>
            <a:off x="4280230" y="1180275"/>
            <a:ext cx="1289297" cy="387268"/>
          </a:xfrm>
          <a:prstGeom prst="wedgeRectCallout">
            <a:avLst>
              <a:gd name="adj1" fmla="val -50247"/>
              <a:gd name="adj2" fmla="val 8733"/>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sz="2000" b="1" kern="0" baseline="-25000" dirty="0">
                <a:solidFill>
                  <a:schemeClr val="bg1"/>
                </a:solidFill>
                <a:latin typeface="等线" panose="02010600030101010101" pitchFamily="2" charset="-122"/>
                <a:ea typeface="等线" panose="02010600030101010101" pitchFamily="2" charset="-122"/>
              </a:rPr>
              <a:t>查看参考文献</a:t>
            </a:r>
          </a:p>
        </p:txBody>
      </p:sp>
    </p:spTree>
    <p:extLst>
      <p:ext uri="{BB962C8B-B14F-4D97-AF65-F5344CB8AC3E}">
        <p14:creationId xmlns:p14="http://schemas.microsoft.com/office/powerpoint/2010/main" val="27421261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12192000" cy="5143500"/>
          </a:xfrm>
          <a:prstGeom prst="rect">
            <a:avLst/>
          </a:prstGeom>
        </p:spPr>
      </p:pic>
      <p:sp>
        <p:nvSpPr>
          <p:cNvPr id="4" name="Speech Bubble: Rectangle 11"/>
          <p:cNvSpPr>
            <a:spLocks noChangeArrowheads="1"/>
          </p:cNvSpPr>
          <p:nvPr/>
        </p:nvSpPr>
        <p:spPr bwMode="auto">
          <a:xfrm>
            <a:off x="8458201" y="2978556"/>
            <a:ext cx="1535770" cy="806044"/>
          </a:xfrm>
          <a:prstGeom prst="wedgeRectCallout">
            <a:avLst>
              <a:gd name="adj1" fmla="val 105972"/>
              <a:gd name="adj2" fmla="val -3411"/>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en-US" altLang="zh-CN" sz="2000" b="1" kern="0" baseline="-25000" dirty="0">
                <a:solidFill>
                  <a:schemeClr val="bg1"/>
                </a:solidFill>
                <a:latin typeface="等线" panose="02010600030101010101" pitchFamily="2" charset="-122"/>
                <a:ea typeface="等线" panose="02010600030101010101" pitchFamily="2" charset="-122"/>
              </a:rPr>
              <a:t>9</a:t>
            </a:r>
            <a:r>
              <a:rPr lang="zh-CN" altLang="en-US" sz="2000" b="1" kern="0" baseline="-25000" dirty="0">
                <a:solidFill>
                  <a:schemeClr val="bg1"/>
                </a:solidFill>
                <a:latin typeface="等线" panose="02010600030101010101" pitchFamily="2" charset="-122"/>
                <a:ea typeface="等线" panose="02010600030101010101" pitchFamily="2" charset="-122"/>
              </a:rPr>
              <a:t>种参考文献格式，可复制粘贴到参考文献列表中</a:t>
            </a:r>
          </a:p>
        </p:txBody>
      </p:sp>
      <p:sp>
        <p:nvSpPr>
          <p:cNvPr id="6" name="文本框 5">
            <a:extLst>
              <a:ext uri="{FF2B5EF4-FFF2-40B4-BE49-F238E27FC236}">
                <a16:creationId xmlns="" xmlns:a16="http://schemas.microsoft.com/office/drawing/2014/main" id="{3A51ECEC-5F3E-41D8-8BCE-174EEB5B3EC7}"/>
              </a:ext>
            </a:extLst>
          </p:cNvPr>
          <p:cNvSpPr txBox="1"/>
          <p:nvPr/>
        </p:nvSpPr>
        <p:spPr>
          <a:xfrm>
            <a:off x="1098164" y="6000750"/>
            <a:ext cx="10699531" cy="523220"/>
          </a:xfrm>
          <a:prstGeom prst="rect">
            <a:avLst/>
          </a:prstGeom>
          <a:noFill/>
          <a:ln>
            <a:solidFill>
              <a:schemeClr val="bg2"/>
            </a:solidFill>
          </a:ln>
        </p:spPr>
        <p:txBody>
          <a:bodyPr wrap="square">
            <a:spAutoFit/>
          </a:bodyPr>
          <a:lstStyle/>
          <a:p>
            <a:r>
              <a:rPr lang="en-US" altLang="zh-CN" sz="1400" b="1" dirty="0">
                <a:solidFill>
                  <a:schemeClr val="tx1"/>
                </a:solidFill>
                <a:latin typeface="Arial" panose="020B0604020202020204" pitchFamily="34" charset="0"/>
                <a:ea typeface="宋体" panose="02010600030101010101" pitchFamily="2" charset="-122"/>
              </a:rPr>
              <a:t>Cite</a:t>
            </a:r>
            <a:r>
              <a:rPr lang="zh-CN" altLang="en-US" sz="1400" dirty="0">
                <a:solidFill>
                  <a:schemeClr val="tx1"/>
                </a:solidFill>
                <a:latin typeface="Arial" panose="020B0604020202020204" pitchFamily="34" charset="0"/>
                <a:ea typeface="宋体" panose="02010600030101010101" pitchFamily="2" charset="-122"/>
              </a:rPr>
              <a:t>工具通过提供各种流行（包括</a:t>
            </a:r>
            <a:r>
              <a:rPr lang="en-US" altLang="zh-CN" sz="1400" b="1" dirty="0">
                <a:solidFill>
                  <a:schemeClr val="tx1"/>
                </a:solidFill>
                <a:latin typeface="Arial" panose="020B0604020202020204" pitchFamily="34" charset="0"/>
                <a:ea typeface="宋体" panose="02010600030101010101" pitchFamily="2" charset="-122"/>
              </a:rPr>
              <a:t>MLA</a:t>
            </a:r>
            <a:r>
              <a:rPr lang="zh-CN" altLang="en-US" sz="1400" b="1" dirty="0">
                <a:solidFill>
                  <a:schemeClr val="tx1"/>
                </a:solidFill>
                <a:latin typeface="Arial" panose="020B0604020202020204" pitchFamily="34" charset="0"/>
                <a:ea typeface="宋体" panose="02010600030101010101" pitchFamily="2" charset="-122"/>
              </a:rPr>
              <a:t>，</a:t>
            </a:r>
            <a:r>
              <a:rPr lang="en-US" altLang="zh-CN" sz="1400" b="1" dirty="0">
                <a:solidFill>
                  <a:schemeClr val="tx1"/>
                </a:solidFill>
                <a:latin typeface="Arial" panose="020B0604020202020204" pitchFamily="34" charset="0"/>
                <a:ea typeface="宋体" panose="02010600030101010101" pitchFamily="2" charset="-122"/>
              </a:rPr>
              <a:t>AMA</a:t>
            </a:r>
            <a:r>
              <a:rPr lang="zh-CN" altLang="en-US" sz="1400" b="1" dirty="0">
                <a:solidFill>
                  <a:schemeClr val="tx1"/>
                </a:solidFill>
                <a:latin typeface="Arial" panose="020B0604020202020204" pitchFamily="34" charset="0"/>
                <a:ea typeface="宋体" panose="02010600030101010101" pitchFamily="2" charset="-122"/>
              </a:rPr>
              <a:t>和</a:t>
            </a:r>
            <a:r>
              <a:rPr lang="en-US" altLang="zh-CN" sz="1400" b="1" dirty="0">
                <a:solidFill>
                  <a:schemeClr val="tx1"/>
                </a:solidFill>
                <a:latin typeface="Arial" panose="020B0604020202020204" pitchFamily="34" charset="0"/>
                <a:ea typeface="宋体" panose="02010600030101010101" pitchFamily="2" charset="-122"/>
              </a:rPr>
              <a:t>APA</a:t>
            </a:r>
            <a:r>
              <a:rPr lang="zh-CN" altLang="en-US" sz="1400" dirty="0">
                <a:solidFill>
                  <a:schemeClr val="tx1"/>
                </a:solidFill>
                <a:latin typeface="Arial" panose="020B0604020202020204" pitchFamily="34" charset="0"/>
                <a:ea typeface="宋体" panose="02010600030101010101" pitchFamily="2" charset="-122"/>
              </a:rPr>
              <a:t>）的引文格式，使引用信息变得简单。滚动滑块查看可用的引文格式，以查找要添加到文档中的所需引文，选中所需的引文格式，使用浏览器的复制和粘贴功能将引文添加到您文档的</a:t>
            </a:r>
            <a:r>
              <a:rPr lang="en-US" altLang="zh-CN" sz="1400" b="1" dirty="0">
                <a:solidFill>
                  <a:schemeClr val="tx1"/>
                </a:solidFill>
                <a:latin typeface="Arial" panose="020B0604020202020204" pitchFamily="34" charset="0"/>
                <a:ea typeface="宋体" panose="02010600030101010101" pitchFamily="2" charset="-122"/>
              </a:rPr>
              <a:t>Works Cited</a:t>
            </a:r>
            <a:r>
              <a:rPr lang="zh-CN" altLang="en-US" sz="1400" dirty="0">
                <a:solidFill>
                  <a:schemeClr val="tx1"/>
                </a:solidFill>
                <a:latin typeface="Arial" panose="020B0604020202020204" pitchFamily="34" charset="0"/>
                <a:ea typeface="宋体" panose="02010600030101010101" pitchFamily="2" charset="-122"/>
              </a:rPr>
              <a:t>页面。</a:t>
            </a:r>
            <a:endParaRPr lang="en-US" sz="1400" dirty="0"/>
          </a:p>
        </p:txBody>
      </p:sp>
    </p:spTree>
    <p:extLst>
      <p:ext uri="{BB962C8B-B14F-4D97-AF65-F5344CB8AC3E}">
        <p14:creationId xmlns:p14="http://schemas.microsoft.com/office/powerpoint/2010/main" val="390208492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7306A5C-66EE-4FA9-8764-73F8032564EE}"/>
              </a:ext>
            </a:extLst>
          </p:cNvPr>
          <p:cNvPicPr>
            <a:picLocks noChangeAspect="1"/>
          </p:cNvPicPr>
          <p:nvPr/>
        </p:nvPicPr>
        <p:blipFill>
          <a:blip r:embed="rId2"/>
          <a:stretch>
            <a:fillRect/>
          </a:stretch>
        </p:blipFill>
        <p:spPr>
          <a:xfrm>
            <a:off x="2133600" y="255077"/>
            <a:ext cx="8148115" cy="6526723"/>
          </a:xfrm>
          <a:prstGeom prst="rect">
            <a:avLst/>
          </a:prstGeom>
        </p:spPr>
      </p:pic>
    </p:spTree>
    <p:extLst>
      <p:ext uri="{BB962C8B-B14F-4D97-AF65-F5344CB8AC3E}">
        <p14:creationId xmlns:p14="http://schemas.microsoft.com/office/powerpoint/2010/main" val="3376301687"/>
      </p:ext>
    </p:ext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12192000" cy="5143500"/>
          </a:xfrm>
          <a:prstGeom prst="rect">
            <a:avLst/>
          </a:prstGeom>
        </p:spPr>
      </p:pic>
      <p:sp>
        <p:nvSpPr>
          <p:cNvPr id="4" name="Speech Bubble: Rectangle 10"/>
          <p:cNvSpPr>
            <a:spLocks noChangeArrowheads="1"/>
          </p:cNvSpPr>
          <p:nvPr/>
        </p:nvSpPr>
        <p:spPr bwMode="auto">
          <a:xfrm>
            <a:off x="7759700" y="3911600"/>
            <a:ext cx="2483489" cy="431800"/>
          </a:xfrm>
          <a:prstGeom prst="wedgeRectCallout">
            <a:avLst>
              <a:gd name="adj1" fmla="val 79001"/>
              <a:gd name="adj2" fmla="val -60022"/>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r>
              <a:rPr lang="zh-CN" altLang="en-US" sz="2000" b="1" kern="0" baseline="-25000" dirty="0">
                <a:solidFill>
                  <a:schemeClr val="bg1"/>
                </a:solidFill>
                <a:latin typeface="等线" panose="02010600030101010101" pitchFamily="2" charset="-122"/>
                <a:ea typeface="等线" panose="02010600030101010101" pitchFamily="2" charset="-122"/>
              </a:rPr>
              <a:t>可导出至常用文献管理工具中</a:t>
            </a:r>
          </a:p>
        </p:txBody>
      </p:sp>
      <p:sp>
        <p:nvSpPr>
          <p:cNvPr id="6" name="文本框 5">
            <a:extLst>
              <a:ext uri="{FF2B5EF4-FFF2-40B4-BE49-F238E27FC236}">
                <a16:creationId xmlns="" xmlns:a16="http://schemas.microsoft.com/office/drawing/2014/main" id="{6E897186-1560-4A34-A8ED-93C91E231BBC}"/>
              </a:ext>
            </a:extLst>
          </p:cNvPr>
          <p:cNvSpPr txBox="1"/>
          <p:nvPr/>
        </p:nvSpPr>
        <p:spPr>
          <a:xfrm>
            <a:off x="1183906" y="6087337"/>
            <a:ext cx="9644515" cy="307777"/>
          </a:xfrm>
          <a:prstGeom prst="rect">
            <a:avLst/>
          </a:prstGeom>
          <a:noFill/>
          <a:ln>
            <a:solidFill>
              <a:schemeClr val="bg2"/>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导出文章到文献管理工具，要导出多个结果，请将其添加到文件夹中，然后在文件夹中对文章进行批量导出。</a:t>
            </a:r>
            <a:endParaRPr kumimoji="0" lang="zh-CN" altLang="en-US" sz="1400" b="1" i="0" u="none" strike="noStrike" kern="0" cap="none" spc="0" normalizeH="0" baseline="-25000" noProof="0" dirty="0">
              <a:ln>
                <a:noFill/>
              </a:ln>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24185513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
            <a:ext cx="12192000" cy="5619750"/>
          </a:xfrm>
          <a:prstGeom prst="rect">
            <a:avLst/>
          </a:prstGeom>
        </p:spPr>
      </p:pic>
      <p:sp>
        <p:nvSpPr>
          <p:cNvPr id="136207" name="Speech Bubble: Rectangle 5"/>
          <p:cNvSpPr>
            <a:spLocks noChangeArrowheads="1"/>
          </p:cNvSpPr>
          <p:nvPr/>
        </p:nvSpPr>
        <p:spPr bwMode="auto">
          <a:xfrm>
            <a:off x="7665697" y="3696963"/>
            <a:ext cx="1383300" cy="708782"/>
          </a:xfrm>
          <a:prstGeom prst="wedgeRectCallout">
            <a:avLst>
              <a:gd name="adj1" fmla="val -108857"/>
              <a:gd name="adj2" fmla="val -6286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a:ln>
                  <a:noFill/>
                </a:ln>
                <a:solidFill>
                  <a:schemeClr val="bg1"/>
                </a:solidFill>
                <a:effectLst/>
                <a:uLnTx/>
                <a:uFillTx/>
                <a:latin typeface="等线" panose="02010600030101010101" pitchFamily="2" charset="-122"/>
                <a:ea typeface="等线" panose="02010600030101010101" pitchFamily="2" charset="-122"/>
              </a:rPr>
              <a:t>三种不同口音，可下载</a:t>
            </a:r>
          </a:p>
        </p:txBody>
      </p:sp>
      <p:sp>
        <p:nvSpPr>
          <p:cNvPr id="5" name="Text Box 6">
            <a:extLst>
              <a:ext uri="{FF2B5EF4-FFF2-40B4-BE49-F238E27FC236}">
                <a16:creationId xmlns="" xmlns:a16="http://schemas.microsoft.com/office/drawing/2014/main" id="{82C1C525-0658-4E5F-9FCF-53F0F9E7B4FF}"/>
              </a:ext>
            </a:extLst>
          </p:cNvPr>
          <p:cNvSpPr txBox="1">
            <a:spLocks noChangeArrowheads="1"/>
          </p:cNvSpPr>
          <p:nvPr/>
        </p:nvSpPr>
        <p:spPr bwMode="auto">
          <a:xfrm>
            <a:off x="2109900" y="6238875"/>
            <a:ext cx="9175997" cy="52322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indent="-3429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如果您在查看的是</a:t>
            </a:r>
            <a:r>
              <a:rPr lang="en-US" altLang="zh-CN" sz="1400" dirty="0">
                <a:solidFill>
                  <a:schemeClr val="tx1"/>
                </a:solidFill>
                <a:latin typeface="宋体" panose="02010600030101010101" pitchFamily="2" charset="-122"/>
                <a:ea typeface="宋体" panose="02010600030101010101" pitchFamily="2" charset="-122"/>
              </a:rPr>
              <a:t>HTML</a:t>
            </a:r>
            <a:r>
              <a:rPr lang="zh-CN" altLang="en-US" sz="1400" dirty="0">
                <a:solidFill>
                  <a:schemeClr val="tx1"/>
                </a:solidFill>
                <a:latin typeface="宋体" panose="02010600030101010101" pitchFamily="2" charset="-122"/>
                <a:ea typeface="宋体" panose="02010600030101010101" pitchFamily="2" charset="-122"/>
              </a:rPr>
              <a:t>格式全文，您可以使用文章的</a:t>
            </a:r>
            <a:r>
              <a:rPr lang="en-US" altLang="en-US" sz="1400" dirty="0">
                <a:solidFill>
                  <a:schemeClr val="tx1"/>
                </a:solidFill>
                <a:latin typeface="Arial" panose="020B0604020202020204" pitchFamily="34" charset="0"/>
                <a:ea typeface="宋体" panose="02010600030101010101" pitchFamily="2" charset="-122"/>
                <a:cs typeface="Arial" panose="020B0604020202020204" pitchFamily="34" charset="0"/>
              </a:rPr>
              <a:t>Text-To-Speech</a:t>
            </a:r>
            <a:r>
              <a:rPr lang="zh-CN" altLang="en-US" sz="1400" b="1" dirty="0">
                <a:solidFill>
                  <a:schemeClr val="tx1"/>
                </a:solidFill>
                <a:latin typeface="Arial" panose="020B0604020202020204" pitchFamily="34" charset="0"/>
                <a:ea typeface="宋体" panose="02010600030101010101" pitchFamily="2" charset="-122"/>
                <a:cs typeface="Arial" panose="020B0604020202020204" pitchFamily="34" charset="0"/>
              </a:rPr>
              <a:t>智能</a:t>
            </a:r>
            <a:r>
              <a:rPr lang="zh-CN" altLang="en-US" sz="1400" b="1" dirty="0">
                <a:solidFill>
                  <a:schemeClr val="tx1"/>
                </a:solidFill>
                <a:latin typeface="宋体" panose="02010600030101010101" pitchFamily="2" charset="-122"/>
                <a:ea typeface="宋体" panose="02010600030101010101" pitchFamily="2" charset="-122"/>
              </a:rPr>
              <a:t>朗读</a:t>
            </a:r>
            <a:r>
              <a:rPr lang="zh-CN" altLang="en-US" sz="1400" dirty="0">
                <a:solidFill>
                  <a:schemeClr val="tx1"/>
                </a:solidFill>
                <a:latin typeface="宋体" panose="02010600030101010101" pitchFamily="2" charset="-122"/>
                <a:ea typeface="宋体" panose="02010600030101010101" pitchFamily="2" charset="-122"/>
              </a:rPr>
              <a:t>功能，同时您也可以使用文章</a:t>
            </a:r>
            <a:r>
              <a:rPr lang="zh-CN" altLang="en-US" sz="1400" b="1" dirty="0">
                <a:solidFill>
                  <a:schemeClr val="tx1"/>
                </a:solidFill>
                <a:latin typeface="宋体" panose="02010600030101010101" pitchFamily="2" charset="-122"/>
                <a:ea typeface="宋体" panose="02010600030101010101" pitchFamily="2" charset="-122"/>
              </a:rPr>
              <a:t>翻译</a:t>
            </a:r>
            <a:r>
              <a:rPr lang="zh-CN" altLang="en-US" sz="1400" dirty="0">
                <a:solidFill>
                  <a:schemeClr val="tx1"/>
                </a:solidFill>
                <a:latin typeface="宋体" panose="02010600030101010101" pitchFamily="2" charset="-122"/>
                <a:ea typeface="宋体" panose="02010600030101010101" pitchFamily="2" charset="-122"/>
              </a:rPr>
              <a:t>功能，将文章在线翻译成相应语言。</a:t>
            </a:r>
            <a:endParaRPr lang="en-US" altLang="en-US" sz="1400"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273732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041853" y="1090586"/>
            <a:ext cx="6858000" cy="571500"/>
          </a:xfrm>
        </p:spPr>
        <p:txBody>
          <a:bodyPr>
            <a:noAutofit/>
          </a:bodyPr>
          <a:lstStyle/>
          <a:p>
            <a:r>
              <a:rPr lang="zh-CN" altLang="en-US" sz="3600" kern="0" dirty="0">
                <a:solidFill>
                  <a:srgbClr val="376092"/>
                </a:solidFill>
                <a:latin typeface="等线" panose="02010600030101010101" pitchFamily="2" charset="-122"/>
                <a:ea typeface="等线" panose="02010600030101010101" pitchFamily="2" charset="-122"/>
              </a:rPr>
              <a:t>如何检索</a:t>
            </a:r>
            <a:r>
              <a:rPr lang="en-US" altLang="zh-CN" sz="3600" kern="0" dirty="0">
                <a:solidFill>
                  <a:srgbClr val="376092"/>
                </a:solidFill>
                <a:latin typeface="等线" panose="02010600030101010101" pitchFamily="2" charset="-122"/>
                <a:ea typeface="等线" panose="02010600030101010101" pitchFamily="2" charset="-122"/>
              </a:rPr>
              <a:t>HTML</a:t>
            </a:r>
            <a:r>
              <a:rPr lang="zh-CN" altLang="en-US" sz="3600" kern="0" dirty="0">
                <a:solidFill>
                  <a:srgbClr val="376092"/>
                </a:solidFill>
                <a:latin typeface="等线" panose="02010600030101010101" pitchFamily="2" charset="-122"/>
                <a:ea typeface="等线" panose="02010600030101010101" pitchFamily="2" charset="-122"/>
              </a:rPr>
              <a:t>格式文献？</a:t>
            </a:r>
            <a:endParaRPr lang="en-US" altLang="en-US" sz="3600" kern="0" dirty="0">
              <a:solidFill>
                <a:srgbClr val="376092"/>
              </a:solidFill>
              <a:latin typeface="等线" panose="02010600030101010101" pitchFamily="2" charset="-122"/>
              <a:ea typeface="等线" panose="02010600030101010101" pitchFamily="2" charset="-122"/>
            </a:endParaRPr>
          </a:p>
        </p:txBody>
      </p:sp>
      <p:sp>
        <p:nvSpPr>
          <p:cNvPr id="131075" name="TextBox 5"/>
          <p:cNvSpPr txBox="1">
            <a:spLocks noChangeArrowheads="1"/>
          </p:cNvSpPr>
          <p:nvPr/>
        </p:nvSpPr>
        <p:spPr bwMode="auto">
          <a:xfrm>
            <a:off x="2554015" y="2171701"/>
            <a:ext cx="68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输入公式：</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keyword and FM T </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可以检索到</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HTML</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格式文献，实现全文翻译及在线朗读功能，注意</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PDF</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文章无此功能。</a:t>
            </a:r>
            <a:endParaRPr kumimoji="0" lang="en-US"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endParaRPr>
          </a:p>
        </p:txBody>
      </p:sp>
      <p:pic>
        <p:nvPicPr>
          <p:cNvPr id="6" name="Picture 2">
            <a:extLst>
              <a:ext uri="{FF2B5EF4-FFF2-40B4-BE49-F238E27FC236}">
                <a16:creationId xmlns="" xmlns:a16="http://schemas.microsoft.com/office/drawing/2014/main" id="{B21CB428-2179-4876-8759-70E739ED2D2A}"/>
              </a:ext>
            </a:extLst>
          </p:cNvPr>
          <p:cNvPicPr>
            <a:picLocks noChangeAspect="1"/>
          </p:cNvPicPr>
          <p:nvPr/>
        </p:nvPicPr>
        <p:blipFill rotWithShape="1">
          <a:blip r:embed="rId2">
            <a:extLst>
              <a:ext uri="{28A0092B-C50C-407E-A947-70E740481C1C}">
                <a14:useLocalDpi xmlns:a14="http://schemas.microsoft.com/office/drawing/2010/main" val="0"/>
              </a:ext>
            </a:extLst>
          </a:blip>
          <a:srcRect b="76971"/>
          <a:stretch/>
        </p:blipFill>
        <p:spPr>
          <a:xfrm>
            <a:off x="194809" y="3570866"/>
            <a:ext cx="11997191" cy="2196548"/>
          </a:xfrm>
          <a:prstGeom prst="rect">
            <a:avLst/>
          </a:prstGeom>
        </p:spPr>
      </p:pic>
      <p:sp>
        <p:nvSpPr>
          <p:cNvPr id="7" name="Rectangle 1">
            <a:extLst>
              <a:ext uri="{FF2B5EF4-FFF2-40B4-BE49-F238E27FC236}">
                <a16:creationId xmlns="" xmlns:a16="http://schemas.microsoft.com/office/drawing/2014/main" id="{811D68F3-1DB4-4C9B-B96D-4540ED921C9F}"/>
              </a:ext>
            </a:extLst>
          </p:cNvPr>
          <p:cNvSpPr/>
          <p:nvPr/>
        </p:nvSpPr>
        <p:spPr bwMode="auto">
          <a:xfrm>
            <a:off x="1295089" y="5260518"/>
            <a:ext cx="2067339" cy="50689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4551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2.70833E-6 2.96296E-6 L -2.70833E-6 -0.37963 " pathEditMode="relative" rAng="0" ptsTypes="AA">
                                      <p:cBhvr>
                                        <p:cTn id="10" dur="2000" fill="hold"/>
                                        <p:tgtEl>
                                          <p:spTgt spid="6"/>
                                        </p:tgtEl>
                                        <p:attrNameLst>
                                          <p:attrName>ppt_x</p:attrName>
                                          <p:attrName>ppt_y</p:attrName>
                                        </p:attrNameLst>
                                      </p:cBhvr>
                                      <p:rCtr x="0" y="-18981"/>
                                    </p:animMotion>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4478"/>
            <a:ext cx="12192000" cy="762000"/>
          </a:xfrm>
        </p:spPr>
        <p:txBody>
          <a:bodyPr/>
          <a:lstStyle/>
          <a:p>
            <a:r>
              <a:rPr lang="zh-CN" altLang="en-US" dirty="0"/>
              <a:t>美国经济学会字段检索</a:t>
            </a:r>
          </a:p>
        </p:txBody>
      </p:sp>
    </p:spTree>
    <p:extLst>
      <p:ext uri="{BB962C8B-B14F-4D97-AF65-F5344CB8AC3E}">
        <p14:creationId xmlns:p14="http://schemas.microsoft.com/office/powerpoint/2010/main" val="6898622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
            <a:ext cx="12192000" cy="5619750"/>
          </a:xfrm>
          <a:prstGeom prst="rect">
            <a:avLst/>
          </a:prstGeom>
          <a:ln>
            <a:solidFill>
              <a:schemeClr val="bg2"/>
            </a:solidFill>
          </a:ln>
        </p:spPr>
      </p:pic>
      <p:sp>
        <p:nvSpPr>
          <p:cNvPr id="2" name="Rectangle 1"/>
          <p:cNvSpPr/>
          <p:nvPr/>
        </p:nvSpPr>
        <p:spPr bwMode="auto">
          <a:xfrm>
            <a:off x="2872409" y="3866322"/>
            <a:ext cx="7623313" cy="139147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Times New Roman" pitchFamily="18" charset="0"/>
            </a:endParaRPr>
          </a:p>
        </p:txBody>
      </p:sp>
      <p:cxnSp>
        <p:nvCxnSpPr>
          <p:cNvPr id="5" name="Straight Arrow Connector 4"/>
          <p:cNvCxnSpPr/>
          <p:nvPr/>
        </p:nvCxnSpPr>
        <p:spPr bwMode="auto">
          <a:xfrm flipH="1">
            <a:off x="7722704" y="4731026"/>
            <a:ext cx="526774"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
        <p:nvSpPr>
          <p:cNvPr id="6" name="Text Box 6">
            <a:extLst>
              <a:ext uri="{FF2B5EF4-FFF2-40B4-BE49-F238E27FC236}">
                <a16:creationId xmlns="" xmlns:a16="http://schemas.microsoft.com/office/drawing/2014/main" id="{632D37BE-EC04-47BF-A612-5A09C2D2E0AD}"/>
              </a:ext>
            </a:extLst>
          </p:cNvPr>
          <p:cNvSpPr txBox="1">
            <a:spLocks noChangeArrowheads="1"/>
          </p:cNvSpPr>
          <p:nvPr/>
        </p:nvSpPr>
        <p:spPr bwMode="auto">
          <a:xfrm>
            <a:off x="2096066" y="6238875"/>
            <a:ext cx="9175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indent="-3429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在文章详情页面，您会发现描述符字段，该字段下列出了该文章所属的类别及分类代码，该分类体系由美国经济学会编制</a:t>
            </a:r>
            <a:endParaRPr lang="en-US" altLang="en-US" sz="1400"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0265256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B4BC34E-582F-4640-B69C-F2E0AA7C5EEF}"/>
              </a:ext>
            </a:extLst>
          </p:cNvPr>
          <p:cNvPicPr>
            <a:picLocks noChangeAspect="1"/>
          </p:cNvPicPr>
          <p:nvPr/>
        </p:nvPicPr>
        <p:blipFill>
          <a:blip r:embed="rId2"/>
          <a:stretch>
            <a:fillRect/>
          </a:stretch>
        </p:blipFill>
        <p:spPr>
          <a:xfrm>
            <a:off x="737830" y="1076960"/>
            <a:ext cx="10994086" cy="4825999"/>
          </a:xfrm>
          <a:prstGeom prst="rect">
            <a:avLst/>
          </a:prstGeom>
          <a:ln>
            <a:solidFill>
              <a:schemeClr val="tx1"/>
            </a:solidFill>
          </a:ln>
        </p:spPr>
      </p:pic>
      <p:pic>
        <p:nvPicPr>
          <p:cNvPr id="5" name="Picture 4">
            <a:extLst>
              <a:ext uri="{FF2B5EF4-FFF2-40B4-BE49-F238E27FC236}">
                <a16:creationId xmlns="" xmlns:a16="http://schemas.microsoft.com/office/drawing/2014/main" id="{0BD95D5E-B863-42BE-93C7-BFA453ED89CC}"/>
              </a:ext>
            </a:extLst>
          </p:cNvPr>
          <p:cNvPicPr>
            <a:picLocks noChangeAspect="1"/>
          </p:cNvPicPr>
          <p:nvPr/>
        </p:nvPicPr>
        <p:blipFill>
          <a:blip r:embed="rId3"/>
          <a:stretch>
            <a:fillRect/>
          </a:stretch>
        </p:blipFill>
        <p:spPr>
          <a:xfrm>
            <a:off x="7024265" y="576437"/>
            <a:ext cx="4076910" cy="5562886"/>
          </a:xfrm>
          <a:prstGeom prst="rect">
            <a:avLst/>
          </a:prstGeom>
          <a:ln>
            <a:solidFill>
              <a:schemeClr val="tx1"/>
            </a:solidFill>
          </a:ln>
        </p:spPr>
      </p:pic>
      <p:sp>
        <p:nvSpPr>
          <p:cNvPr id="6" name="Rectangle 5">
            <a:extLst>
              <a:ext uri="{FF2B5EF4-FFF2-40B4-BE49-F238E27FC236}">
                <a16:creationId xmlns="" xmlns:a16="http://schemas.microsoft.com/office/drawing/2014/main" id="{F463BEF1-6FB7-4576-917A-1E4D31F6187B}"/>
              </a:ext>
            </a:extLst>
          </p:cNvPr>
          <p:cNvSpPr/>
          <p:nvPr/>
        </p:nvSpPr>
        <p:spPr>
          <a:xfrm>
            <a:off x="1973567" y="126121"/>
            <a:ext cx="9025484" cy="400110"/>
          </a:xfrm>
          <a:prstGeom prst="rect">
            <a:avLst/>
          </a:prstGeom>
        </p:spPr>
        <p:txBody>
          <a:bodyPr wrap="none">
            <a:spAutoFit/>
          </a:bodyPr>
          <a:lstStyle/>
          <a:p>
            <a:r>
              <a:rPr lang="zh-CN" altLang="en-US" sz="2000" b="1" dirty="0"/>
              <a:t>您也可以登陆</a:t>
            </a:r>
            <a:r>
              <a:rPr lang="en-US" altLang="zh-CN" sz="2000" b="1" dirty="0"/>
              <a:t>AEA</a:t>
            </a:r>
            <a:r>
              <a:rPr lang="zh-CN" altLang="en-US" sz="2000" b="1" dirty="0"/>
              <a:t>官网：https://www.aeaweb.org/econlit/jelCodes.php?view=jel</a:t>
            </a:r>
          </a:p>
        </p:txBody>
      </p:sp>
    </p:spTree>
    <p:extLst>
      <p:ext uri="{BB962C8B-B14F-4D97-AF65-F5344CB8AC3E}">
        <p14:creationId xmlns:p14="http://schemas.microsoft.com/office/powerpoint/2010/main" val="39017679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F31BA5-CB37-4306-8143-5C378E933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34"/>
            <a:ext cx="12192000" cy="5803900"/>
          </a:xfrm>
          <a:prstGeom prst="rect">
            <a:avLst/>
          </a:prstGeom>
        </p:spPr>
      </p:pic>
      <p:sp>
        <p:nvSpPr>
          <p:cNvPr id="7" name="Rectangle 6"/>
          <p:cNvSpPr/>
          <p:nvPr/>
        </p:nvSpPr>
        <p:spPr bwMode="auto">
          <a:xfrm>
            <a:off x="3852833" y="3592284"/>
            <a:ext cx="1709531" cy="26835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Times New Roman" pitchFamily="18" charset="0"/>
            </a:endParaRPr>
          </a:p>
        </p:txBody>
      </p:sp>
      <p:sp>
        <p:nvSpPr>
          <p:cNvPr id="4" name="Text Box 6">
            <a:extLst>
              <a:ext uri="{FF2B5EF4-FFF2-40B4-BE49-F238E27FC236}">
                <a16:creationId xmlns="" xmlns:a16="http://schemas.microsoft.com/office/drawing/2014/main" id="{274AAE1D-4106-4700-BD6F-73E92E7A56BB}"/>
              </a:ext>
            </a:extLst>
          </p:cNvPr>
          <p:cNvSpPr txBox="1">
            <a:spLocks noChangeArrowheads="1"/>
          </p:cNvSpPr>
          <p:nvPr/>
        </p:nvSpPr>
        <p:spPr bwMode="auto">
          <a:xfrm>
            <a:off x="2155109" y="6351028"/>
            <a:ext cx="9175997" cy="30777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indent="-3429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您可使用分类代码选项查文章，输入代码，然后在选择字段部分，选择</a:t>
            </a:r>
            <a:r>
              <a:rPr lang="en-US" altLang="zh-CN" sz="1400" dirty="0">
                <a:solidFill>
                  <a:schemeClr val="tx1"/>
                </a:solidFill>
                <a:latin typeface="宋体" panose="02010600030101010101" pitchFamily="2" charset="-122"/>
                <a:ea typeface="宋体" panose="02010600030101010101" pitchFamily="2" charset="-122"/>
              </a:rPr>
              <a:t>CC classification code </a:t>
            </a:r>
            <a:r>
              <a:rPr lang="zh-CN" altLang="en-US" sz="1400" dirty="0">
                <a:solidFill>
                  <a:schemeClr val="tx1"/>
                </a:solidFill>
                <a:latin typeface="宋体" panose="02010600030101010101" pitchFamily="2" charset="-122"/>
                <a:ea typeface="宋体" panose="02010600030101010101" pitchFamily="2" charset="-122"/>
              </a:rPr>
              <a:t>选项</a:t>
            </a:r>
            <a:endParaRPr lang="en-US" altLang="en-US" sz="1400"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9255165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ACAB4E0-4009-4C95-964B-25A236C54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12192000" cy="5613400"/>
          </a:xfrm>
          <a:prstGeom prst="rect">
            <a:avLst/>
          </a:prstGeom>
        </p:spPr>
      </p:pic>
      <p:sp>
        <p:nvSpPr>
          <p:cNvPr id="3" name="Text Box 6">
            <a:extLst>
              <a:ext uri="{FF2B5EF4-FFF2-40B4-BE49-F238E27FC236}">
                <a16:creationId xmlns="" xmlns:a16="http://schemas.microsoft.com/office/drawing/2014/main" id="{5D508189-204B-4547-9A46-A78719C6D3FF}"/>
              </a:ext>
            </a:extLst>
          </p:cNvPr>
          <p:cNvSpPr txBox="1">
            <a:spLocks noChangeArrowheads="1"/>
          </p:cNvSpPr>
          <p:nvPr/>
        </p:nvSpPr>
        <p:spPr bwMode="auto">
          <a:xfrm>
            <a:off x="3343563" y="6436380"/>
            <a:ext cx="3205020" cy="315402"/>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indent="-3429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查看该分类代码下所有的文章</a:t>
            </a:r>
            <a:endParaRPr lang="en-US" altLang="en-US" sz="1400"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8885753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a:extLst>
              <a:ext uri="{FF2B5EF4-FFF2-40B4-BE49-F238E27FC236}">
                <a16:creationId xmlns="" xmlns:a16="http://schemas.microsoft.com/office/drawing/2014/main" id="{FA978E96-789C-4126-A266-51931C111E37}"/>
              </a:ext>
            </a:extLst>
          </p:cNvPr>
          <p:cNvSpPr>
            <a:spLocks noGrp="1"/>
          </p:cNvSpPr>
          <p:nvPr>
            <p:ph idx="1"/>
          </p:nvPr>
        </p:nvSpPr>
        <p:spPr bwMode="auto">
          <a:xfrm>
            <a:off x="3124201" y="2209800"/>
            <a:ext cx="6634163"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150000"/>
              </a:lnSpc>
            </a:pPr>
            <a:r>
              <a:rPr lang="zh-CN" altLang="en-US" sz="2000">
                <a:latin typeface="等线" panose="02010600030101010101" pitchFamily="2" charset="-122"/>
                <a:ea typeface="等线" panose="02010600030101010101" pitchFamily="2" charset="-122"/>
              </a:rPr>
              <a:t>可免费注册个人文件夹</a:t>
            </a:r>
            <a:endParaRPr lang="en-US" altLang="zh-CN" sz="2000">
              <a:latin typeface="等线" panose="02010600030101010101" pitchFamily="2" charset="-122"/>
              <a:ea typeface="等线" panose="02010600030101010101" pitchFamily="2" charset="-122"/>
            </a:endParaRPr>
          </a:p>
          <a:p>
            <a:pPr>
              <a:lnSpc>
                <a:spcPct val="150000"/>
              </a:lnSpc>
            </a:pPr>
            <a:r>
              <a:rPr lang="zh-CN" altLang="en-US" sz="2000">
                <a:latin typeface="等线" panose="02010600030101010101" pitchFamily="2" charset="-122"/>
                <a:ea typeface="等线" panose="02010600030101010101" pitchFamily="2" charset="-122"/>
              </a:rPr>
              <a:t>可长期保存个人检索到的文章、图书、视频等内容，还可以订阅期刊或检索提醒，新建或分享文件夹。</a:t>
            </a:r>
            <a:endParaRPr lang="en-US" altLang="zh-CN" sz="2000">
              <a:latin typeface="等线" panose="02010600030101010101" pitchFamily="2" charset="-122"/>
              <a:ea typeface="等线" panose="02010600030101010101" pitchFamily="2" charset="-122"/>
            </a:endParaRPr>
          </a:p>
          <a:p>
            <a:pPr>
              <a:lnSpc>
                <a:spcPct val="150000"/>
              </a:lnSpc>
            </a:pPr>
            <a:r>
              <a:rPr lang="zh-CN" altLang="en-US" sz="2000">
                <a:latin typeface="等线" panose="02010600030101010101" pitchFamily="2" charset="-122"/>
                <a:ea typeface="等线" panose="02010600030101010101" pitchFamily="2" charset="-122"/>
              </a:rPr>
              <a:t>点击右上角“登录”，先创建文件夹</a:t>
            </a:r>
          </a:p>
        </p:txBody>
      </p:sp>
      <p:sp>
        <p:nvSpPr>
          <p:cNvPr id="186371" name="Title 1">
            <a:extLst>
              <a:ext uri="{FF2B5EF4-FFF2-40B4-BE49-F238E27FC236}">
                <a16:creationId xmlns="" xmlns:a16="http://schemas.microsoft.com/office/drawing/2014/main" id="{0B8A2F82-74A4-4D91-BA1E-C2BBB5E65846}"/>
              </a:ext>
            </a:extLst>
          </p:cNvPr>
          <p:cNvSpPr>
            <a:spLocks noGrp="1" noChangeArrowheads="1"/>
          </p:cNvSpPr>
          <p:nvPr>
            <p:ph type="title"/>
          </p:nvPr>
        </p:nvSpPr>
        <p:spPr/>
        <p:txBody>
          <a:bodyPr/>
          <a:lstStyle/>
          <a:p>
            <a:r>
              <a:rPr lang="zh-CN" altLang="en-US">
                <a:ea typeface="宋体" panose="02010600030101010101" pitchFamily="2" charset="-122"/>
              </a:rPr>
              <a:t>存储及共享</a:t>
            </a:r>
            <a:r>
              <a:rPr lang="en-US" altLang="zh-CN">
                <a:ea typeface="宋体" panose="02010600030101010101" pitchFamily="2" charset="-122"/>
              </a:rPr>
              <a:t>—</a:t>
            </a:r>
            <a:r>
              <a:rPr lang="zh-CN" altLang="en-US">
                <a:ea typeface="宋体" panose="02010600030101010101" pitchFamily="2" charset="-122"/>
              </a:rPr>
              <a:t>文件夹的应用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F0923EC-03F4-4D37-B252-8D3A6F33A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54" y="252011"/>
            <a:ext cx="10908145" cy="5754509"/>
          </a:xfrm>
          <a:prstGeom prst="rect">
            <a:avLst/>
          </a:prstGeom>
        </p:spPr>
      </p:pic>
      <p:sp>
        <p:nvSpPr>
          <p:cNvPr id="3" name="Text Box 7">
            <a:extLst>
              <a:ext uri="{FF2B5EF4-FFF2-40B4-BE49-F238E27FC236}">
                <a16:creationId xmlns="" xmlns:a16="http://schemas.microsoft.com/office/drawing/2014/main" id="{D67BBA04-4014-41FC-922A-B0D445C2B9C8}"/>
              </a:ext>
            </a:extLst>
          </p:cNvPr>
          <p:cNvSpPr txBox="1">
            <a:spLocks noChangeArrowheads="1"/>
          </p:cNvSpPr>
          <p:nvPr/>
        </p:nvSpPr>
        <p:spPr bwMode="auto">
          <a:xfrm>
            <a:off x="3546764" y="6231115"/>
            <a:ext cx="4571403" cy="30777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a:buNone/>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批量保存文章或保存检索式至文件夹中</a:t>
            </a:r>
            <a:endParaRPr kumimoji="0" lang="en-US" altLang="zh-CN" sz="1400" b="0" i="0" u="none" strike="noStrike" kern="0" cap="none" spc="0" normalizeH="0" baseline="0" noProof="0" dirty="0">
              <a:ln>
                <a:noFill/>
              </a:ln>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52662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524000" y="6858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EBSCO</a:t>
            </a:r>
            <a:r>
              <a:rPr kumimoji="0" lang="zh-CN" altLang="en-US" sz="5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用户</a:t>
            </a:r>
          </a:p>
        </p:txBody>
      </p:sp>
      <p:sp>
        <p:nvSpPr>
          <p:cNvPr id="113667" name="Text Box 3"/>
          <p:cNvSpPr txBox="1">
            <a:spLocks noChangeArrowheads="1"/>
          </p:cNvSpPr>
          <p:nvPr/>
        </p:nvSpPr>
        <p:spPr bwMode="auto">
          <a:xfrm>
            <a:off x="2286000" y="2590800"/>
            <a:ext cx="784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EBSCO</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数据库是在中国大陆地区有近</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600</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家高校订户，北京大学、清华大学、上海交通大学、西安交通大学、北京交通大学、复旦大学、中国人民大学、中国科学院、中国社科院、中国国家图书馆，上海图书馆，浙江图书馆、天津图书馆等均为</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EBSCO</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数据库的用户。 </a:t>
            </a:r>
          </a:p>
        </p:txBody>
      </p:sp>
    </p:spTree>
    <p:extLst>
      <p:ext uri="{BB962C8B-B14F-4D97-AF65-F5344CB8AC3E}">
        <p14:creationId xmlns:p14="http://schemas.microsoft.com/office/powerpoint/2010/main" val="23494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BB84233-6C4F-4B5B-BC83-81FA9B41E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45" y="388997"/>
            <a:ext cx="10880436" cy="5376488"/>
          </a:xfrm>
          <a:prstGeom prst="rect">
            <a:avLst/>
          </a:prstGeom>
        </p:spPr>
      </p:pic>
      <p:sp>
        <p:nvSpPr>
          <p:cNvPr id="4" name="文本框 3">
            <a:extLst>
              <a:ext uri="{FF2B5EF4-FFF2-40B4-BE49-F238E27FC236}">
                <a16:creationId xmlns="" xmlns:a16="http://schemas.microsoft.com/office/drawing/2014/main" id="{EBA4598B-2DD0-4472-9863-D93039C93E92}"/>
              </a:ext>
            </a:extLst>
          </p:cNvPr>
          <p:cNvSpPr txBox="1"/>
          <p:nvPr/>
        </p:nvSpPr>
        <p:spPr>
          <a:xfrm>
            <a:off x="685699" y="5945783"/>
            <a:ext cx="10321159" cy="523220"/>
          </a:xfrm>
          <a:prstGeom prst="rect">
            <a:avLst/>
          </a:prstGeom>
          <a:noFill/>
          <a:ln>
            <a:solidFill>
              <a:schemeClr val="tx1">
                <a:lumMod val="50000"/>
                <a:lumOff val="50000"/>
              </a:schemeClr>
            </a:solidFill>
          </a:ln>
        </p:spPr>
        <p:txBody>
          <a:bodyPr wrap="square">
            <a:spAutoFit/>
          </a:bodyPr>
          <a:lstStyle/>
          <a:p>
            <a:pPr algn="ct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点击文件夹查看保存的文章</a:t>
            </a:r>
            <a:r>
              <a:rPr lang="en-US" altLang="zh-CN" sz="1400" dirty="0">
                <a:latin typeface="等线" panose="02010600030101010101" pitchFamily="2" charset="-122"/>
                <a:ea typeface="等线" panose="02010600030101010101" pitchFamily="2" charset="-122"/>
                <a:cs typeface="Arial" panose="020B0604020202020204" pitchFamily="34" charset="0"/>
              </a:rPr>
              <a:t>,</a:t>
            </a: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可批量选中文章，进行打印、发送电子邮件、保存或导出</a:t>
            </a:r>
            <a:r>
              <a:rPr lang="en-US" altLang="zh-CN"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可以通过单击</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登录</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链接，然后免费创建个性化的</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我的</a:t>
            </a:r>
            <a:r>
              <a:rPr lang="en-US" altLang="en-US" sz="1400" dirty="0">
                <a:latin typeface="等线" panose="02010600030101010101" pitchFamily="2" charset="-122"/>
                <a:ea typeface="等线" panose="02010600030101010101" pitchFamily="2" charset="-122"/>
                <a:cs typeface="Arial" panose="020B0604020202020204" pitchFamily="34" charset="0"/>
              </a:rPr>
              <a:t>EBSCOhost”</a:t>
            </a:r>
            <a:r>
              <a:rPr lang="zh-CN" altLang="en-US" sz="1400" dirty="0">
                <a:latin typeface="等线" panose="02010600030101010101" pitchFamily="2" charset="-122"/>
                <a:ea typeface="等线" panose="02010600030101010101" pitchFamily="2" charset="-122"/>
                <a:cs typeface="Arial" panose="020B0604020202020204" pitchFamily="34" charset="0"/>
              </a:rPr>
              <a:t>文件夹帐户来永久保存文件夹内容。</a:t>
            </a:r>
            <a:endParaRPr lang="en-US" sz="1400" dirty="0"/>
          </a:p>
        </p:txBody>
      </p:sp>
    </p:spTree>
    <p:extLst>
      <p:ext uri="{BB962C8B-B14F-4D97-AF65-F5344CB8AC3E}">
        <p14:creationId xmlns:p14="http://schemas.microsoft.com/office/powerpoint/2010/main" val="417051465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74BB98E0-24F5-4148-ABEF-7682ED15B508}"/>
              </a:ext>
            </a:extLst>
          </p:cNvPr>
          <p:cNvSpPr txBox="1"/>
          <p:nvPr/>
        </p:nvSpPr>
        <p:spPr>
          <a:xfrm>
            <a:off x="3385227" y="6550223"/>
            <a:ext cx="5579204" cy="307777"/>
          </a:xfrm>
          <a:prstGeom prst="rect">
            <a:avLst/>
          </a:prstGeom>
          <a:noFill/>
          <a:ln>
            <a:solidFill>
              <a:schemeClr val="tx1">
                <a:lumMod val="50000"/>
                <a:lumOff val="50000"/>
              </a:schemeClr>
            </a:solidFill>
          </a:ln>
        </p:spPr>
        <p:txBody>
          <a:bodyPr wrap="square">
            <a:spAutoFit/>
          </a:bodyPr>
          <a:lstStyle/>
          <a:p>
            <a:pPr algn="ctr"/>
            <a:r>
              <a:rPr lang="zh-CN" altLang="en-US" sz="1400" kern="0" dirty="0">
                <a:latin typeface="等线" panose="020F0502020204030204"/>
                <a:ea typeface="等线" panose="02010600030101010101" pitchFamily="2" charset="-122"/>
              </a:rPr>
              <a:t>点击“立即创建账户”创建属于您自己的文件夹账户</a:t>
            </a:r>
            <a:endParaRPr lang="en-US" sz="1400" dirty="0"/>
          </a:p>
        </p:txBody>
      </p:sp>
      <p:pic>
        <p:nvPicPr>
          <p:cNvPr id="5" name="Picture 4" descr="Graphical user interface, application&#10;&#10;Description automatically generated">
            <a:extLst>
              <a:ext uri="{FF2B5EF4-FFF2-40B4-BE49-F238E27FC236}">
                <a16:creationId xmlns="" xmlns:a16="http://schemas.microsoft.com/office/drawing/2014/main" id="{BB275371-DACB-4DA4-A327-D7FB8FE03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450"/>
            <a:ext cx="12192000" cy="5499100"/>
          </a:xfrm>
          <a:prstGeom prst="rect">
            <a:avLst/>
          </a:prstGeom>
        </p:spPr>
      </p:pic>
    </p:spTree>
    <p:extLst>
      <p:ext uri="{BB962C8B-B14F-4D97-AF65-F5344CB8AC3E}">
        <p14:creationId xmlns:p14="http://schemas.microsoft.com/office/powerpoint/2010/main" val="6002690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577F6F4-24A6-4067-9890-4D9B8B20C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8" y="0"/>
            <a:ext cx="9117281" cy="6097545"/>
          </a:xfrm>
          <a:prstGeom prst="rect">
            <a:avLst/>
          </a:prstGeom>
        </p:spPr>
      </p:pic>
      <p:sp>
        <p:nvSpPr>
          <p:cNvPr id="3" name="Speech Bubble: Rectangle 4">
            <a:extLst>
              <a:ext uri="{FF2B5EF4-FFF2-40B4-BE49-F238E27FC236}">
                <a16:creationId xmlns="" xmlns:a16="http://schemas.microsoft.com/office/drawing/2014/main" id="{CDF5F8AE-7E85-4AB9-B9C8-38347B8D5F7F}"/>
              </a:ext>
            </a:extLst>
          </p:cNvPr>
          <p:cNvSpPr>
            <a:spLocks noChangeArrowheads="1"/>
          </p:cNvSpPr>
          <p:nvPr/>
        </p:nvSpPr>
        <p:spPr bwMode="auto">
          <a:xfrm>
            <a:off x="3362037" y="410445"/>
            <a:ext cx="2286000" cy="825498"/>
          </a:xfrm>
          <a:prstGeom prst="wedgeRectCallout">
            <a:avLst>
              <a:gd name="adj1" fmla="val -69826"/>
              <a:gd name="adj2" fmla="val -27963"/>
            </a:avLst>
          </a:prstGeom>
          <a:solidFill>
            <a:schemeClr val="accent2"/>
          </a:solidFill>
          <a:ln w="9525" algn="ctr">
            <a:solidFill>
              <a:schemeClr val="tx1"/>
            </a:solidFill>
            <a:round/>
            <a:headEnd/>
            <a:tailEnd/>
          </a:ln>
        </p:spPr>
        <p:txBody>
          <a:bodyPr/>
          <a:lstStyle/>
          <a:p>
            <a:pPr eaLnBrk="1" hangingPunct="1">
              <a:defRPr/>
            </a:pPr>
            <a:r>
              <a:rPr lang="zh-CN" altLang="en-US" sz="2000" kern="0" dirty="0">
                <a:solidFill>
                  <a:schemeClr val="bg1"/>
                </a:solidFill>
                <a:ea typeface="宋体" panose="02010600030101010101" pitchFamily="2" charset="-122"/>
              </a:rPr>
              <a:t>个人专属文件夹，点击？查看帮助</a:t>
            </a:r>
          </a:p>
        </p:txBody>
      </p:sp>
      <p:sp>
        <p:nvSpPr>
          <p:cNvPr id="4" name="Speech Bubble: Rectangle 3">
            <a:extLst>
              <a:ext uri="{FF2B5EF4-FFF2-40B4-BE49-F238E27FC236}">
                <a16:creationId xmlns="" xmlns:a16="http://schemas.microsoft.com/office/drawing/2014/main" id="{9FA6907C-549D-411B-944C-0C8B48E83767}"/>
              </a:ext>
            </a:extLst>
          </p:cNvPr>
          <p:cNvSpPr>
            <a:spLocks noChangeArrowheads="1"/>
          </p:cNvSpPr>
          <p:nvPr/>
        </p:nvSpPr>
        <p:spPr bwMode="auto">
          <a:xfrm>
            <a:off x="2573339" y="3297384"/>
            <a:ext cx="1033131" cy="579710"/>
          </a:xfrm>
          <a:prstGeom prst="wedgeRectCallout">
            <a:avLst>
              <a:gd name="adj1" fmla="val -91023"/>
              <a:gd name="adj2" fmla="val -170889"/>
            </a:avLst>
          </a:prstGeom>
          <a:solidFill>
            <a:schemeClr val="accent2"/>
          </a:solidFill>
          <a:ln w="9525" algn="ctr">
            <a:solidFill>
              <a:schemeClr val="tx1"/>
            </a:solidFill>
            <a:round/>
            <a:headEnd/>
            <a:tailEnd/>
          </a:ln>
        </p:spPr>
        <p:txBody>
          <a:bodyPr/>
          <a:lstStyle/>
          <a:p>
            <a:pPr eaLnBrk="1" hangingPunct="1">
              <a:defRPr/>
            </a:pPr>
            <a:r>
              <a:rPr lang="zh-CN" altLang="en-US" sz="2000" kern="0" dirty="0">
                <a:solidFill>
                  <a:schemeClr val="bg1"/>
                </a:solidFill>
                <a:ea typeface="宋体" panose="02010600030101010101" pitchFamily="2" charset="-122"/>
              </a:rPr>
              <a:t>保存内容列表</a:t>
            </a:r>
          </a:p>
        </p:txBody>
      </p:sp>
      <p:sp>
        <p:nvSpPr>
          <p:cNvPr id="6" name="Rectangle 8">
            <a:extLst>
              <a:ext uri="{FF2B5EF4-FFF2-40B4-BE49-F238E27FC236}">
                <a16:creationId xmlns="" xmlns:a16="http://schemas.microsoft.com/office/drawing/2014/main" id="{1AC08E35-26CB-43AC-8F41-8D1F273F2FEA}"/>
              </a:ext>
            </a:extLst>
          </p:cNvPr>
          <p:cNvSpPr>
            <a:spLocks noChangeArrowheads="1"/>
          </p:cNvSpPr>
          <p:nvPr/>
        </p:nvSpPr>
        <p:spPr bwMode="auto">
          <a:xfrm>
            <a:off x="968828" y="1328884"/>
            <a:ext cx="1571172" cy="3566391"/>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defTabSz="685800">
              <a:defRPr/>
            </a:pPr>
            <a:endParaRPr lang="zh-CN" altLang="en-US" sz="2000" kern="0"/>
          </a:p>
        </p:txBody>
      </p:sp>
      <p:sp>
        <p:nvSpPr>
          <p:cNvPr id="7" name="Speech Bubble: Rectangle 6">
            <a:extLst>
              <a:ext uri="{FF2B5EF4-FFF2-40B4-BE49-F238E27FC236}">
                <a16:creationId xmlns="" xmlns:a16="http://schemas.microsoft.com/office/drawing/2014/main" id="{3D13BF46-BF61-414C-A419-60BC8B93E7FE}"/>
              </a:ext>
            </a:extLst>
          </p:cNvPr>
          <p:cNvSpPr>
            <a:spLocks noChangeArrowheads="1"/>
          </p:cNvSpPr>
          <p:nvPr/>
        </p:nvSpPr>
        <p:spPr bwMode="auto">
          <a:xfrm>
            <a:off x="6781800" y="3327400"/>
            <a:ext cx="1752600" cy="787400"/>
          </a:xfrm>
          <a:prstGeom prst="wedgeRectCallout">
            <a:avLst>
              <a:gd name="adj1" fmla="val -99356"/>
              <a:gd name="adj2" fmla="val -138278"/>
            </a:avLst>
          </a:prstGeom>
          <a:solidFill>
            <a:schemeClr val="accent2"/>
          </a:solidFill>
          <a:ln w="9525" algn="ctr">
            <a:solidFill>
              <a:schemeClr val="tx1"/>
            </a:solidFill>
            <a:round/>
            <a:headEnd/>
            <a:tailEnd/>
          </a:ln>
        </p:spPr>
        <p:txBody>
          <a:bodyPr/>
          <a:lstStyle/>
          <a:p>
            <a:pPr eaLnBrk="1" hangingPunct="1">
              <a:defRPr/>
            </a:pPr>
            <a:r>
              <a:rPr lang="zh-CN" altLang="en-US" sz="2000" kern="0" dirty="0">
                <a:solidFill>
                  <a:schemeClr val="bg1"/>
                </a:solidFill>
                <a:ea typeface="宋体" panose="02010600030101010101" pitchFamily="2" charset="-122"/>
              </a:rPr>
              <a:t>对保存的内容进行操作</a:t>
            </a:r>
          </a:p>
        </p:txBody>
      </p:sp>
      <p:sp>
        <p:nvSpPr>
          <p:cNvPr id="8" name="Text Box 22">
            <a:extLst>
              <a:ext uri="{FF2B5EF4-FFF2-40B4-BE49-F238E27FC236}">
                <a16:creationId xmlns="" xmlns:a16="http://schemas.microsoft.com/office/drawing/2014/main" id="{80AA6E71-2D58-426E-9484-B1F637D21190}"/>
              </a:ext>
            </a:extLst>
          </p:cNvPr>
          <p:cNvSpPr txBox="1">
            <a:spLocks noChangeArrowheads="1"/>
          </p:cNvSpPr>
          <p:nvPr/>
        </p:nvSpPr>
        <p:spPr bwMode="auto">
          <a:xfrm>
            <a:off x="2170069" y="6175460"/>
            <a:ext cx="7128012" cy="52322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等线" panose="02010600030101010101" pitchFamily="2" charset="-122"/>
                <a:ea typeface="等线" panose="02010600030101010101" pitchFamily="2" charset="-122"/>
              </a:rPr>
              <a:t>登录</a:t>
            </a:r>
            <a:r>
              <a:rPr lang="en-US" altLang="zh-CN" sz="1400" dirty="0">
                <a:solidFill>
                  <a:schemeClr val="tx1"/>
                </a:solidFill>
                <a:latin typeface="等线" panose="02010600030101010101" pitchFamily="2" charset="-122"/>
                <a:ea typeface="等线" panose="02010600030101010101" pitchFamily="2" charset="-122"/>
              </a:rPr>
              <a:t>my EBSCOhost </a:t>
            </a:r>
            <a:r>
              <a:rPr lang="zh-CN" altLang="en-US" sz="1400" dirty="0">
                <a:solidFill>
                  <a:schemeClr val="tx1"/>
                </a:solidFill>
                <a:latin typeface="等线" panose="02010600030101010101" pitchFamily="2" charset="-122"/>
                <a:ea typeface="等线" panose="02010600030101010101" pitchFamily="2" charset="-122"/>
              </a:rPr>
              <a:t>文件夹后，您可长期保存存在里面的内容，可按分类列表查看创建检索快讯，有新文章出现后可收邮件查看。</a:t>
            </a:r>
            <a:endParaRPr lang="en-US" altLang="en-US" sz="1400" dirty="0">
              <a:solidFill>
                <a:schemeClr val="tx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9686027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56FB5B7-83B8-40FB-B857-7F9622773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27" y="166919"/>
            <a:ext cx="10769600" cy="5681421"/>
          </a:xfrm>
          <a:prstGeom prst="rect">
            <a:avLst/>
          </a:prstGeom>
        </p:spPr>
      </p:pic>
      <p:sp>
        <p:nvSpPr>
          <p:cNvPr id="2" name="矩形 1">
            <a:extLst>
              <a:ext uri="{FF2B5EF4-FFF2-40B4-BE49-F238E27FC236}">
                <a16:creationId xmlns="" xmlns:a16="http://schemas.microsoft.com/office/drawing/2014/main" id="{66C666FB-7D92-4ABB-BBA1-2BE4774216DF}"/>
              </a:ext>
            </a:extLst>
          </p:cNvPr>
          <p:cNvSpPr/>
          <p:nvPr/>
        </p:nvSpPr>
        <p:spPr bwMode="auto">
          <a:xfrm>
            <a:off x="6954982" y="4627418"/>
            <a:ext cx="1136073" cy="35098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4" name="Text Box 22">
            <a:extLst>
              <a:ext uri="{FF2B5EF4-FFF2-40B4-BE49-F238E27FC236}">
                <a16:creationId xmlns="" xmlns:a16="http://schemas.microsoft.com/office/drawing/2014/main" id="{F7F14E99-FE0F-414F-9F26-4C92B84FE613}"/>
              </a:ext>
            </a:extLst>
          </p:cNvPr>
          <p:cNvSpPr txBox="1">
            <a:spLocks noChangeArrowheads="1"/>
          </p:cNvSpPr>
          <p:nvPr/>
        </p:nvSpPr>
        <p:spPr bwMode="auto">
          <a:xfrm>
            <a:off x="7696642" y="1605529"/>
            <a:ext cx="42736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等线" panose="02010600030101010101" pitchFamily="2" charset="-122"/>
                <a:ea typeface="等线" panose="02010600030101010101" pitchFamily="2" charset="-122"/>
              </a:rPr>
              <a:t>创建检索快讯，有新文章出现后可收邮件查看。完成检索并登录个人文件夹账户后，您可以点击结果列表上方的共享按钮，然后在下拉列表中选择“电子邮件快讯”。</a:t>
            </a:r>
            <a:endParaRPr lang="en-US" altLang="en-US" sz="1400" dirty="0">
              <a:solidFill>
                <a:schemeClr val="tx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00061461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526671-33D0-4FE8-9BCD-265E11F44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126" y="0"/>
            <a:ext cx="5175748" cy="6858000"/>
          </a:xfrm>
          <a:prstGeom prst="rect">
            <a:avLst/>
          </a:prstGeom>
        </p:spPr>
      </p:pic>
      <p:sp>
        <p:nvSpPr>
          <p:cNvPr id="4" name="Text Box 20">
            <a:extLst>
              <a:ext uri="{FF2B5EF4-FFF2-40B4-BE49-F238E27FC236}">
                <a16:creationId xmlns="" xmlns:a16="http://schemas.microsoft.com/office/drawing/2014/main" id="{2E6C4DA4-9745-4C06-BC7A-43392C8BAC78}"/>
              </a:ext>
            </a:extLst>
          </p:cNvPr>
          <p:cNvSpPr txBox="1">
            <a:spLocks noChangeArrowheads="1"/>
          </p:cNvSpPr>
          <p:nvPr/>
        </p:nvSpPr>
        <p:spPr bwMode="auto">
          <a:xfrm>
            <a:off x="0" y="4143977"/>
            <a:ext cx="3381063" cy="138499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在创建检索提醒页面设置</a:t>
            </a:r>
            <a:r>
              <a:rPr lang="zh-CN" altLang="en-US" sz="1400" b="1" dirty="0">
                <a:solidFill>
                  <a:schemeClr val="tx1"/>
                </a:solidFill>
                <a:latin typeface="宋体" panose="02010600030101010101" pitchFamily="2" charset="-122"/>
                <a:ea typeface="宋体" panose="02010600030101010101" pitchFamily="2" charset="-122"/>
              </a:rPr>
              <a:t>提醒频率</a:t>
            </a:r>
            <a:r>
              <a:rPr lang="zh-CN" altLang="en-US" sz="1400" dirty="0">
                <a:solidFill>
                  <a:schemeClr val="tx1"/>
                </a:solidFill>
                <a:latin typeface="宋体" panose="02010600030101010101" pitchFamily="2" charset="-122"/>
                <a:ea typeface="宋体" panose="02010600030101010101" pitchFamily="2" charset="-122"/>
              </a:rPr>
              <a:t>和</a:t>
            </a:r>
            <a:r>
              <a:rPr lang="zh-CN" altLang="en-US" sz="1400" b="1" dirty="0">
                <a:solidFill>
                  <a:schemeClr val="tx1"/>
                </a:solidFill>
                <a:latin typeface="宋体" panose="02010600030101010101" pitchFamily="2" charset="-122"/>
                <a:ea typeface="宋体" panose="02010600030101010101" pitchFamily="2" charset="-122"/>
              </a:rPr>
              <a:t>结果格式</a:t>
            </a:r>
            <a:r>
              <a:rPr lang="zh-CN" altLang="en-US" sz="1400" dirty="0">
                <a:solidFill>
                  <a:schemeClr val="tx1"/>
                </a:solidFill>
                <a:latin typeface="宋体" panose="02010600030101010101" pitchFamily="2" charset="-122"/>
                <a:ea typeface="宋体" panose="02010600030101010101" pitchFamily="2" charset="-122"/>
              </a:rPr>
              <a:t>完成设置。输入您用于接收提醒的邮箱地址，然后点击</a:t>
            </a:r>
            <a:r>
              <a:rPr lang="zh-CN" altLang="en-US" sz="1400" b="1" dirty="0">
                <a:solidFill>
                  <a:schemeClr val="tx1"/>
                </a:solidFill>
                <a:latin typeface="宋体" panose="02010600030101010101" pitchFamily="2" charset="-122"/>
                <a:ea typeface="宋体" panose="02010600030101010101" pitchFamily="2" charset="-122"/>
              </a:rPr>
              <a:t>保存提醒</a:t>
            </a:r>
            <a:r>
              <a:rPr lang="zh-CN" altLang="en-US" sz="1400" dirty="0">
                <a:solidFill>
                  <a:schemeClr val="tx1"/>
                </a:solidFill>
                <a:latin typeface="宋体" panose="02010600030101010101" pitchFamily="2" charset="-122"/>
                <a:ea typeface="宋体" panose="02010600030101010101" pitchFamily="2" charset="-122"/>
              </a:rPr>
              <a:t>。如果您想查看所有可用的检索提醒个性化设置，请点击页面底部的</a:t>
            </a:r>
            <a:r>
              <a:rPr lang="zh-CN" altLang="en-US" sz="1400" b="1" dirty="0">
                <a:solidFill>
                  <a:schemeClr val="tx1"/>
                </a:solidFill>
                <a:latin typeface="宋体" panose="02010600030101010101" pitchFamily="2" charset="-122"/>
                <a:ea typeface="宋体" panose="02010600030101010101" pitchFamily="2" charset="-122"/>
              </a:rPr>
              <a:t>高级设置</a:t>
            </a:r>
            <a:r>
              <a:rPr lang="zh-CN" altLang="en-US" sz="1400" dirty="0">
                <a:solidFill>
                  <a:schemeClr val="tx1"/>
                </a:solidFill>
                <a:latin typeface="宋体" panose="02010600030101010101" pitchFamily="2" charset="-122"/>
                <a:ea typeface="宋体" panose="02010600030101010101" pitchFamily="2" charset="-122"/>
              </a:rPr>
              <a:t>。</a:t>
            </a:r>
            <a:endParaRPr lang="en-US" altLang="en-US" sz="1400"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3155502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2A7CD8B-C718-4A07-BF8F-A6714EC0F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56" y="277091"/>
            <a:ext cx="10408288" cy="5344797"/>
          </a:xfrm>
          <a:prstGeom prst="rect">
            <a:avLst/>
          </a:prstGeom>
        </p:spPr>
      </p:pic>
      <p:sp>
        <p:nvSpPr>
          <p:cNvPr id="4" name="矩形 3">
            <a:extLst>
              <a:ext uri="{FF2B5EF4-FFF2-40B4-BE49-F238E27FC236}">
                <a16:creationId xmlns="" xmlns:a16="http://schemas.microsoft.com/office/drawing/2014/main" id="{761F5584-F614-486A-A307-D89A7CCCA5BB}"/>
              </a:ext>
            </a:extLst>
          </p:cNvPr>
          <p:cNvSpPr/>
          <p:nvPr/>
        </p:nvSpPr>
        <p:spPr bwMode="auto">
          <a:xfrm>
            <a:off x="1154545" y="3722254"/>
            <a:ext cx="1136073" cy="35098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8" charset="0"/>
            </a:endParaRPr>
          </a:p>
        </p:txBody>
      </p:sp>
      <p:sp>
        <p:nvSpPr>
          <p:cNvPr id="5" name="Text Box 20">
            <a:extLst>
              <a:ext uri="{FF2B5EF4-FFF2-40B4-BE49-F238E27FC236}">
                <a16:creationId xmlns="" xmlns:a16="http://schemas.microsoft.com/office/drawing/2014/main" id="{82B4E110-A6B7-4036-9283-C00DE02D6852}"/>
              </a:ext>
            </a:extLst>
          </p:cNvPr>
          <p:cNvSpPr txBox="1">
            <a:spLocks noChangeArrowheads="1"/>
          </p:cNvSpPr>
          <p:nvPr/>
        </p:nvSpPr>
        <p:spPr bwMode="auto">
          <a:xfrm>
            <a:off x="4089090" y="5741116"/>
            <a:ext cx="3664975" cy="30777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在文件夹中查看已创建的检索快讯</a:t>
            </a:r>
          </a:p>
        </p:txBody>
      </p:sp>
    </p:spTree>
    <p:extLst>
      <p:ext uri="{BB962C8B-B14F-4D97-AF65-F5344CB8AC3E}">
        <p14:creationId xmlns:p14="http://schemas.microsoft.com/office/powerpoint/2010/main" val="264484646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0782" y="1273994"/>
            <a:ext cx="8907544" cy="1441139"/>
          </a:xfrm>
        </p:spPr>
        <p:txBody>
          <a:bodyPr/>
          <a:lstStyle/>
          <a:p>
            <a:pPr eaLnBrk="1" fontAlgn="ctr" hangingPunct="1">
              <a:lnSpc>
                <a:spcPct val="150000"/>
              </a:lnSpc>
              <a:spcAft>
                <a:spcPts val="0"/>
              </a:spcAft>
              <a:defRPr/>
            </a:pPr>
            <a:endParaRPr lang="en-US" altLang="zh-CN" sz="3600" dirty="0">
              <a:latin typeface="等线" panose="02010600030101010101" pitchFamily="2" charset="-122"/>
              <a:ea typeface="等线" panose="02010600030101010101" pitchFamily="2" charset="-122"/>
            </a:endParaRPr>
          </a:p>
          <a:p>
            <a:pPr>
              <a:lnSpc>
                <a:spcPct val="150000"/>
              </a:lnSpc>
              <a:spcBef>
                <a:spcPct val="0"/>
              </a:spcBef>
              <a:defRPr/>
            </a:pPr>
            <a:r>
              <a:rPr lang="zh-CN" altLang="en-US" sz="3600" dirty="0">
                <a:solidFill>
                  <a:srgbClr val="376092"/>
                </a:solidFill>
                <a:latin typeface="等线" panose="02010600030101010101" pitchFamily="2" charset="-122"/>
                <a:ea typeface="等线" panose="02010600030101010101" pitchFamily="2" charset="-122"/>
                <a:cs typeface="+mj-cs"/>
              </a:rPr>
              <a:t>出版物检索</a:t>
            </a:r>
            <a:endParaRPr lang="en-US" altLang="zh-CN" sz="3600" dirty="0">
              <a:solidFill>
                <a:srgbClr val="376092"/>
              </a:solidFill>
              <a:latin typeface="等线" panose="02010600030101010101" pitchFamily="2" charset="-122"/>
              <a:ea typeface="等线" panose="02010600030101010101" pitchFamily="2" charset="-122"/>
              <a:cs typeface="+mj-cs"/>
            </a:endParaRPr>
          </a:p>
          <a:p>
            <a:pPr>
              <a:lnSpc>
                <a:spcPct val="150000"/>
              </a:lnSpc>
              <a:spcBef>
                <a:spcPct val="0"/>
              </a:spcBef>
              <a:defRPr/>
            </a:pPr>
            <a:r>
              <a:rPr lang="zh-CN" altLang="zh-CN" sz="3600" dirty="0">
                <a:solidFill>
                  <a:srgbClr val="376092"/>
                </a:solidFill>
                <a:latin typeface="等线" panose="02010600030101010101" pitchFamily="2" charset="-122"/>
                <a:ea typeface="等线" panose="02010600030101010101" pitchFamily="2" charset="-122"/>
                <a:cs typeface="+mj-cs"/>
              </a:rPr>
              <a:t>设定期刊</a:t>
            </a:r>
            <a:r>
              <a:rPr lang="zh-CN" altLang="en-US" sz="3600" dirty="0">
                <a:solidFill>
                  <a:srgbClr val="376092"/>
                </a:solidFill>
                <a:latin typeface="等线" panose="02010600030101010101" pitchFamily="2" charset="-122"/>
                <a:ea typeface="等线" panose="02010600030101010101" pitchFamily="2" charset="-122"/>
                <a:cs typeface="+mj-cs"/>
              </a:rPr>
              <a:t>提醒</a:t>
            </a:r>
            <a:endParaRPr lang="en-US" altLang="zh-CN" sz="3600" dirty="0">
              <a:solidFill>
                <a:srgbClr val="376092"/>
              </a:solidFill>
              <a:latin typeface="等线" panose="02010600030101010101" pitchFamily="2" charset="-122"/>
              <a:ea typeface="等线" panose="02010600030101010101" pitchFamily="2" charset="-122"/>
              <a:cs typeface="+mj-cs"/>
            </a:endParaRPr>
          </a:p>
          <a:p>
            <a:pPr eaLnBrk="1" fontAlgn="ctr" hangingPunct="1">
              <a:lnSpc>
                <a:spcPct val="150000"/>
              </a:lnSpc>
              <a:buFont typeface="Wingdings" pitchFamily="2" charset="2"/>
              <a:buChar char="Ø"/>
              <a:defRPr/>
            </a:pPr>
            <a:endParaRPr lang="en-US" altLang="zh-CN" sz="3600" dirty="0">
              <a:latin typeface="等线" panose="02010600030101010101" pitchFamily="2" charset="-122"/>
              <a:ea typeface="等线" panose="02010600030101010101" pitchFamily="2" charset="-122"/>
            </a:endParaRPr>
          </a:p>
          <a:p>
            <a:pPr lvl="6">
              <a:lnSpc>
                <a:spcPct val="150000"/>
              </a:lnSpc>
              <a:defRPr/>
            </a:pPr>
            <a:endParaRPr lang="en-US" sz="3600" dirty="0">
              <a:latin typeface="等线" panose="02010600030101010101" pitchFamily="2" charset="-122"/>
              <a:ea typeface="等线" panose="02010600030101010101" pitchFamily="2" charset="-122"/>
              <a:cs typeface="Arial" panose="020B0604020202020204" pitchFamily="34" charset="0"/>
            </a:endParaRPr>
          </a:p>
          <a:p>
            <a:pPr lvl="1" eaLnBrk="1" fontAlgn="auto" hangingPunct="1">
              <a:lnSpc>
                <a:spcPct val="150000"/>
              </a:lnSpc>
              <a:spcAft>
                <a:spcPts val="0"/>
              </a:spcAft>
              <a:defRPr/>
            </a:pPr>
            <a:endParaRPr lang="en-AU" sz="3600" dirty="0">
              <a:solidFill>
                <a:schemeClr val="tx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63472907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D705666-0921-43E9-801C-4E97BCA72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464" y="0"/>
            <a:ext cx="7439072" cy="6858000"/>
          </a:xfrm>
          <a:prstGeom prst="rect">
            <a:avLst/>
          </a:prstGeom>
        </p:spPr>
      </p:pic>
      <p:sp>
        <p:nvSpPr>
          <p:cNvPr id="144388" name="Speech Bubble: Rectangle 5"/>
          <p:cNvSpPr>
            <a:spLocks noChangeArrowheads="1"/>
          </p:cNvSpPr>
          <p:nvPr/>
        </p:nvSpPr>
        <p:spPr bwMode="auto">
          <a:xfrm>
            <a:off x="8733311" y="2525544"/>
            <a:ext cx="1752600" cy="944563"/>
          </a:xfrm>
          <a:prstGeom prst="wedgeRectCallout">
            <a:avLst>
              <a:gd name="adj1" fmla="val -84759"/>
              <a:gd name="adj2" fmla="val -1892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输入刊名或关键词，点击“浏览”，进行查找</a:t>
            </a:r>
          </a:p>
        </p:txBody>
      </p:sp>
      <p:sp>
        <p:nvSpPr>
          <p:cNvPr id="6" name="Speech Bubble: Rectangle 5"/>
          <p:cNvSpPr>
            <a:spLocks noChangeArrowheads="1"/>
          </p:cNvSpPr>
          <p:nvPr/>
        </p:nvSpPr>
        <p:spPr bwMode="auto">
          <a:xfrm>
            <a:off x="5836720" y="4150101"/>
            <a:ext cx="1523922" cy="762307"/>
          </a:xfrm>
          <a:prstGeom prst="wedgeRectCallout">
            <a:avLst>
              <a:gd name="adj1" fmla="val -118785"/>
              <a:gd name="adj2" fmla="val -38888"/>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a:ln>
                  <a:noFill/>
                </a:ln>
                <a:solidFill>
                  <a:schemeClr val="bg1"/>
                </a:solidFill>
                <a:effectLst/>
                <a:uLnTx/>
                <a:uFillTx/>
                <a:latin typeface="等线" panose="02010600030101010101" pitchFamily="2" charset="-122"/>
                <a:ea typeface="等线" panose="02010600030101010101" pitchFamily="2" charset="-122"/>
              </a:rPr>
              <a:t>点击刊名，查看详细信息</a:t>
            </a:r>
          </a:p>
        </p:txBody>
      </p:sp>
      <p:sp>
        <p:nvSpPr>
          <p:cNvPr id="5" name="Text Box 21">
            <a:extLst>
              <a:ext uri="{FF2B5EF4-FFF2-40B4-BE49-F238E27FC236}">
                <a16:creationId xmlns="" xmlns:a16="http://schemas.microsoft.com/office/drawing/2014/main" id="{C29A0F4B-5873-4D02-A86D-8649678CCF2E}"/>
              </a:ext>
            </a:extLst>
          </p:cNvPr>
          <p:cNvSpPr txBox="1">
            <a:spLocks noChangeArrowheads="1"/>
          </p:cNvSpPr>
          <p:nvPr/>
        </p:nvSpPr>
        <p:spPr bwMode="auto">
          <a:xfrm>
            <a:off x="6598681" y="5122645"/>
            <a:ext cx="5252744" cy="954107"/>
          </a:xfrm>
          <a:prstGeom prst="rect">
            <a:avLst/>
          </a:prstGeom>
          <a:noFill/>
          <a:ln>
            <a:solidFill>
              <a:schemeClr val="tx1">
                <a:lumMod val="50000"/>
                <a:lumOff val="50000"/>
              </a:schemeClr>
            </a:solidFill>
          </a:ln>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首先，单击顶部工具栏上的</a:t>
            </a:r>
            <a:r>
              <a:rPr lang="zh-CN" altLang="en-US" sz="1400" b="1" dirty="0">
                <a:solidFill>
                  <a:schemeClr val="tx1"/>
                </a:solidFill>
                <a:latin typeface="Arial" panose="020B0604020202020204" pitchFamily="34" charset="0"/>
                <a:ea typeface="宋体" panose="02010600030101010101" pitchFamily="2" charset="-122"/>
              </a:rPr>
              <a:t>“出版物”</a:t>
            </a:r>
            <a:r>
              <a:rPr lang="zh-CN" altLang="en-US" sz="1400" dirty="0">
                <a:solidFill>
                  <a:schemeClr val="tx1"/>
                </a:solidFill>
                <a:latin typeface="Arial" panose="020B0604020202020204" pitchFamily="34" charset="0"/>
                <a:ea typeface="宋体" panose="02010600030101010101" pitchFamily="2" charset="-122"/>
              </a:rPr>
              <a:t>按钮。在“</a:t>
            </a:r>
            <a:r>
              <a:rPr lang="zh-CN" altLang="en-US" sz="1400" b="1" dirty="0">
                <a:solidFill>
                  <a:schemeClr val="tx1"/>
                </a:solidFill>
                <a:latin typeface="Arial" panose="020B0604020202020204" pitchFamily="34" charset="0"/>
                <a:ea typeface="宋体" panose="02010600030101010101" pitchFamily="2" charset="-122"/>
              </a:rPr>
              <a:t>浏览出版物</a:t>
            </a:r>
            <a:r>
              <a:rPr lang="zh-CN" altLang="en-US" sz="1400" dirty="0">
                <a:solidFill>
                  <a:schemeClr val="tx1"/>
                </a:solidFill>
                <a:latin typeface="Arial" panose="020B0604020202020204" pitchFamily="34" charset="0"/>
                <a:ea typeface="宋体" panose="02010600030101010101" pitchFamily="2" charset="-122"/>
              </a:rPr>
              <a:t>（</a:t>
            </a:r>
            <a:r>
              <a:rPr lang="en-US" altLang="en-US" sz="1400" b="1" dirty="0">
                <a:solidFill>
                  <a:schemeClr val="tx1"/>
                </a:solidFill>
                <a:latin typeface="Arial" panose="020B0604020202020204" pitchFamily="34" charset="0"/>
              </a:rPr>
              <a:t> Browse Publications</a:t>
            </a:r>
            <a:r>
              <a:rPr lang="en-US" altLang="en-US" sz="1400" dirty="0">
                <a:solidFill>
                  <a:schemeClr val="tx1"/>
                </a:solidFill>
                <a:latin typeface="Arial" panose="020B0604020202020204" pitchFamily="34" charset="0"/>
              </a:rPr>
              <a:t> </a:t>
            </a:r>
            <a:r>
              <a:rPr lang="zh-CN" altLang="en-US" sz="1400" dirty="0">
                <a:solidFill>
                  <a:schemeClr val="tx1"/>
                </a:solidFill>
                <a:latin typeface="Arial" panose="020B0604020202020204" pitchFamily="34" charset="0"/>
                <a:ea typeface="宋体" panose="02010600030101010101" pitchFamily="2" charset="-122"/>
              </a:rPr>
              <a:t>）”输入框中输入期刊名称，然后单击“</a:t>
            </a:r>
            <a:r>
              <a:rPr lang="zh-CN" altLang="en-US" sz="1400" b="1" dirty="0">
                <a:solidFill>
                  <a:schemeClr val="tx1"/>
                </a:solidFill>
                <a:latin typeface="Arial" panose="020B0604020202020204" pitchFamily="34" charset="0"/>
                <a:ea typeface="宋体" panose="02010600030101010101" pitchFamily="2" charset="-122"/>
              </a:rPr>
              <a:t>浏览</a:t>
            </a:r>
            <a:r>
              <a:rPr lang="zh-CN" altLang="en-US" sz="1400" dirty="0">
                <a:solidFill>
                  <a:schemeClr val="tx1"/>
                </a:solidFill>
                <a:latin typeface="Arial" panose="020B0604020202020204" pitchFamily="34" charset="0"/>
                <a:ea typeface="宋体" panose="02010600030101010101" pitchFamily="2" charset="-122"/>
              </a:rPr>
              <a:t>（</a:t>
            </a:r>
            <a:r>
              <a:rPr lang="en-US" altLang="en-US" sz="1400" b="1" dirty="0">
                <a:solidFill>
                  <a:schemeClr val="tx1"/>
                </a:solidFill>
                <a:latin typeface="Arial" panose="020B0604020202020204" pitchFamily="34" charset="0"/>
              </a:rPr>
              <a:t> Browse </a:t>
            </a:r>
            <a:r>
              <a:rPr lang="zh-CN" altLang="en-US" sz="1400" dirty="0">
                <a:solidFill>
                  <a:schemeClr val="tx1"/>
                </a:solidFill>
                <a:latin typeface="Arial" panose="020B0604020202020204" pitchFamily="34" charset="0"/>
                <a:ea typeface="宋体" panose="02010600030101010101" pitchFamily="2" charset="-122"/>
              </a:rPr>
              <a:t>）”。 接下来，单击标题链接以查看期刊详细信息页面。</a:t>
            </a:r>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50456875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10;&#10;描述已自动生成">
            <a:extLst>
              <a:ext uri="{FF2B5EF4-FFF2-40B4-BE49-F238E27FC236}">
                <a16:creationId xmlns="" xmlns:a16="http://schemas.microsoft.com/office/drawing/2014/main" id="{A8B267CE-C05B-4F0F-A28A-5D905CCCE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77" y="410310"/>
            <a:ext cx="11647055" cy="5550550"/>
          </a:xfrm>
          <a:prstGeom prst="rect">
            <a:avLst/>
          </a:prstGeom>
        </p:spPr>
      </p:pic>
      <p:sp>
        <p:nvSpPr>
          <p:cNvPr id="8" name="Speech Bubble: Rectangle 5"/>
          <p:cNvSpPr>
            <a:spLocks noChangeArrowheads="1"/>
          </p:cNvSpPr>
          <p:nvPr/>
        </p:nvSpPr>
        <p:spPr bwMode="auto">
          <a:xfrm>
            <a:off x="3280467" y="727893"/>
            <a:ext cx="1752600" cy="644525"/>
          </a:xfrm>
          <a:prstGeom prst="wedgeRectCallout">
            <a:avLst>
              <a:gd name="adj1" fmla="val -117778"/>
              <a:gd name="adj2" fmla="val 46983"/>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可以仅在此出版物中查找资料</a:t>
            </a:r>
          </a:p>
        </p:txBody>
      </p:sp>
      <p:sp>
        <p:nvSpPr>
          <p:cNvPr id="4" name="Speech Bubble: Rectangle 5"/>
          <p:cNvSpPr>
            <a:spLocks noChangeArrowheads="1"/>
          </p:cNvSpPr>
          <p:nvPr/>
        </p:nvSpPr>
        <p:spPr bwMode="auto">
          <a:xfrm>
            <a:off x="7180735" y="2380499"/>
            <a:ext cx="1935135" cy="644525"/>
          </a:xfrm>
          <a:prstGeom prst="wedgeRectCallout">
            <a:avLst>
              <a:gd name="adj1" fmla="val 44652"/>
              <a:gd name="adj2" fmla="val -11927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chemeClr val="bg1"/>
                </a:solidFill>
                <a:effectLst/>
                <a:uLnTx/>
                <a:uFillTx/>
                <a:latin typeface="等线" panose="02010600030101010101" pitchFamily="2" charset="-122"/>
                <a:ea typeface="等线" panose="02010600030101010101" pitchFamily="2" charset="-122"/>
              </a:rPr>
              <a:t>查看不同年份，不同卷期下的文章</a:t>
            </a:r>
          </a:p>
        </p:txBody>
      </p:sp>
      <p:sp>
        <p:nvSpPr>
          <p:cNvPr id="5" name="Text Box 20">
            <a:extLst>
              <a:ext uri="{FF2B5EF4-FFF2-40B4-BE49-F238E27FC236}">
                <a16:creationId xmlns="" xmlns:a16="http://schemas.microsoft.com/office/drawing/2014/main" id="{C35B5BCD-7DDC-4057-9889-C25A74BC2ADA}"/>
              </a:ext>
            </a:extLst>
          </p:cNvPr>
          <p:cNvSpPr txBox="1">
            <a:spLocks noChangeArrowheads="1"/>
          </p:cNvSpPr>
          <p:nvPr/>
        </p:nvSpPr>
        <p:spPr bwMode="auto">
          <a:xfrm>
            <a:off x="0" y="5960860"/>
            <a:ext cx="11766523" cy="523220"/>
          </a:xfrm>
          <a:prstGeom prst="rect">
            <a:avLst/>
          </a:prstGeom>
          <a:noFill/>
          <a:ln>
            <a:solidFill>
              <a:schemeClr val="tx1">
                <a:lumMod val="50000"/>
                <a:lumOff val="50000"/>
              </a:schemeClr>
            </a:solidFill>
          </a:ln>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在期刊详细记录页面上，可查看不同年份，不同卷期下的文章，可以仅在此出版物中查找资料单击右上角的“共享（</a:t>
            </a:r>
            <a:r>
              <a:rPr lang="en-US" altLang="en-US" sz="1400" dirty="0">
                <a:solidFill>
                  <a:schemeClr val="tx1"/>
                </a:solidFill>
                <a:latin typeface="Arial" panose="020B0604020202020204" pitchFamily="34" charset="0"/>
                <a:ea typeface="宋体" panose="02010600030101010101" pitchFamily="2" charset="-122"/>
              </a:rPr>
              <a:t> Share </a:t>
            </a:r>
            <a:r>
              <a:rPr lang="zh-CN" altLang="en-US" sz="1400" dirty="0">
                <a:solidFill>
                  <a:schemeClr val="tx1"/>
                </a:solidFill>
                <a:latin typeface="Arial" panose="020B0604020202020204" pitchFamily="34" charset="0"/>
                <a:ea typeface="宋体" panose="02010600030101010101" pitchFamily="2" charset="-122"/>
              </a:rPr>
              <a:t>）”。 在下拉菜单中，单击“电子邮件提醒（</a:t>
            </a:r>
            <a:r>
              <a:rPr lang="en-US" altLang="zh-CN" sz="1400" dirty="0">
                <a:solidFill>
                  <a:schemeClr val="tx1"/>
                </a:solidFill>
                <a:latin typeface="Arial" panose="020B0604020202020204" pitchFamily="34" charset="0"/>
                <a:ea typeface="宋体" panose="02010600030101010101" pitchFamily="2" charset="-122"/>
              </a:rPr>
              <a:t>E-mail Alert</a:t>
            </a:r>
            <a:r>
              <a:rPr lang="zh-CN" altLang="en-US" sz="1400" dirty="0">
                <a:solidFill>
                  <a:schemeClr val="tx1"/>
                </a:solidFill>
                <a:latin typeface="Arial" panose="020B0604020202020204" pitchFamily="34" charset="0"/>
                <a:ea typeface="宋体" panose="02010600030101010101" pitchFamily="2" charset="-122"/>
              </a:rPr>
              <a:t>）”以打开期刊提醒设置窗口。</a:t>
            </a:r>
            <a:endParaRPr lang="en-US" altLang="en-US" sz="1400" dirty="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78247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DCB7B4-BBB4-457A-B7B9-140730224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919"/>
            <a:ext cx="12192000" cy="6430161"/>
          </a:xfrm>
          <a:prstGeom prst="rect">
            <a:avLst/>
          </a:prstGeom>
        </p:spPr>
      </p:pic>
      <p:sp>
        <p:nvSpPr>
          <p:cNvPr id="3" name="Text Box 20">
            <a:extLst>
              <a:ext uri="{FF2B5EF4-FFF2-40B4-BE49-F238E27FC236}">
                <a16:creationId xmlns="" xmlns:a16="http://schemas.microsoft.com/office/drawing/2014/main" id="{74D7CA6A-904E-438B-AAE3-F7E21ACCAD3F}"/>
              </a:ext>
            </a:extLst>
          </p:cNvPr>
          <p:cNvSpPr txBox="1">
            <a:spLocks noChangeArrowheads="1"/>
          </p:cNvSpPr>
          <p:nvPr/>
        </p:nvSpPr>
        <p:spPr bwMode="auto">
          <a:xfrm>
            <a:off x="7980217" y="1683102"/>
            <a:ext cx="40270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点击“在出版物内搜索”后生成该刊相应的公式，点击“搜索”即可查看刊内所有文章或进行刊内检索，也可以用布尔逻辑运算符连接关键词进行刊内检索。</a:t>
            </a:r>
            <a:endParaRPr lang="en-US" altLang="en-US" sz="1400" dirty="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095425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515600" cy="1023710"/>
          </a:xfrm>
        </p:spPr>
        <p:txBody>
          <a:bodyPr/>
          <a:lstStyle/>
          <a:p>
            <a:r>
              <a:rPr lang="zh-CN" altLang="en-US" dirty="0"/>
              <a:t>如何进入</a:t>
            </a:r>
            <a:r>
              <a:rPr lang="en-US" altLang="zh-CN" dirty="0"/>
              <a:t>EBSCO</a:t>
            </a:r>
            <a:endParaRPr lang="zh-CN" altLang="en-US" dirty="0"/>
          </a:p>
        </p:txBody>
      </p:sp>
      <p:sp>
        <p:nvSpPr>
          <p:cNvPr id="5" name="Rectangle 4">
            <a:extLst>
              <a:ext uri="{FF2B5EF4-FFF2-40B4-BE49-F238E27FC236}">
                <a16:creationId xmlns="" xmlns:a16="http://schemas.microsoft.com/office/drawing/2014/main" id="{F8C8D79A-25B5-4012-854C-816AD4412E47}"/>
              </a:ext>
            </a:extLst>
          </p:cNvPr>
          <p:cNvSpPr>
            <a:spLocks noChangeArrowheads="1"/>
          </p:cNvSpPr>
          <p:nvPr/>
        </p:nvSpPr>
        <p:spPr bwMode="auto">
          <a:xfrm>
            <a:off x="2362200" y="2521059"/>
            <a:ext cx="95886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https://search.ebscohost.com  </a:t>
            </a:r>
            <a:r>
              <a:rPr kumimoji="0" lang="zh-CN" altLang="en-US"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（校园网</a:t>
            </a:r>
            <a:r>
              <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IP</a:t>
            </a:r>
            <a:r>
              <a:rPr kumimoji="0" lang="zh-CN" altLang="en-US"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范围内）</a:t>
            </a:r>
            <a:endPar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KaiTi" panose="02010609060101010101" pitchFamily="49" charset="-122"/>
                <a:cs typeface="Arial" panose="020B0604020202020204" pitchFamily="34" charset="0"/>
              </a:rPr>
              <a:t>• </a:t>
            </a:r>
            <a:r>
              <a:rPr kumimoji="0" lang="zh-CN" altLang="en-US"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同时支持计算机和移动设备访问，无需安装</a:t>
            </a:r>
            <a:r>
              <a:rPr kumimoji="0" lang="en-US" altLang="zh-CN"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APP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 </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访问采用</a:t>
            </a:r>
            <a:r>
              <a:rPr kumimoji="0" lang="en-US" altLang="zh-CN"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IP</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控制，远程访问需要借助</a:t>
            </a:r>
            <a:r>
              <a:rPr kumimoji="0" lang="en-US" altLang="zh-CN"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VPN</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实现</a:t>
            </a:r>
          </a:p>
        </p:txBody>
      </p:sp>
      <p:sp>
        <p:nvSpPr>
          <p:cNvPr id="8" name="Rectangle 7">
            <a:extLst>
              <a:ext uri="{FF2B5EF4-FFF2-40B4-BE49-F238E27FC236}">
                <a16:creationId xmlns="" xmlns:a16="http://schemas.microsoft.com/office/drawing/2014/main" id="{F8D66261-0D6C-4CF6-B209-22CA341F9707}"/>
              </a:ext>
            </a:extLst>
          </p:cNvPr>
          <p:cNvSpPr/>
          <p:nvPr/>
        </p:nvSpPr>
        <p:spPr>
          <a:xfrm>
            <a:off x="2362200" y="1600200"/>
            <a:ext cx="1882247" cy="76944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a:ln w="9525">
                  <a:solidFill>
                    <a:prstClr val="white"/>
                  </a:solidFill>
                  <a:prstDash val="solid"/>
                </a:ln>
                <a:solidFill>
                  <a:srgbClr val="FCB83E"/>
                </a:solidFill>
                <a:effectLst>
                  <a:outerShdw blurRad="12700" dist="38100" dir="2700000" algn="tl" rotWithShape="0">
                    <a:srgbClr val="FCB83E">
                      <a:lumMod val="60000"/>
                      <a:lumOff val="40000"/>
                    </a:srgbClr>
                  </a:outerShdw>
                </a:effectLst>
                <a:uLnTx/>
                <a:uFillTx/>
                <a:latin typeface="Times New Roman" pitchFamily="18" charset="0"/>
                <a:ea typeface="+mn-ea"/>
                <a:cs typeface="+mn-cs"/>
              </a:rPr>
              <a:t>方式一</a:t>
            </a:r>
            <a:endParaRPr kumimoji="0" lang="en-US" altLang="zh-CN" sz="4400" b="1" i="0" u="none" strike="noStrike" kern="1200" cap="none" spc="0" normalizeH="0" baseline="0" noProof="0" dirty="0">
              <a:ln w="9525">
                <a:solidFill>
                  <a:prstClr val="white"/>
                </a:solidFill>
                <a:prstDash val="solid"/>
              </a:ln>
              <a:solidFill>
                <a:srgbClr val="FCB83E"/>
              </a:solidFill>
              <a:effectLst>
                <a:outerShdw blurRad="12700" dist="38100" dir="2700000" algn="tl" rotWithShape="0">
                  <a:srgbClr val="FCB83E">
                    <a:lumMod val="60000"/>
                    <a:lumOff val="40000"/>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63831301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2875568" y="762000"/>
            <a:ext cx="6440864" cy="1258753"/>
          </a:xfrm>
        </p:spPr>
        <p:txBody>
          <a:bodyPr>
            <a:noAutofit/>
          </a:bodyPr>
          <a:lstStyle/>
          <a:p>
            <a:pPr algn="ctr">
              <a:lnSpc>
                <a:spcPct val="150000"/>
              </a:lnSpc>
            </a:pPr>
            <a:r>
              <a:rPr lang="zh-CN" altLang="en-US" sz="2800" dirty="0">
                <a:latin typeface="等线" panose="02010600030101010101" pitchFamily="2" charset="-122"/>
                <a:ea typeface="等线" panose="02010600030101010101" pitchFamily="2" charset="-122"/>
              </a:rPr>
              <a:t>第三部分 支持站点及免费教程</a:t>
            </a:r>
          </a:p>
        </p:txBody>
      </p:sp>
      <p:sp>
        <p:nvSpPr>
          <p:cNvPr id="3" name="Title 1">
            <a:extLst>
              <a:ext uri="{FF2B5EF4-FFF2-40B4-BE49-F238E27FC236}">
                <a16:creationId xmlns="" xmlns:a16="http://schemas.microsoft.com/office/drawing/2014/main" id="{C95B8870-E585-4261-A4FB-B3C0933A04BB}"/>
              </a:ext>
            </a:extLst>
          </p:cNvPr>
          <p:cNvSpPr txBox="1">
            <a:spLocks/>
          </p:cNvSpPr>
          <p:nvPr/>
        </p:nvSpPr>
        <p:spPr>
          <a:xfrm>
            <a:off x="885272" y="2325384"/>
            <a:ext cx="10718277" cy="2895600"/>
          </a:xfrm>
          <a:prstGeom prst="rect">
            <a:avLst/>
          </a:prstGeom>
        </p:spPr>
        <p:txBody>
          <a:bodyPr vert="horz" lIns="91440" tIns="45720" rIns="91440" bIns="45720" rtlCol="0" anchor="t">
            <a:normAutofit lnSpcReduction="10000"/>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检索平台：</a:t>
            </a:r>
            <a:r>
              <a:rPr kumimoji="0" lang="en-US" altLang="zh-CN" sz="2800" b="0" i="0" u="none" strike="noStrike" kern="1200" cap="none" spc="0" normalizeH="0" baseline="0" noProof="0" dirty="0">
                <a:ln>
                  <a:noFill/>
                </a:ln>
                <a:solidFill>
                  <a:srgbClr val="3E3E3E"/>
                </a:solidFill>
                <a:effectLst/>
                <a:uLnTx/>
                <a:uFillTx/>
                <a:latin typeface="+mj-lt"/>
                <a:ea typeface="+mj-ea"/>
                <a:cs typeface="+mj-cs"/>
                <a:hlinkClick r:id="rId2"/>
              </a:rPr>
              <a:t>https://search.ebscohost.com/</a:t>
            </a:r>
            <a:r>
              <a:rPr kumimoji="0" lang="en-US" altLang="zh-CN" sz="2800" b="0" i="0" u="none" strike="noStrike" kern="1200" cap="none" spc="0" normalizeH="0" baseline="0" noProof="0" dirty="0">
                <a:ln>
                  <a:noFill/>
                </a:ln>
                <a:solidFill>
                  <a:srgbClr val="3E3E3E"/>
                </a:solidFill>
                <a:effectLst/>
                <a:uLnTx/>
                <a:uFillTx/>
                <a:latin typeface="+mj-lt"/>
                <a:ea typeface="+mj-ea"/>
                <a:cs typeface="+mj-cs"/>
              </a:rPr>
              <a:t> </a:t>
            </a:r>
            <a:r>
              <a:rPr kumimoji="0" lang="zh-CN" altLang="en-US" sz="2800" b="0" i="0" u="none" strike="noStrike" kern="1200" cap="none" spc="0" normalizeH="0" baseline="0" noProof="0" dirty="0">
                <a:ln>
                  <a:noFill/>
                </a:ln>
                <a:solidFill>
                  <a:srgbClr val="3E3E3E"/>
                </a:solidFill>
                <a:effectLst/>
                <a:uLnTx/>
                <a:uFillTx/>
                <a:latin typeface="+mj-lt"/>
                <a:ea typeface="+mj-ea"/>
                <a:cs typeface="+mj-cs"/>
              </a:rPr>
              <a:t>（校园</a:t>
            </a:r>
            <a:r>
              <a:rPr kumimoji="0" lang="en-US" altLang="zh-CN" sz="2800" b="0" i="0" u="none" strike="noStrike" kern="1200" cap="none" spc="0" normalizeH="0" baseline="0" noProof="0" dirty="0">
                <a:ln>
                  <a:noFill/>
                </a:ln>
                <a:solidFill>
                  <a:srgbClr val="3E3E3E"/>
                </a:solidFill>
                <a:effectLst/>
                <a:uLnTx/>
                <a:uFillTx/>
                <a:latin typeface="+mj-lt"/>
                <a:ea typeface="+mj-ea"/>
                <a:cs typeface="+mj-cs"/>
              </a:rPr>
              <a:t>IP</a:t>
            </a:r>
            <a:r>
              <a:rPr kumimoji="0" lang="zh-CN" altLang="en-US" sz="2800" b="0" i="0" u="none" strike="noStrike" kern="1200" cap="none" spc="0" normalizeH="0" baseline="0" noProof="0" dirty="0">
                <a:ln>
                  <a:noFill/>
                </a:ln>
                <a:solidFill>
                  <a:srgbClr val="3E3E3E"/>
                </a:solidFill>
                <a:effectLst/>
                <a:uLnTx/>
                <a:uFillTx/>
                <a:latin typeface="+mj-lt"/>
                <a:ea typeface="+mj-ea"/>
                <a:cs typeface="+mj-cs"/>
              </a:rPr>
              <a:t>网络范围内）</a:t>
            </a:r>
            <a:endParaRPr kumimoji="0" lang="en-US" altLang="zh-CN" sz="2800" b="0" i="0" u="none" strike="noStrike" kern="1200" cap="none" spc="0" normalizeH="0" baseline="0" noProof="0" dirty="0">
              <a:ln>
                <a:noFill/>
              </a:ln>
              <a:solidFill>
                <a:srgbClr val="3E3E3E"/>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 </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支持站点</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r>
              <a:rPr kumimoji="0" lang="en-US" altLang="zh-CN" sz="2800" b="0" i="0" u="none" strike="noStrike" kern="1200" cap="none" spc="0" normalizeH="0" baseline="0" noProof="0" dirty="0">
                <a:ln>
                  <a:noFill/>
                </a:ln>
                <a:solidFill>
                  <a:srgbClr val="00CC99"/>
                </a:solidFill>
                <a:effectLst/>
                <a:uLnTx/>
                <a:uFillTx/>
                <a:latin typeface="+mj-lt"/>
                <a:ea typeface="+mj-ea"/>
                <a:cs typeface="+mj-cs"/>
                <a:hlinkClick r:id="rId3"/>
              </a:rPr>
              <a:t>http://connect.ebsco.com</a:t>
            </a:r>
            <a:endParaRPr kumimoji="0" lang="en-US" altLang="zh-CN" sz="2800" b="0" i="0" u="none" strike="noStrike" kern="1200" cap="none" spc="0" normalizeH="0" baseline="0" noProof="0" dirty="0">
              <a:ln>
                <a:noFill/>
              </a:ln>
              <a:solidFill>
                <a:srgbClr val="00CC99"/>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a:t>
            </a: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官网：</a:t>
            </a:r>
            <a:r>
              <a:rPr kumimoji="0" lang="en-US" altLang="zh-CN" sz="2800" b="0" i="0" u="none" strike="noStrike" kern="1200" cap="none" spc="0" normalizeH="0" baseline="0" noProof="0" dirty="0">
                <a:ln>
                  <a:noFill/>
                </a:ln>
                <a:solidFill>
                  <a:srgbClr val="00CC99"/>
                </a:solidFill>
                <a:effectLst/>
                <a:uLnTx/>
                <a:uFillTx/>
                <a:latin typeface="+mj-lt"/>
                <a:ea typeface="+mj-ea"/>
                <a:cs typeface="+mj-cs"/>
                <a:hlinkClick r:id="rId4"/>
              </a:rPr>
              <a:t>https://www.ebsco.com/</a:t>
            </a:r>
            <a:endParaRPr kumimoji="0" lang="en-US" altLang="zh-CN" sz="2800" b="0" i="0" u="none" strike="noStrike" kern="1200" cap="none" spc="0" normalizeH="0" baseline="0" noProof="0" dirty="0">
              <a:ln>
                <a:noFill/>
              </a:ln>
              <a:solidFill>
                <a:srgbClr val="00CC99"/>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线上公开课程：</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等线" panose="02010600030101010101" pitchFamily="2" charset="-122"/>
                <a:cs typeface="+mj-cs"/>
                <a:hlinkClick r:id="rId5"/>
              </a:rPr>
              <a:t>https://ebsco-chinese.zoom.us/calendar/list?showType=2</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
            </a:r>
            <a:br>
              <a:rPr kumimoji="0" lang="zh-CN" altLang="zh-CN" sz="2800" b="0" i="0" u="none" strike="noStrike" kern="1200" cap="none" spc="0" normalizeH="0" baseline="0" noProof="0" dirty="0">
                <a:ln>
                  <a:noFill/>
                </a:ln>
                <a:solidFill>
                  <a:srgbClr val="00CC99"/>
                </a:solidFill>
                <a:effectLst/>
                <a:uLnTx/>
                <a:uFillTx/>
                <a:latin typeface="+mj-lt"/>
                <a:ea typeface="+mj-ea"/>
                <a:cs typeface="+mj-cs"/>
              </a:rPr>
            </a:b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a:t>
            </a:r>
            <a:r>
              <a:rPr kumimoji="0" lang="en-US" altLang="zh-CN" sz="2800" b="0" i="1" u="none" strike="noStrike" kern="1200" cap="none" spc="0" normalizeH="0" baseline="0" noProof="0" dirty="0">
                <a:ln>
                  <a:noFill/>
                </a:ln>
                <a:solidFill>
                  <a:srgbClr val="00CC99"/>
                </a:solidFill>
                <a:effectLst/>
                <a:uLnTx/>
                <a:uFillTx/>
                <a:latin typeface="+mj-lt"/>
                <a:ea typeface="+mj-ea"/>
                <a:cs typeface="+mj-cs"/>
              </a:rPr>
              <a:t>host</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中文教程下载</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br>
              <a:rPr kumimoji="0" lang="en-US" altLang="zh-CN" sz="2800" b="0" i="0" u="none" strike="noStrike" kern="1200" cap="none" spc="0" normalizeH="0" baseline="0" noProof="0" dirty="0">
                <a:ln>
                  <a:noFill/>
                </a:ln>
                <a:solidFill>
                  <a:srgbClr val="00CC99"/>
                </a:solidFill>
                <a:effectLst/>
                <a:uLnTx/>
                <a:uFillTx/>
                <a:latin typeface="+mj-lt"/>
                <a:ea typeface="+mj-ea"/>
                <a:cs typeface="+mj-cs"/>
              </a:rPr>
            </a:b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https://connect.ebsco.com/s/article/EBSCO</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平台中文使用指南</a:t>
            </a:r>
          </a:p>
        </p:txBody>
      </p:sp>
    </p:spTree>
    <p:extLst>
      <p:ext uri="{BB962C8B-B14F-4D97-AF65-F5344CB8AC3E}">
        <p14:creationId xmlns:p14="http://schemas.microsoft.com/office/powerpoint/2010/main" val="2960735261"/>
      </p:ext>
    </p:ext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744E8-8059-4049-A265-0A5D87BB3547}"/>
              </a:ext>
            </a:extLst>
          </p:cNvPr>
          <p:cNvSpPr>
            <a:spLocks noGrp="1"/>
          </p:cNvSpPr>
          <p:nvPr>
            <p:ph type="title"/>
          </p:nvPr>
        </p:nvSpPr>
        <p:spPr>
          <a:xfrm>
            <a:off x="228600" y="723900"/>
            <a:ext cx="4800600" cy="5410200"/>
          </a:xfrm>
        </p:spPr>
        <p:txBody>
          <a:bodyPr/>
          <a:lstStyle/>
          <a:p>
            <a:pPr>
              <a:lnSpc>
                <a:spcPct val="150000"/>
              </a:lnSpc>
            </a:pPr>
            <a:r>
              <a:rPr lang="en-US" altLang="zh-CN" sz="2400" dirty="0"/>
              <a:t>1. </a:t>
            </a:r>
            <a:r>
              <a:rPr lang="zh-CN" altLang="fr-FR" sz="2400" dirty="0"/>
              <a:t>使用校外</a:t>
            </a:r>
            <a:r>
              <a:rPr lang="fr-FR" altLang="zh-CN" sz="2400" dirty="0"/>
              <a:t>IP</a:t>
            </a:r>
            <a:r>
              <a:rPr lang="zh-CN" altLang="fr-FR" sz="2400" dirty="0"/>
              <a:t>地址打开浏览器，输入 </a:t>
            </a:r>
            <a:r>
              <a:rPr lang="fr-FR" altLang="zh-CN" sz="2400" dirty="0">
                <a:solidFill>
                  <a:srgbClr val="FF0000"/>
                </a:solidFill>
              </a:rPr>
              <a:t>http://search.ebscohost.com/</a:t>
            </a:r>
            <a:br>
              <a:rPr lang="fr-FR" altLang="zh-CN" sz="2400" dirty="0">
                <a:solidFill>
                  <a:srgbClr val="FF0000"/>
                </a:solidFill>
              </a:rPr>
            </a:br>
            <a:r>
              <a:rPr lang="zh-CN" altLang="fr-FR" sz="2400" dirty="0"/>
              <a:t>选</a:t>
            </a:r>
            <a:r>
              <a:rPr lang="zh-CN" altLang="fr-FR" sz="2400" dirty="0">
                <a:solidFill>
                  <a:srgbClr val="FF0000"/>
                </a:solidFill>
              </a:rPr>
              <a:t>择 </a:t>
            </a:r>
            <a:r>
              <a:rPr lang="fr-FR" altLang="zh-CN" sz="2400" dirty="0">
                <a:solidFill>
                  <a:srgbClr val="FF0000"/>
                </a:solidFill>
              </a:rPr>
              <a:t>Institution Login</a:t>
            </a:r>
            <a:r>
              <a:rPr lang="fr-FR" altLang="zh-CN" sz="2400" dirty="0"/>
              <a:t/>
            </a:r>
            <a:br>
              <a:rPr lang="fr-FR" altLang="zh-CN" sz="2400" dirty="0"/>
            </a:br>
            <a:r>
              <a:rPr lang="en-US" altLang="zh-CN" sz="2400" dirty="0"/>
              <a:t>2. </a:t>
            </a:r>
            <a:r>
              <a:rPr lang="zh-CN" altLang="en-US" sz="2400" dirty="0"/>
              <a:t>在“</a:t>
            </a:r>
            <a:r>
              <a:rPr lang="en-US" altLang="zh-CN" sz="2400" dirty="0"/>
              <a:t>Select your region or group”</a:t>
            </a:r>
            <a:r>
              <a:rPr lang="zh-CN" altLang="en-US" sz="2400" dirty="0"/>
              <a:t>选“</a:t>
            </a:r>
            <a:r>
              <a:rPr lang="en-US" altLang="zh-CN" sz="2400" dirty="0">
                <a:solidFill>
                  <a:srgbClr val="FF0000"/>
                </a:solidFill>
              </a:rPr>
              <a:t>CHINA CERNET Federation</a:t>
            </a:r>
            <a:r>
              <a:rPr lang="en-US" altLang="zh-CN" sz="2400" dirty="0"/>
              <a:t>”</a:t>
            </a:r>
            <a:br>
              <a:rPr lang="en-US" altLang="zh-CN" sz="2400" dirty="0"/>
            </a:br>
            <a:r>
              <a:rPr lang="en-US" altLang="zh-CN" sz="2400" dirty="0"/>
              <a:t>3. </a:t>
            </a:r>
            <a:r>
              <a:rPr lang="zh-CN" altLang="en-US" sz="2400" dirty="0"/>
              <a:t>选择</a:t>
            </a:r>
            <a:r>
              <a:rPr lang="zh-CN" altLang="en-US" sz="2400" dirty="0">
                <a:solidFill>
                  <a:srgbClr val="FF0000"/>
                </a:solidFill>
              </a:rPr>
              <a:t>自己的学校</a:t>
            </a:r>
            <a:r>
              <a:rPr lang="zh-CN" altLang="en-US" sz="2400" dirty="0"/>
              <a:t>，比如“</a:t>
            </a:r>
            <a:r>
              <a:rPr lang="en-US" altLang="zh-CN" sz="2400" dirty="0"/>
              <a:t>Peking University”</a:t>
            </a:r>
            <a:br>
              <a:rPr lang="en-US" altLang="zh-CN" sz="2400" dirty="0"/>
            </a:br>
            <a:r>
              <a:rPr lang="en-US" altLang="zh-CN" sz="2400" dirty="0"/>
              <a:t>4. </a:t>
            </a:r>
            <a:r>
              <a:rPr lang="zh-CN" altLang="en-US" sz="2400" dirty="0"/>
              <a:t>到北京大学登陆页面输入北京大学校园网用户名、口令</a:t>
            </a:r>
            <a:r>
              <a:rPr lang="fr-FR" altLang="zh-CN" sz="2400" dirty="0"/>
              <a:t/>
            </a:r>
            <a:br>
              <a:rPr lang="fr-FR" altLang="zh-CN" sz="2400" dirty="0"/>
            </a:br>
            <a:endParaRPr lang="zh-CN" altLang="en-US" sz="2400" dirty="0"/>
          </a:p>
        </p:txBody>
      </p:sp>
      <p:pic>
        <p:nvPicPr>
          <p:cNvPr id="5" name="Picture 4" descr="A screenshot of a cell phone&#10;&#10;Description automatically generated">
            <a:extLst>
              <a:ext uri="{FF2B5EF4-FFF2-40B4-BE49-F238E27FC236}">
                <a16:creationId xmlns="" xmlns:a16="http://schemas.microsoft.com/office/drawing/2014/main" id="{ABAE2177-9770-45BC-B21C-FB926E353396}"/>
              </a:ext>
            </a:extLst>
          </p:cNvPr>
          <p:cNvPicPr>
            <a:picLocks noChangeAspect="1"/>
          </p:cNvPicPr>
          <p:nvPr/>
        </p:nvPicPr>
        <p:blipFill rotWithShape="1">
          <a:blip r:embed="rId2">
            <a:extLst>
              <a:ext uri="{28A0092B-C50C-407E-A947-70E740481C1C}">
                <a14:useLocalDpi xmlns:a14="http://schemas.microsoft.com/office/drawing/2010/main" val="0"/>
              </a:ext>
            </a:extLst>
          </a:blip>
          <a:srcRect l="6666" r="14445"/>
          <a:stretch/>
        </p:blipFill>
        <p:spPr>
          <a:xfrm>
            <a:off x="5486400" y="673817"/>
            <a:ext cx="6329471" cy="5460283"/>
          </a:xfrm>
          <a:prstGeom prst="rect">
            <a:avLst/>
          </a:prstGeom>
          <a:ln>
            <a:solidFill>
              <a:schemeClr val="accent1"/>
            </a:solidFill>
          </a:ln>
        </p:spPr>
      </p:pic>
      <p:pic>
        <p:nvPicPr>
          <p:cNvPr id="7" name="Picture 6" descr="A screenshot of a cell phone&#10;&#10;Description automatically generated">
            <a:extLst>
              <a:ext uri="{FF2B5EF4-FFF2-40B4-BE49-F238E27FC236}">
                <a16:creationId xmlns="" xmlns:a16="http://schemas.microsoft.com/office/drawing/2014/main" id="{BA8016B5-7291-4655-9745-21E0976FB8AE}"/>
              </a:ext>
            </a:extLst>
          </p:cNvPr>
          <p:cNvPicPr>
            <a:picLocks noChangeAspect="1"/>
          </p:cNvPicPr>
          <p:nvPr/>
        </p:nvPicPr>
        <p:blipFill rotWithShape="1">
          <a:blip r:embed="rId3">
            <a:extLst>
              <a:ext uri="{28A0092B-C50C-407E-A947-70E740481C1C}">
                <a14:useLocalDpi xmlns:a14="http://schemas.microsoft.com/office/drawing/2010/main" val="0"/>
              </a:ext>
            </a:extLst>
          </a:blip>
          <a:srcRect l="9317" r="14621" b="13889"/>
          <a:stretch/>
        </p:blipFill>
        <p:spPr>
          <a:xfrm>
            <a:off x="5138543" y="673817"/>
            <a:ext cx="7053457" cy="5419684"/>
          </a:xfrm>
          <a:prstGeom prst="rect">
            <a:avLst/>
          </a:prstGeom>
          <a:ln>
            <a:solidFill>
              <a:schemeClr val="accent1"/>
            </a:solidFill>
          </a:ln>
        </p:spPr>
      </p:pic>
      <p:pic>
        <p:nvPicPr>
          <p:cNvPr id="9" name="Picture 8">
            <a:extLst>
              <a:ext uri="{FF2B5EF4-FFF2-40B4-BE49-F238E27FC236}">
                <a16:creationId xmlns="" xmlns:a16="http://schemas.microsoft.com/office/drawing/2014/main" id="{B08A6013-EF68-4023-91CE-B6342509366B}"/>
              </a:ext>
            </a:extLst>
          </p:cNvPr>
          <p:cNvPicPr>
            <a:picLocks noChangeAspect="1"/>
          </p:cNvPicPr>
          <p:nvPr/>
        </p:nvPicPr>
        <p:blipFill rotWithShape="1">
          <a:blip r:embed="rId4">
            <a:extLst>
              <a:ext uri="{28A0092B-C50C-407E-A947-70E740481C1C}">
                <a14:useLocalDpi xmlns:a14="http://schemas.microsoft.com/office/drawing/2010/main" val="0"/>
              </a:ext>
            </a:extLst>
          </a:blip>
          <a:srcRect l="9838" r="15737" b="11111"/>
          <a:stretch/>
        </p:blipFill>
        <p:spPr>
          <a:xfrm>
            <a:off x="5050882" y="694427"/>
            <a:ext cx="7141118" cy="5788586"/>
          </a:xfrm>
          <a:prstGeom prst="rect">
            <a:avLst/>
          </a:prstGeom>
          <a:ln>
            <a:solidFill>
              <a:schemeClr val="accent1"/>
            </a:solidFill>
          </a:ln>
        </p:spPr>
      </p:pic>
      <p:pic>
        <p:nvPicPr>
          <p:cNvPr id="11" name="Picture 10" descr="A screenshot of a cell phone&#10;&#10;Description automatically generated">
            <a:extLst>
              <a:ext uri="{FF2B5EF4-FFF2-40B4-BE49-F238E27FC236}">
                <a16:creationId xmlns="" xmlns:a16="http://schemas.microsoft.com/office/drawing/2014/main" id="{C99F9082-64E4-45CF-87E9-A5A937391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441" y="1366220"/>
            <a:ext cx="6858000" cy="4445000"/>
          </a:xfrm>
          <a:prstGeom prst="rect">
            <a:avLst/>
          </a:prstGeom>
        </p:spPr>
      </p:pic>
      <p:sp>
        <p:nvSpPr>
          <p:cNvPr id="12" name="Rectangle 11">
            <a:extLst>
              <a:ext uri="{FF2B5EF4-FFF2-40B4-BE49-F238E27FC236}">
                <a16:creationId xmlns="" xmlns:a16="http://schemas.microsoft.com/office/drawing/2014/main" id="{30507168-5A29-48E5-BE32-F178E214736F}"/>
              </a:ext>
            </a:extLst>
          </p:cNvPr>
          <p:cNvSpPr/>
          <p:nvPr/>
        </p:nvSpPr>
        <p:spPr>
          <a:xfrm>
            <a:off x="533400" y="-45541"/>
            <a:ext cx="1882247" cy="76944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a:ln w="9525">
                  <a:solidFill>
                    <a:prstClr val="white"/>
                  </a:solidFill>
                  <a:prstDash val="solid"/>
                </a:ln>
                <a:solidFill>
                  <a:srgbClr val="FCB83E"/>
                </a:solidFill>
                <a:effectLst>
                  <a:outerShdw blurRad="12700" dist="38100" dir="2700000" algn="tl" rotWithShape="0">
                    <a:srgbClr val="FCB83E">
                      <a:lumMod val="60000"/>
                      <a:lumOff val="40000"/>
                    </a:srgbClr>
                  </a:outerShdw>
                </a:effectLst>
                <a:uLnTx/>
                <a:uFillTx/>
                <a:latin typeface="Times New Roman" pitchFamily="18" charset="0"/>
                <a:ea typeface="+mn-ea"/>
                <a:cs typeface="+mn-cs"/>
              </a:rPr>
              <a:t>方式二</a:t>
            </a:r>
            <a:endParaRPr kumimoji="0" lang="en-US" altLang="zh-CN" sz="4400" b="1" i="0" u="none" strike="noStrike" kern="1200" cap="none" spc="0" normalizeH="0" baseline="0" noProof="0" dirty="0">
              <a:ln w="9525">
                <a:solidFill>
                  <a:prstClr val="white"/>
                </a:solidFill>
                <a:prstDash val="solid"/>
              </a:ln>
              <a:solidFill>
                <a:srgbClr val="FCB83E"/>
              </a:solidFill>
              <a:effectLst>
                <a:outerShdw blurRad="12700" dist="38100" dir="2700000" algn="tl" rotWithShape="0">
                  <a:srgbClr val="FCB83E">
                    <a:lumMod val="60000"/>
                    <a:lumOff val="40000"/>
                  </a:srgbClr>
                </a:outerShdw>
              </a:effectLst>
              <a:uLnTx/>
              <a:uFillTx/>
              <a:latin typeface="Times New Roman" pitchFamily="18" charset="0"/>
              <a:ea typeface="+mn-ea"/>
              <a:cs typeface="+mn-cs"/>
            </a:endParaRPr>
          </a:p>
        </p:txBody>
      </p:sp>
      <p:pic>
        <p:nvPicPr>
          <p:cNvPr id="14" name="Picture 13">
            <a:extLst>
              <a:ext uri="{FF2B5EF4-FFF2-40B4-BE49-F238E27FC236}">
                <a16:creationId xmlns="" xmlns:a16="http://schemas.microsoft.com/office/drawing/2014/main" id="{D0773C00-8C2E-4090-8623-789FEF524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964" y="1904104"/>
            <a:ext cx="3532459" cy="3532459"/>
          </a:xfrm>
          <a:prstGeom prst="rect">
            <a:avLst/>
          </a:prstGeom>
        </p:spPr>
      </p:pic>
      <p:sp>
        <p:nvSpPr>
          <p:cNvPr id="3" name="矩形标注 2"/>
          <p:cNvSpPr/>
          <p:nvPr/>
        </p:nvSpPr>
        <p:spPr>
          <a:xfrm>
            <a:off x="10262794" y="2054711"/>
            <a:ext cx="1640737" cy="710004"/>
          </a:xfrm>
          <a:prstGeom prst="wedgeRectCallout">
            <a:avLst>
              <a:gd name="adj1" fmla="val -92178"/>
              <a:gd name="adj2" fmla="val 60985"/>
            </a:avLst>
          </a:prstGeom>
          <a:gradFill>
            <a:gsLst>
              <a:gs pos="50000">
                <a:srgbClr val="10387A"/>
              </a:gs>
              <a:gs pos="50000">
                <a:schemeClr val="accent1"/>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扫码查看使用步骤</a:t>
            </a:r>
          </a:p>
        </p:txBody>
      </p:sp>
    </p:spTree>
    <p:extLst>
      <p:ext uri="{BB962C8B-B14F-4D97-AF65-F5344CB8AC3E}">
        <p14:creationId xmlns:p14="http://schemas.microsoft.com/office/powerpoint/2010/main" val="4285717872"/>
      </p:ext>
    </p:extLst>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515600" cy="1023710"/>
          </a:xfrm>
        </p:spPr>
        <p:txBody>
          <a:bodyPr/>
          <a:lstStyle/>
          <a:p>
            <a:r>
              <a:rPr lang="zh-CN" altLang="en-US" dirty="0"/>
              <a:t>如何进入</a:t>
            </a:r>
            <a:r>
              <a:rPr lang="en-US" altLang="zh-CN" dirty="0"/>
              <a:t>EBSCO</a:t>
            </a:r>
            <a:endParaRPr lang="zh-CN" altLang="en-US" dirty="0"/>
          </a:p>
        </p:txBody>
      </p:sp>
      <p:sp>
        <p:nvSpPr>
          <p:cNvPr id="5" name="Rectangle 4">
            <a:extLst>
              <a:ext uri="{FF2B5EF4-FFF2-40B4-BE49-F238E27FC236}">
                <a16:creationId xmlns="" xmlns:a16="http://schemas.microsoft.com/office/drawing/2014/main" id="{F8C8D79A-25B5-4012-854C-816AD4412E47}"/>
              </a:ext>
            </a:extLst>
          </p:cNvPr>
          <p:cNvSpPr>
            <a:spLocks noChangeArrowheads="1"/>
          </p:cNvSpPr>
          <p:nvPr/>
        </p:nvSpPr>
        <p:spPr bwMode="auto">
          <a:xfrm>
            <a:off x="2362200" y="2521059"/>
            <a:ext cx="95886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https://search.ebscohost.com  </a:t>
            </a:r>
            <a:r>
              <a:rPr kumimoji="0" lang="zh-CN" altLang="en-US"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（校园网</a:t>
            </a:r>
            <a:r>
              <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IP</a:t>
            </a:r>
            <a:r>
              <a:rPr kumimoji="0" lang="zh-CN" altLang="en-US"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rPr>
              <a:t>范围内）</a:t>
            </a:r>
            <a:endParaRPr kumimoji="0" lang="en-US" altLang="zh-CN" sz="2800" b="0" i="0" u="none" strike="noStrike" kern="1200" cap="none" spc="0" normalizeH="0" baseline="0" noProof="0" dirty="0">
              <a:ln>
                <a:noFill/>
              </a:ln>
              <a:solidFill>
                <a:srgbClr val="0462C1"/>
              </a:solidFill>
              <a:effectLst/>
              <a:uLnTx/>
              <a:uFillTx/>
              <a:latin typeface="KaiTi" panose="02010609060101010101" pitchFamily="49" charset="-122"/>
              <a:ea typeface="KaiT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KaiTi" panose="02010609060101010101" pitchFamily="49" charset="-122"/>
                <a:cs typeface="Arial" panose="020B0604020202020204" pitchFamily="34" charset="0"/>
              </a:rPr>
              <a:t>• </a:t>
            </a:r>
            <a:r>
              <a:rPr kumimoji="0" lang="zh-CN" altLang="en-US"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同时支持计算机和移动设备访问，无需安装</a:t>
            </a:r>
            <a:r>
              <a:rPr kumimoji="0" lang="en-US" altLang="zh-CN"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APP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 </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访问采用</a:t>
            </a:r>
            <a:r>
              <a:rPr kumimoji="0" lang="en-US" altLang="zh-CN"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IP</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控制，远程访问需要借助</a:t>
            </a:r>
            <a:r>
              <a:rPr kumimoji="0" lang="en-US" altLang="zh-CN"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VPN</a:t>
            </a:r>
            <a:r>
              <a:rPr kumimoji="0" lang="zh-CN" altLang="en-US" sz="2800" b="1"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实现</a:t>
            </a:r>
          </a:p>
        </p:txBody>
      </p:sp>
      <p:sp>
        <p:nvSpPr>
          <p:cNvPr id="8" name="Rectangle 7">
            <a:extLst>
              <a:ext uri="{FF2B5EF4-FFF2-40B4-BE49-F238E27FC236}">
                <a16:creationId xmlns="" xmlns:a16="http://schemas.microsoft.com/office/drawing/2014/main" id="{F8D66261-0D6C-4CF6-B209-22CA341F9707}"/>
              </a:ext>
            </a:extLst>
          </p:cNvPr>
          <p:cNvSpPr/>
          <p:nvPr/>
        </p:nvSpPr>
        <p:spPr>
          <a:xfrm>
            <a:off x="1677963" y="1709510"/>
            <a:ext cx="88360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w="9525">
                  <a:solidFill>
                    <a:prstClr val="white"/>
                  </a:solidFill>
                  <a:prstDash val="solid"/>
                </a:ln>
                <a:solidFill>
                  <a:srgbClr val="FCB83E"/>
                </a:solidFill>
                <a:effectLst>
                  <a:outerShdw blurRad="12700" dist="38100" dir="2700000" algn="tl" rotWithShape="0">
                    <a:srgbClr val="FCB83E">
                      <a:lumMod val="60000"/>
                      <a:lumOff val="40000"/>
                    </a:srgbClr>
                  </a:outerShdw>
                </a:effectLst>
                <a:uLnTx/>
                <a:uFillTx/>
                <a:latin typeface="Times New Roman" pitchFamily="18" charset="0"/>
                <a:ea typeface="+mn-ea"/>
                <a:cs typeface="+mn-cs"/>
              </a:rPr>
              <a:t>通过图书馆网站访问或在浏览器中输入以下网址</a:t>
            </a:r>
            <a:endParaRPr kumimoji="0" lang="en-US" altLang="zh-CN" sz="3200" b="1" i="0" u="none" strike="noStrike" kern="1200" cap="none" spc="0" normalizeH="0" baseline="0" noProof="0" dirty="0">
              <a:ln w="9525">
                <a:solidFill>
                  <a:prstClr val="white"/>
                </a:solidFill>
                <a:prstDash val="solid"/>
              </a:ln>
              <a:solidFill>
                <a:srgbClr val="FCB83E"/>
              </a:solidFill>
              <a:effectLst>
                <a:outerShdw blurRad="12700" dist="38100" dir="2700000" algn="tl" rotWithShape="0">
                  <a:srgbClr val="FCB83E">
                    <a:lumMod val="60000"/>
                    <a:lumOff val="40000"/>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89457444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p:nvPr>
        </p:nvSpPr>
        <p:spPr>
          <a:xfrm>
            <a:off x="2667000" y="1543050"/>
            <a:ext cx="6019800" cy="457200"/>
          </a:xfrm>
        </p:spPr>
        <p:txBody>
          <a:bodyPr vert="horz" wrap="square" lIns="68580" tIns="34290" rIns="68580" bIns="34290" rtlCol="0" anchor="t">
            <a:noAutofit/>
          </a:bodyPr>
          <a:lstStyle/>
          <a:p>
            <a:pPr eaLnBrk="1" hangingPunct="1"/>
            <a:r>
              <a:rPr lang="zh-CN" altLang="en-US" sz="2800" b="1" dirty="0">
                <a:latin typeface="等线" panose="02010600030101010101" pitchFamily="2" charset="-122"/>
                <a:ea typeface="等线" panose="02010600030101010101" pitchFamily="2" charset="-122"/>
                <a:cs typeface="Arial" panose="020B0604020202020204" pitchFamily="34" charset="0"/>
              </a:rPr>
              <a:t>课程内容</a:t>
            </a:r>
          </a:p>
        </p:txBody>
      </p:sp>
      <p:sp>
        <p:nvSpPr>
          <p:cNvPr id="114691" name="Subtitle 2"/>
          <p:cNvSpPr>
            <a:spLocks noGrp="1"/>
          </p:cNvSpPr>
          <p:nvPr>
            <p:ph type="subTitle" idx="1"/>
          </p:nvPr>
        </p:nvSpPr>
        <p:spPr bwMode="auto">
          <a:xfrm>
            <a:off x="4088295" y="2378765"/>
            <a:ext cx="56388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fontAlgn="ctr"/>
            <a:endParaRPr lang="en-US" altLang="zh-CN" sz="2000" b="1" dirty="0">
              <a:latin typeface="等线" panose="02010600030101010101" pitchFamily="2" charset="-122"/>
              <a:ea typeface="等线" panose="02010600030101010101" pitchFamily="2" charset="-122"/>
            </a:endParaRPr>
          </a:p>
          <a:p>
            <a:pPr algn="l" fontAlgn="ctr"/>
            <a:r>
              <a:rPr lang="zh-CN" altLang="en-US" sz="2000" b="1" dirty="0">
                <a:latin typeface="等线" panose="02010600030101010101" pitchFamily="2" charset="-122"/>
                <a:ea typeface="等线" panose="02010600030101010101" pitchFamily="2" charset="-122"/>
              </a:rPr>
              <a:t>第一部分： 数据库介绍</a:t>
            </a:r>
            <a:endParaRPr lang="en-US" altLang="zh-CN" sz="2000" b="1" dirty="0">
              <a:latin typeface="等线" panose="02010600030101010101" pitchFamily="2" charset="-122"/>
              <a:ea typeface="等线" panose="02010600030101010101" pitchFamily="2" charset="-122"/>
            </a:endParaRPr>
          </a:p>
          <a:p>
            <a:pPr algn="l" fontAlgn="ctr"/>
            <a:r>
              <a:rPr lang="zh-CN" altLang="en-US" sz="2000" b="1" dirty="0">
                <a:latin typeface="等线" panose="02010600030101010101" pitchFamily="2" charset="-122"/>
                <a:ea typeface="等线" panose="02010600030101010101" pitchFamily="2" charset="-122"/>
              </a:rPr>
              <a:t>第二部分： 上机操作演示 </a:t>
            </a:r>
            <a:endParaRPr lang="en-US" altLang="zh-CN" sz="2000" b="1" dirty="0">
              <a:latin typeface="等线" panose="02010600030101010101" pitchFamily="2" charset="-122"/>
              <a:ea typeface="等线" panose="02010600030101010101" pitchFamily="2" charset="-122"/>
            </a:endParaRPr>
          </a:p>
          <a:p>
            <a:pPr algn="l" fontAlgn="ctr"/>
            <a:r>
              <a:rPr lang="zh-CN" altLang="en-US" sz="2000" b="1" dirty="0">
                <a:latin typeface="等线" panose="02010600030101010101" pitchFamily="2" charset="-122"/>
                <a:ea typeface="等线" panose="02010600030101010101" pitchFamily="2" charset="-122"/>
              </a:rPr>
              <a:t>第三部分：支持网站</a:t>
            </a:r>
            <a:r>
              <a:rPr lang="en-US" altLang="zh-CN" sz="2000" b="1" dirty="0">
                <a:latin typeface="等线" panose="02010600030101010101" pitchFamily="2" charset="-122"/>
                <a:ea typeface="等线" panose="02010600030101010101" pitchFamily="2" charset="-122"/>
              </a:rPr>
              <a:t>&amp;</a:t>
            </a:r>
            <a:r>
              <a:rPr lang="zh-CN" altLang="en-US" sz="2000" b="1" dirty="0">
                <a:latin typeface="等线" panose="02010600030101010101" pitchFamily="2" charset="-122"/>
                <a:ea typeface="等线" panose="02010600030101010101" pitchFamily="2" charset="-122"/>
              </a:rPr>
              <a:t>问答</a:t>
            </a:r>
          </a:p>
          <a:p>
            <a:pPr lvl="1" algn="l"/>
            <a:endParaRPr lang="en-AU" altLang="zh-CN" sz="600" b="1" dirty="0">
              <a:solidFill>
                <a:schemeClr val="tx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3307598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bwMode="auto">
          <a:xfrm>
            <a:off x="2913528" y="1107646"/>
            <a:ext cx="5915025" cy="691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rtlCol="0" anchor="t" anchorCtr="0" compatLnSpc="1">
            <a:prstTxWarp prst="textNoShape">
              <a:avLst/>
            </a:prstTxWarp>
            <a:noAutofit/>
          </a:bodyPr>
          <a:lstStyle/>
          <a:p>
            <a:pPr marL="0" indent="0" algn="ctr">
              <a:buNone/>
            </a:pPr>
            <a:r>
              <a:rPr lang="zh-CN" altLang="en-US" sz="2800" b="1" dirty="0">
                <a:solidFill>
                  <a:schemeClr val="tx2"/>
                </a:solidFill>
                <a:ea typeface="宋体" panose="02010600030101010101" pitchFamily="2" charset="-122"/>
              </a:rPr>
              <a:t>第一部分： 数据库内容介绍</a:t>
            </a:r>
            <a:endParaRPr lang="en-US" altLang="zh-CN" sz="2800" b="1" dirty="0">
              <a:solidFill>
                <a:schemeClr val="tx2"/>
              </a:solidFill>
              <a:ea typeface="宋体" panose="02010600030101010101" pitchFamily="2" charset="-122"/>
            </a:endParaRPr>
          </a:p>
          <a:p>
            <a:pPr marL="0" indent="0" algn="ctr">
              <a:buNone/>
            </a:pPr>
            <a:r>
              <a:rPr lang="en-AU" altLang="zh-CN" sz="2800" dirty="0">
                <a:ea typeface="宋体" panose="02010600030101010101" pitchFamily="2" charset="-122"/>
              </a:rPr>
              <a:t>Introduction of Database Content</a:t>
            </a:r>
          </a:p>
          <a:p>
            <a:pPr marL="0" indent="0" algn="ctr">
              <a:buNone/>
            </a:pPr>
            <a:endParaRPr lang="en-AU" altLang="zh-CN" sz="2800" dirty="0">
              <a:ea typeface="宋体" panose="02010600030101010101" pitchFamily="2" charset="-122"/>
            </a:endParaRPr>
          </a:p>
        </p:txBody>
      </p:sp>
      <p:sp>
        <p:nvSpPr>
          <p:cNvPr id="4" name="Rectangle 3">
            <a:hlinkClick r:id="rId2"/>
          </p:cNvPr>
          <p:cNvSpPr/>
          <p:nvPr/>
        </p:nvSpPr>
        <p:spPr>
          <a:xfrm>
            <a:off x="3803807" y="2862955"/>
            <a:ext cx="4134465" cy="954107"/>
          </a:xfrm>
          <a:prstGeom prst="rect">
            <a:avLst/>
          </a:prstGeom>
        </p:spPr>
        <p:txBody>
          <a:bodyPr wrap="none">
            <a:spAutoFit/>
          </a:bodyPr>
          <a:lstStyle/>
          <a:p>
            <a:pPr algn="ctr"/>
            <a:r>
              <a:rPr lang="en-US" altLang="zh-CN" sz="2800" dirty="0" err="1">
                <a:latin typeface="等线" panose="02010600030101010101" pitchFamily="2" charset="-122"/>
                <a:ea typeface="等线" panose="02010600030101010101" pitchFamily="2" charset="-122"/>
              </a:rPr>
              <a:t>EconLit</a:t>
            </a:r>
            <a:r>
              <a:rPr lang="en-US" altLang="zh-CN" sz="2800" dirty="0">
                <a:latin typeface="等线" panose="02010600030101010101" pitchFamily="2" charset="-122"/>
                <a:ea typeface="等线" panose="02010600030101010101" pitchFamily="2" charset="-122"/>
              </a:rPr>
              <a:t> with Full Text</a:t>
            </a:r>
          </a:p>
          <a:p>
            <a:pPr algn="ctr"/>
            <a:r>
              <a:rPr lang="zh-CN" altLang="en-US" sz="2800" dirty="0">
                <a:latin typeface="等线" panose="02010600030101010101" pitchFamily="2" charset="-122"/>
                <a:ea typeface="等线" panose="02010600030101010101" pitchFamily="2" charset="-122"/>
                <a:hlinkClick r:id="rId3"/>
              </a:rPr>
              <a:t>美国经济学会全文数据库</a:t>
            </a:r>
            <a:endParaRPr lang="en-US" altLang="zh-CN" sz="2800" b="0" dirty="0">
              <a:effectLst/>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0143225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3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2050</Words>
  <Application>Microsoft Office PowerPoint</Application>
  <PresentationFormat>宽屏</PresentationFormat>
  <Paragraphs>208</Paragraphs>
  <Slides>50</Slides>
  <Notes>7</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50</vt:i4>
      </vt:variant>
    </vt:vector>
  </HeadingPairs>
  <TitlesOfParts>
    <vt:vector size="68" baseType="lpstr">
      <vt:lpstr>KaiTi</vt:lpstr>
      <vt:lpstr>MS PGothic</vt:lpstr>
      <vt:lpstr>等线</vt:lpstr>
      <vt:lpstr>等线 Light</vt:lpstr>
      <vt:lpstr>宋体</vt:lpstr>
      <vt:lpstr>宋体</vt:lpstr>
      <vt:lpstr>Arial</vt:lpstr>
      <vt:lpstr>Arial</vt:lpstr>
      <vt:lpstr>Calibri</vt:lpstr>
      <vt:lpstr>Georgia</vt:lpstr>
      <vt:lpstr>Times New Roman</vt:lpstr>
      <vt:lpstr>Wingdings</vt:lpstr>
      <vt:lpstr>Wingdings 2</vt:lpstr>
      <vt:lpstr>Default Design</vt:lpstr>
      <vt:lpstr>1_EBSCO General - Body</vt:lpstr>
      <vt:lpstr>2_EBSCO General - Body</vt:lpstr>
      <vt:lpstr>3_EBSCO General - Body</vt:lpstr>
      <vt:lpstr>2_Office Theme</vt:lpstr>
      <vt:lpstr>PowerPoint 演示文稿</vt:lpstr>
      <vt:lpstr>PowerPoint 演示文稿</vt:lpstr>
      <vt:lpstr>PowerPoint 演示文稿</vt:lpstr>
      <vt:lpstr>PowerPoint 演示文稿</vt:lpstr>
      <vt:lpstr>如何进入EBSCO</vt:lpstr>
      <vt:lpstr>1. 使用校外IP地址打开浏览器，输入 http://search.ebscohost.com/ 选择 Institution Login 2. 在“Select your region or group”选“CHINA CERNET Federation” 3. 选择自己的学校，比如“Peking University” 4. 到北京大学登陆页面输入北京大学校园网用户名、口令 </vt:lpstr>
      <vt:lpstr>如何进入EBSCO</vt:lpstr>
      <vt:lpstr>课程内容</vt:lpstr>
      <vt:lpstr>PowerPoint 演示文稿</vt:lpstr>
      <vt:lpstr>EconLit</vt:lpstr>
      <vt:lpstr>EconLit with Full Text</vt:lpstr>
      <vt:lpstr>全文无延迟的期刊:</vt:lpstr>
      <vt:lpstr>EconLit中持续收录的全文期刊</vt:lpstr>
      <vt:lpstr>EconLit中持续收录的全文期刊</vt:lpstr>
      <vt:lpstr>第二部分： 上机操作演示            </vt:lpstr>
      <vt:lpstr>PowerPoint 演示文稿</vt:lpstr>
      <vt:lpstr>PowerPoint 演示文稿</vt:lpstr>
      <vt:lpstr>PowerPoint 演示文稿</vt:lpstr>
      <vt:lpstr>高级检索</vt:lpstr>
      <vt:lpstr>高级检索</vt:lpstr>
      <vt:lpstr>运算符</vt:lpstr>
      <vt:lpstr>通配符</vt:lpstr>
      <vt:lpstr>字段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如何检索HTML格式文献？</vt:lpstr>
      <vt:lpstr>美国经济学会字段检索</vt:lpstr>
      <vt:lpstr>PowerPoint 演示文稿</vt:lpstr>
      <vt:lpstr>PowerPoint 演示文稿</vt:lpstr>
      <vt:lpstr>PowerPoint 演示文稿</vt:lpstr>
      <vt:lpstr>PowerPoint 演示文稿</vt:lpstr>
      <vt:lpstr>存储及共享—文件夹的应用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第三部分 支持站点及免费教程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Chengfang Wang</dc:creator>
  <cp:lastModifiedBy>Air</cp:lastModifiedBy>
  <cp:revision>138</cp:revision>
  <dcterms:created xsi:type="dcterms:W3CDTF">2017-06-23T08:44:50Z</dcterms:created>
  <dcterms:modified xsi:type="dcterms:W3CDTF">2021-12-24T02:02:13Z</dcterms:modified>
</cp:coreProperties>
</file>