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wdp" ContentType="image/vnd.ms-photo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466" r:id="rId4"/>
    <p:sldId id="522" r:id="rId5"/>
    <p:sldId id="471" r:id="rId6"/>
    <p:sldId id="472" r:id="rId7"/>
    <p:sldId id="473" r:id="rId8"/>
    <p:sldId id="474" r:id="rId9"/>
    <p:sldId id="467" r:id="rId10"/>
    <p:sldId id="309" r:id="rId11"/>
    <p:sldId id="479" r:id="rId12"/>
    <p:sldId id="481" r:id="rId13"/>
    <p:sldId id="507" r:id="rId14"/>
    <p:sldId id="468" r:id="rId15"/>
    <p:sldId id="493" r:id="rId16"/>
    <p:sldId id="483" r:id="rId17"/>
    <p:sldId id="484" r:id="rId18"/>
    <p:sldId id="482" r:id="rId19"/>
    <p:sldId id="491" r:id="rId20"/>
    <p:sldId id="486" r:id="rId21"/>
    <p:sldId id="487" r:id="rId22"/>
    <p:sldId id="489" r:id="rId23"/>
    <p:sldId id="510" r:id="rId24"/>
    <p:sldId id="509" r:id="rId25"/>
    <p:sldId id="508" r:id="rId26"/>
    <p:sldId id="494" r:id="rId27"/>
    <p:sldId id="314" r:id="rId2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427"/>
    <a:srgbClr val="EA5B50"/>
    <a:srgbClr val="BC272E"/>
    <a:srgbClr val="BF1A20"/>
    <a:srgbClr val="B62420"/>
    <a:srgbClr val="DC0000"/>
    <a:srgbClr val="1B4898"/>
    <a:srgbClr val="640000"/>
    <a:srgbClr val="8E2621"/>
    <a:srgbClr val="EC32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33" autoAdjust="0"/>
    <p:restoredTop sz="94660"/>
  </p:normalViewPr>
  <p:slideViewPr>
    <p:cSldViewPr snapToGrid="0">
      <p:cViewPr varScale="1">
        <p:scale>
          <a:sx n="87" d="100"/>
          <a:sy n="87" d="100"/>
        </p:scale>
        <p:origin x="-274" y="-82"/>
      </p:cViewPr>
      <p:guideLst>
        <p:guide orient="horz" pos="218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100" b="0" i="0" u="none" strike="noStrike" kern="1200" spc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  <a:cs typeface="+mn-ea"/>
                <a:sym typeface="+mn-lt"/>
              </a:defRPr>
            </a:pPr>
            <a:r>
              <a:rPr lang="zh-CN" altLang="en-US" sz="1100" b="0" i="0" u="none" strike="noStrike" baseline="0" dirty="0">
                <a:effectLst/>
                <a:latin typeface="+mn-ea"/>
                <a:ea typeface="+mn-ea"/>
                <a:sym typeface="+mn-lt"/>
              </a:rPr>
              <a:t>信息传输、软件和信息技术服务业四年就业人员年平均工资</a:t>
            </a:r>
            <a:endParaRPr lang="zh-CN" altLang="en-US" sz="1100" dirty="0">
              <a:latin typeface="+mn-ea"/>
              <a:ea typeface="+mn-ea"/>
            </a:endParaRPr>
          </a:p>
        </c:rich>
      </c:tx>
      <c:layout>
        <c:manualLayout>
          <c:xMode val="edge"/>
          <c:yMode val="edge"/>
          <c:x val="0.142655862917265"/>
          <c:y val="0.758161371429699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07349082007944"/>
          <c:y val="0.0195861602653752"/>
          <c:w val="0.834745477093788"/>
          <c:h val="0.594106725792344"/>
        </c:manualLayout>
      </c:layout>
      <c:barChart>
        <c:barDir val="bar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城镇私营单位</c:v>
                </c:pt>
              </c:strCache>
            </c:strRef>
          </c:tx>
          <c:spPr>
            <a:solidFill>
              <a:srgbClr val="E5342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63578</c:v>
                </c:pt>
                <c:pt idx="1">
                  <c:v>70415</c:v>
                </c:pt>
                <c:pt idx="2">
                  <c:v>76326</c:v>
                </c:pt>
                <c:pt idx="3">
                  <c:v>85301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城镇非私营单位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200" b="0" i="0" u="none" strike="noStrike" kern="1200" baseline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defRPr>
                </a:pPr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122478</c:v>
                </c:pt>
                <c:pt idx="1">
                  <c:v>133150</c:v>
                </c:pt>
                <c:pt idx="2">
                  <c:v>147678</c:v>
                </c:pt>
                <c:pt idx="3">
                  <c:v>161352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173460096"/>
        <c:axId val="173683072"/>
      </c:barChart>
      <c:catAx>
        <c:axId val="173460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1">
                <a:lumMod val="9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73683072"/>
        <c:crosses val="autoZero"/>
        <c:auto val="1"/>
        <c:lblAlgn val="ctr"/>
        <c:lblOffset val="100"/>
        <c:noMultiLvlLbl val="0"/>
      </c:catAx>
      <c:valAx>
        <c:axId val="173683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bg1">
                <a:lumMod val="9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2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</a:p>
        </c:txPr>
        <c:crossAx val="173460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60273783456318"/>
          <c:y val="0.832519060818945"/>
          <c:w val="0.478223165236228"/>
          <c:h val="0.067892513562476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  <a:cs typeface="+mn-ea"/>
              <a:sym typeface="+mn-lt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200" b="0" i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ea"/>
          <a:sym typeface="+mn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课程数据</a:t>
            </a:r>
            <a:endParaRPr lang="zh-CN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0791188661892351"/>
          <c:y val="0.13704190041335"/>
          <c:w val="0.828227358768711"/>
          <c:h val="0.701623159756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2018年3月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课程数量</c:v>
                </c:pt>
                <c:pt idx="1">
                  <c:v>课时数量</c:v>
                </c:pt>
                <c:pt idx="2">
                  <c:v>课程时长（h）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8295</c:v>
                </c:pt>
                <c:pt idx="1">
                  <c:v>165786</c:v>
                </c:pt>
                <c:pt idx="2">
                  <c:v>52620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2022年2月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课程数量</c:v>
                </c:pt>
                <c:pt idx="1">
                  <c:v>课时数量</c:v>
                </c:pt>
                <c:pt idx="2">
                  <c:v>课程时长（h）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14450</c:v>
                </c:pt>
                <c:pt idx="1">
                  <c:v>396403</c:v>
                </c:pt>
                <c:pt idx="2">
                  <c:v>111651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增长量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课程数量</c:v>
                </c:pt>
                <c:pt idx="1">
                  <c:v>课时数量</c:v>
                </c:pt>
                <c:pt idx="2">
                  <c:v>课程时长（h）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6155</c:v>
                </c:pt>
                <c:pt idx="1">
                  <c:v>230617</c:v>
                </c:pt>
                <c:pt idx="2">
                  <c:v>59031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10570368"/>
        <c:axId val="310592640"/>
      </c:barChart>
      <c:catAx>
        <c:axId val="31057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0592640"/>
        <c:crosses val="autoZero"/>
        <c:auto val="1"/>
        <c:lblAlgn val="ctr"/>
        <c:lblOffset val="100"/>
        <c:noMultiLvlLbl val="0"/>
      </c:catAx>
      <c:valAx>
        <c:axId val="3105926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310570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0715526623398"/>
          <c:y val="0.944770656592431"/>
          <c:w val="0.371513845260205"/>
          <c:h val="0.054521534257961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715265213344521"/>
          <c:y val="0.0460832837423981"/>
          <c:w val="0.912225156539364"/>
          <c:h val="0.8640663152688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E53427"/>
            </a:solidFill>
            <a:ln w="25365">
              <a:noFill/>
            </a:ln>
          </c:spPr>
          <c:invertIfNegative val="0"/>
          <c:dLbls>
            <c:delete val="1"/>
          </c:dLbls>
          <c:cat>
            <c:strRef>
              <c:f>Sheet1!$A$2:$A$7</c:f>
              <c:strCache>
                <c:ptCount val="6"/>
                <c:pt idx="0">
                  <c:v>开发类</c:v>
                </c:pt>
                <c:pt idx="1">
                  <c:v>云计算/大数据类</c:v>
                </c:pt>
                <c:pt idx="2">
                  <c:v>网络/安全类</c:v>
                </c:pt>
                <c:pt idx="3">
                  <c:v>考试认证类</c:v>
                </c:pt>
                <c:pt idx="4">
                  <c:v>Office/设计/职业发展类</c:v>
                </c:pt>
                <c:pt idx="5">
                  <c:v>新技术课程</c:v>
                </c:pt>
              </c:strCache>
            </c:strRef>
          </c:cat>
          <c:val>
            <c:numRef>
              <c:f>Sheet1!$B$2:$B$7</c:f>
              <c:numCache>
                <c:formatCode>0.00%</c:formatCode>
                <c:ptCount val="6"/>
                <c:pt idx="0">
                  <c:v>0.366</c:v>
                </c:pt>
                <c:pt idx="1">
                  <c:v>0.099</c:v>
                </c:pt>
                <c:pt idx="2">
                  <c:v>0.055</c:v>
                </c:pt>
                <c:pt idx="3">
                  <c:v>0.081</c:v>
                </c:pt>
                <c:pt idx="4">
                  <c:v>0.096</c:v>
                </c:pt>
                <c:pt idx="5">
                  <c:v>0.072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13468800"/>
        <c:axId val="313470336"/>
      </c:barChart>
      <c:catAx>
        <c:axId val="313468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0" cap="flat" cmpd="sng" algn="ctr">
            <a:solidFill>
              <a:srgbClr val="808080"/>
            </a:solidFill>
            <a:prstDash val="solid"/>
            <a:round/>
          </a:ln>
        </c:spPr>
        <c:txPr>
          <a:bodyPr rot="-27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A0204"/>
                <a:ea typeface="Calibri" panose="020F05020202040A0204"/>
                <a:cs typeface="Calibri" panose="020F05020202040A0204"/>
              </a:defRPr>
            </a:pPr>
          </a:p>
        </c:txPr>
        <c:crossAx val="313470336"/>
        <c:crosses val="autoZero"/>
        <c:auto val="1"/>
        <c:lblAlgn val="ctr"/>
        <c:lblOffset val="100"/>
        <c:noMultiLvlLbl val="0"/>
      </c:catAx>
      <c:valAx>
        <c:axId val="313470336"/>
        <c:scaling>
          <c:orientation val="minMax"/>
        </c:scaling>
        <c:delete val="0"/>
        <c:axPos val="l"/>
        <c:majorGridlines>
          <c:spPr>
            <a:ln w="3170" cap="flat" cmpd="sng" algn="ctr">
              <a:solidFill>
                <a:srgbClr val="C0C0C0"/>
              </a:solidFill>
              <a:prstDash val="solid"/>
              <a:round/>
            </a:ln>
          </c:spPr>
        </c:majorGridlines>
        <c:numFmt formatCode="0.00%" sourceLinked="1"/>
        <c:majorTickMark val="out"/>
        <c:minorTickMark val="none"/>
        <c:tickLblPos val="nextTo"/>
        <c:spPr>
          <a:ln w="3170" cap="flat" cmpd="sng" algn="ctr">
            <a:solidFill>
              <a:srgbClr val="808080"/>
            </a:solidFill>
            <a:prstDash val="solid"/>
            <a:round/>
          </a:ln>
        </c:spPr>
        <c:txPr>
          <a:bodyPr rot="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A0204"/>
                <a:ea typeface="Calibri" panose="020F05020202040A0204"/>
                <a:cs typeface="Calibri" panose="020F05020202040A0204"/>
              </a:defRPr>
            </a:pPr>
          </a:p>
        </c:txPr>
        <c:crossAx val="313468800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lang="zh-CN" sz="1000" b="0" i="0" u="none" strike="noStrike" baseline="0">
          <a:solidFill>
            <a:schemeClr val="bg1">
              <a:lumMod val="85000"/>
            </a:schemeClr>
          </a:solidFill>
          <a:latin typeface="Calibri" panose="020F05020202040A0204"/>
          <a:ea typeface="Calibri" panose="020F05020202040A0204"/>
          <a:cs typeface="Calibri" panose="020F05020202040A0204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image2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黑暗里有星球&#10;&#10;描述已自动生成"/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84" t="-1" r="16262" b="24035"/>
          <a:stretch>
            <a:fillRect/>
          </a:stretch>
        </p:blipFill>
        <p:spPr>
          <a:xfrm>
            <a:off x="0" y="-153946"/>
            <a:ext cx="12192000" cy="7011946"/>
          </a:xfrm>
          <a:prstGeom prst="rect">
            <a:avLst/>
          </a:prstGeom>
        </p:spPr>
      </p:pic>
      <p:sp>
        <p:nvSpPr>
          <p:cNvPr id="4" name="矩形 3"/>
          <p:cNvSpPr/>
          <p:nvPr userDrawn="1"/>
        </p:nvSpPr>
        <p:spPr>
          <a:xfrm>
            <a:off x="0" y="-153946"/>
            <a:ext cx="12192000" cy="7011946"/>
          </a:xfrm>
          <a:prstGeom prst="rect">
            <a:avLst/>
          </a:prstGeom>
          <a:solidFill>
            <a:schemeClr val="tx1">
              <a:lumMod val="85000"/>
              <a:lumOff val="1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Full Sc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reveal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0"/>
            <a:ext cx="12192000" cy="10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441743"/>
            <a:ext cx="12192000" cy="416257"/>
          </a:xfrm>
          <a:prstGeom prst="rect">
            <a:avLst/>
          </a:prstGeom>
          <a:solidFill>
            <a:srgbClr val="E5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 userDrawn="1"/>
        </p:nvSpPr>
        <p:spPr>
          <a:xfrm>
            <a:off x="9785025" y="6482687"/>
            <a:ext cx="24069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e-learning.51cto.com</a:t>
            </a:r>
            <a:endParaRPr lang="zh-CN" altLang="en-US" sz="1600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028" y="553657"/>
            <a:ext cx="1965818" cy="459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868297-31D0-42CE-A474-91BF8393F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8F5DC-1EE2-4EB3-A24A-01068F0B79E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25.png"/><Relationship Id="rId2" Type="http://schemas.openxmlformats.org/officeDocument/2006/relationships/tags" Target="../tags/tag2.xml"/><Relationship Id="rId1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4.png"/><Relationship Id="rId8" Type="http://schemas.openxmlformats.org/officeDocument/2006/relationships/image" Target="../media/image33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3" Type="http://schemas.openxmlformats.org/officeDocument/2006/relationships/slideLayout" Target="../slideLayouts/slideLayout2.xml"/><Relationship Id="rId22" Type="http://schemas.openxmlformats.org/officeDocument/2006/relationships/image" Target="../media/image47.png"/><Relationship Id="rId21" Type="http://schemas.openxmlformats.org/officeDocument/2006/relationships/image" Target="../media/image46.png"/><Relationship Id="rId20" Type="http://schemas.openxmlformats.org/officeDocument/2006/relationships/image" Target="../media/image45.png"/><Relationship Id="rId2" Type="http://schemas.openxmlformats.org/officeDocument/2006/relationships/image" Target="../media/image27.png"/><Relationship Id="rId19" Type="http://schemas.openxmlformats.org/officeDocument/2006/relationships/image" Target="../media/image44.png"/><Relationship Id="rId18" Type="http://schemas.openxmlformats.org/officeDocument/2006/relationships/image" Target="../media/image43.png"/><Relationship Id="rId17" Type="http://schemas.openxmlformats.org/officeDocument/2006/relationships/image" Target="../media/image42.png"/><Relationship Id="rId16" Type="http://schemas.openxmlformats.org/officeDocument/2006/relationships/image" Target="../media/image41.png"/><Relationship Id="rId15" Type="http://schemas.openxmlformats.org/officeDocument/2006/relationships/image" Target="../media/image40.png"/><Relationship Id="rId14" Type="http://schemas.openxmlformats.org/officeDocument/2006/relationships/image" Target="../media/image39.png"/><Relationship Id="rId13" Type="http://schemas.openxmlformats.org/officeDocument/2006/relationships/image" Target="../media/image38.png"/><Relationship Id="rId12" Type="http://schemas.openxmlformats.org/officeDocument/2006/relationships/image" Target="../media/image37.png"/><Relationship Id="rId11" Type="http://schemas.openxmlformats.org/officeDocument/2006/relationships/image" Target="../media/image36.png"/><Relationship Id="rId10" Type="http://schemas.openxmlformats.org/officeDocument/2006/relationships/image" Target="../media/image35.png"/><Relationship Id="rId1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chart" Target="../charts/chart3.xml"/></Relationships>
</file>

<file path=ppt/slides/_rels/slide1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55.jpeg"/><Relationship Id="rId7" Type="http://schemas.openxmlformats.org/officeDocument/2006/relationships/image" Target="../media/image54.png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eg"/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image" Target="../media/image48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4.jpeg"/><Relationship Id="rId8" Type="http://schemas.openxmlformats.org/officeDocument/2006/relationships/image" Target="../media/image63.jpeg"/><Relationship Id="rId7" Type="http://schemas.openxmlformats.org/officeDocument/2006/relationships/image" Target="../media/image62.jpeg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Relationship Id="rId3" Type="http://schemas.openxmlformats.org/officeDocument/2006/relationships/image" Target="../media/image58.jpeg"/><Relationship Id="rId2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65.jpeg"/><Relationship Id="rId1" Type="http://schemas.openxmlformats.org/officeDocument/2006/relationships/tags" Target="../tags/tag5.xml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image" Target="../media/image6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2.png"/><Relationship Id="rId1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1" Type="http://schemas.openxmlformats.org/officeDocument/2006/relationships/image" Target="../media/image73.jpeg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image" Target="../media/image83.jpeg"/><Relationship Id="rId8" Type="http://schemas.openxmlformats.org/officeDocument/2006/relationships/image" Target="../media/image82.jpeg"/><Relationship Id="rId7" Type="http://schemas.openxmlformats.org/officeDocument/2006/relationships/image" Target="../media/image81.GIF"/><Relationship Id="rId6" Type="http://schemas.openxmlformats.org/officeDocument/2006/relationships/image" Target="../media/image80.png"/><Relationship Id="rId5" Type="http://schemas.openxmlformats.org/officeDocument/2006/relationships/image" Target="../media/image79.jpeg"/><Relationship Id="rId4" Type="http://schemas.openxmlformats.org/officeDocument/2006/relationships/image" Target="../media/image78.png"/><Relationship Id="rId30" Type="http://schemas.openxmlformats.org/officeDocument/2006/relationships/slideLayout" Target="../slideLayouts/slideLayout1.xml"/><Relationship Id="rId3" Type="http://schemas.openxmlformats.org/officeDocument/2006/relationships/image" Target="../media/image77.png"/><Relationship Id="rId29" Type="http://schemas.openxmlformats.org/officeDocument/2006/relationships/image" Target="../media/image103.jpeg"/><Relationship Id="rId28" Type="http://schemas.openxmlformats.org/officeDocument/2006/relationships/image" Target="../media/image102.jpeg"/><Relationship Id="rId27" Type="http://schemas.openxmlformats.org/officeDocument/2006/relationships/image" Target="../media/image101.png"/><Relationship Id="rId26" Type="http://schemas.openxmlformats.org/officeDocument/2006/relationships/image" Target="../media/image100.png"/><Relationship Id="rId25" Type="http://schemas.openxmlformats.org/officeDocument/2006/relationships/image" Target="../media/image99.png"/><Relationship Id="rId24" Type="http://schemas.openxmlformats.org/officeDocument/2006/relationships/image" Target="../media/image98.png"/><Relationship Id="rId23" Type="http://schemas.openxmlformats.org/officeDocument/2006/relationships/image" Target="../media/image97.png"/><Relationship Id="rId22" Type="http://schemas.openxmlformats.org/officeDocument/2006/relationships/image" Target="../media/image96.jpeg"/><Relationship Id="rId21" Type="http://schemas.openxmlformats.org/officeDocument/2006/relationships/image" Target="../media/image95.jpeg"/><Relationship Id="rId20" Type="http://schemas.openxmlformats.org/officeDocument/2006/relationships/image" Target="../media/image94.jpeg"/><Relationship Id="rId2" Type="http://schemas.openxmlformats.org/officeDocument/2006/relationships/image" Target="../media/image76.jpeg"/><Relationship Id="rId19" Type="http://schemas.openxmlformats.org/officeDocument/2006/relationships/image" Target="../media/image93.jpeg"/><Relationship Id="rId18" Type="http://schemas.openxmlformats.org/officeDocument/2006/relationships/image" Target="../media/image92.png"/><Relationship Id="rId17" Type="http://schemas.openxmlformats.org/officeDocument/2006/relationships/image" Target="../media/image91.png"/><Relationship Id="rId16" Type="http://schemas.openxmlformats.org/officeDocument/2006/relationships/image" Target="../media/image90.png"/><Relationship Id="rId15" Type="http://schemas.openxmlformats.org/officeDocument/2006/relationships/image" Target="../media/image89.jpeg"/><Relationship Id="rId14" Type="http://schemas.openxmlformats.org/officeDocument/2006/relationships/image" Target="../media/image88.jpeg"/><Relationship Id="rId13" Type="http://schemas.openxmlformats.org/officeDocument/2006/relationships/image" Target="../media/image87.jpeg"/><Relationship Id="rId12" Type="http://schemas.openxmlformats.org/officeDocument/2006/relationships/image" Target="../media/image86.jpeg"/><Relationship Id="rId11" Type="http://schemas.openxmlformats.org/officeDocument/2006/relationships/image" Target="../media/image85.jpeg"/><Relationship Id="rId10" Type="http://schemas.openxmlformats.org/officeDocument/2006/relationships/image" Target="../media/image84.jpeg"/><Relationship Id="rId1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3.pn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21.png"/><Relationship Id="rId2" Type="http://schemas.microsoft.com/office/2007/relationships/hdphoto" Target="../media/image2.wdp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圆角 5"/>
          <p:cNvSpPr/>
          <p:nvPr/>
        </p:nvSpPr>
        <p:spPr>
          <a:xfrm>
            <a:off x="526469" y="429491"/>
            <a:ext cx="2385543" cy="949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2536617"/>
            <a:ext cx="12192000" cy="1745671"/>
          </a:xfrm>
          <a:prstGeom prst="rect">
            <a:avLst/>
          </a:prstGeom>
          <a:gradFill flip="none" rotWithShape="1">
            <a:gsLst>
              <a:gs pos="0">
                <a:srgbClr val="E53427"/>
              </a:gs>
              <a:gs pos="38000">
                <a:srgbClr val="EA5B50"/>
              </a:gs>
              <a:gs pos="0">
                <a:srgbClr val="BF1A20">
                  <a:alpha val="82000"/>
                </a:srgbClr>
              </a:gs>
              <a:gs pos="100000">
                <a:schemeClr val="bg2">
                  <a:alpha val="4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8519407" y="5570820"/>
            <a:ext cx="3228871" cy="3872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>
                <a:solidFill>
                  <a:schemeClr val="bg1"/>
                </a:solidFill>
              </a:rPr>
              <a:t>北京创信天华信息技术有限公司</a:t>
            </a:r>
            <a:endParaRPr lang="en-US" altLang="zh-CN" sz="16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84591" y="2743887"/>
            <a:ext cx="542046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</a:rPr>
              <a:t>专业的</a:t>
            </a:r>
            <a:r>
              <a:rPr lang="en-US" altLang="zh-CN" sz="4000" b="1" dirty="0">
                <a:solidFill>
                  <a:schemeClr val="bg1"/>
                </a:solidFill>
              </a:rPr>
              <a:t>IT</a:t>
            </a:r>
            <a:r>
              <a:rPr lang="zh-CN" altLang="en-US" sz="4000" b="1" dirty="0">
                <a:solidFill>
                  <a:schemeClr val="bg1"/>
                </a:solidFill>
              </a:rPr>
              <a:t>技能在线学习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4184073" y="4812145"/>
            <a:ext cx="8007927" cy="27710"/>
          </a:xfrm>
          <a:prstGeom prst="line">
            <a:avLst/>
          </a:prstGeom>
          <a:ln w="12700">
            <a:solidFill>
              <a:srgbClr val="E53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V="1">
            <a:off x="-10390" y="1949026"/>
            <a:ext cx="5535029" cy="17166"/>
          </a:xfrm>
          <a:prstGeom prst="line">
            <a:avLst/>
          </a:prstGeom>
          <a:ln w="12700">
            <a:solidFill>
              <a:srgbClr val="E534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椭圆 2"/>
          <p:cNvSpPr/>
          <p:nvPr/>
        </p:nvSpPr>
        <p:spPr>
          <a:xfrm>
            <a:off x="5514095" y="1924627"/>
            <a:ext cx="72000" cy="72000"/>
          </a:xfrm>
          <a:prstGeom prst="ellipse">
            <a:avLst/>
          </a:prstGeom>
          <a:solidFill>
            <a:srgbClr val="BF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4125928" y="4781710"/>
            <a:ext cx="72000" cy="72000"/>
          </a:xfrm>
          <a:prstGeom prst="ellipse">
            <a:avLst/>
          </a:prstGeom>
          <a:solidFill>
            <a:srgbClr val="BF1A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558182" y="1046137"/>
            <a:ext cx="230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rgbClr val="FF0000"/>
                </a:solidFill>
              </a:rPr>
              <a:t>成就技术梦想 </a:t>
            </a:r>
            <a:r>
              <a:rPr lang="en-US" altLang="zh-CN" sz="1200" dirty="0">
                <a:solidFill>
                  <a:srgbClr val="FF0000"/>
                </a:solidFill>
              </a:rPr>
              <a:t> </a:t>
            </a:r>
            <a:r>
              <a:rPr lang="zh-CN" altLang="en-US" sz="1200" dirty="0">
                <a:solidFill>
                  <a:srgbClr val="FF0000"/>
                </a:solidFill>
              </a:rPr>
              <a:t>拓展就业通道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05246" y="3465554"/>
            <a:ext cx="40983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4000" b="1" dirty="0">
                <a:solidFill>
                  <a:schemeClr val="bg1"/>
                </a:solidFill>
              </a:rPr>
              <a:t>及实战培训平台</a:t>
            </a:r>
            <a:endParaRPr lang="en-US" altLang="zh-CN" sz="4000" b="1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27" y="472923"/>
            <a:ext cx="2466109" cy="5760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椭圆 29"/>
          <p:cNvSpPr/>
          <p:nvPr/>
        </p:nvSpPr>
        <p:spPr>
          <a:xfrm>
            <a:off x="4144831" y="4127280"/>
            <a:ext cx="380948" cy="3809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+mn-ea"/>
                <a:cs typeface="+mn-ea"/>
                <a:sym typeface="+mn-lt"/>
              </a:rPr>
              <a:t>+</a:t>
            </a:r>
            <a:endParaRPr lang="zh-CN" altLang="en-US" sz="1600" b="1" dirty="0">
              <a:latin typeface="+mn-ea"/>
              <a:cs typeface="+mn-ea"/>
              <a:sym typeface="+mn-lt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4144243" y="2208354"/>
            <a:ext cx="380948" cy="380948"/>
          </a:xfrm>
          <a:prstGeom prst="ellipse">
            <a:avLst/>
          </a:prstGeom>
          <a:solidFill>
            <a:srgbClr val="E5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+mn-ea"/>
                <a:cs typeface="+mn-ea"/>
                <a:sym typeface="+mn-lt"/>
              </a:rPr>
              <a:t>+</a:t>
            </a:r>
            <a:endParaRPr lang="zh-CN" altLang="en-US" sz="1600" b="1" dirty="0">
              <a:latin typeface="+mn-ea"/>
              <a:cs typeface="+mn-ea"/>
              <a:sym typeface="+mn-lt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7911075" y="4127280"/>
            <a:ext cx="380948" cy="380948"/>
          </a:xfrm>
          <a:prstGeom prst="ellipse">
            <a:avLst/>
          </a:prstGeom>
          <a:solidFill>
            <a:srgbClr val="E5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+mn-ea"/>
                <a:cs typeface="+mn-ea"/>
                <a:sym typeface="+mn-lt"/>
              </a:rPr>
              <a:t>+</a:t>
            </a:r>
            <a:endParaRPr lang="zh-CN" altLang="en-US" sz="1600" b="1" dirty="0">
              <a:latin typeface="+mn-ea"/>
              <a:cs typeface="+mn-ea"/>
              <a:sym typeface="+mn-lt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922590" y="2208354"/>
            <a:ext cx="380948" cy="380948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latin typeface="+mn-ea"/>
                <a:cs typeface="+mn-ea"/>
                <a:sym typeface="+mn-lt"/>
              </a:rPr>
              <a:t>+</a:t>
            </a:r>
            <a:endParaRPr lang="zh-CN" altLang="en-US" sz="1600" b="1" dirty="0">
              <a:latin typeface="+mn-ea"/>
              <a:cs typeface="+mn-ea"/>
              <a:sym typeface="+mn-lt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4623192" y="2688903"/>
            <a:ext cx="2945616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在线提供最实用的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IT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实战课程，理论与实践应用有机结合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4623192" y="2188942"/>
            <a:ext cx="2717373" cy="420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35" dirty="0">
                <a:solidFill>
                  <a:srgbClr val="F0F0F0">
                    <a:lumMod val="25000"/>
                  </a:srgbClr>
                </a:solidFill>
                <a:latin typeface="+mn-ea"/>
                <a:ea typeface="+mn-ea"/>
              </a:rPr>
              <a:t>全新的校园学习方式</a:t>
            </a:r>
            <a:endParaRPr lang="zh-CN" altLang="en-US" sz="2135" dirty="0">
              <a:solidFill>
                <a:srgbClr val="F0F0F0">
                  <a:lumMod val="25000"/>
                </a:srgbClr>
              </a:solidFill>
              <a:latin typeface="+mn-ea"/>
              <a:ea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8406362" y="2199573"/>
            <a:ext cx="291456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135" dirty="0">
                <a:solidFill>
                  <a:srgbClr val="F0F0F0">
                    <a:lumMod val="25000"/>
                  </a:srgbClr>
                </a:solidFill>
                <a:latin typeface="+mn-ea"/>
                <a:ea typeface="+mn-ea"/>
              </a:rPr>
              <a:t>个性化内容定制</a:t>
            </a:r>
            <a:endParaRPr lang="zh-CN" altLang="en-US" sz="2135" dirty="0">
              <a:solidFill>
                <a:srgbClr val="F0F0F0">
                  <a:lumMod val="25000"/>
                </a:srgbClr>
              </a:solidFill>
              <a:latin typeface="+mn-ea"/>
              <a:ea typeface="+mn-ea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4623193" y="4118498"/>
            <a:ext cx="271737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09600">
              <a:defRPr/>
            </a:pPr>
            <a:r>
              <a:rPr lang="zh-CN" altLang="en-US" sz="2135" kern="0" dirty="0">
                <a:solidFill>
                  <a:srgbClr val="F0F0F0">
                    <a:lumMod val="25000"/>
                  </a:srgbClr>
                </a:solidFill>
                <a:latin typeface="+mn-ea"/>
                <a:ea typeface="+mn-ea"/>
              </a:rPr>
              <a:t>强大的效果监控系统</a:t>
            </a:r>
            <a:endParaRPr lang="zh-CN" altLang="en-US" sz="2135" kern="0" dirty="0">
              <a:solidFill>
                <a:srgbClr val="F0F0F0">
                  <a:lumMod val="25000"/>
                </a:srgbClr>
              </a:solidFill>
              <a:latin typeface="+mn-ea"/>
              <a:ea typeface="+mn-ea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8406362" y="4118498"/>
            <a:ext cx="2717373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800" b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609600"/>
            <a:r>
              <a:rPr lang="zh-CN" altLang="en-US" sz="2135" kern="0" dirty="0">
                <a:solidFill>
                  <a:srgbClr val="F0F0F0">
                    <a:lumMod val="25000"/>
                  </a:srgbClr>
                </a:solidFill>
                <a:latin typeface="+mn-ea"/>
                <a:ea typeface="+mn-ea"/>
              </a:rPr>
              <a:t>专业讲师及课程体系</a:t>
            </a:r>
            <a:endParaRPr lang="zh-CN" altLang="en-US" sz="2135" kern="0" dirty="0">
              <a:solidFill>
                <a:srgbClr val="F0F0F0">
                  <a:lumMod val="25000"/>
                </a:srgbClr>
              </a:solidFill>
              <a:latin typeface="+mn-ea"/>
              <a:ea typeface="+mn-ea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780127" y="469613"/>
            <a:ext cx="1547218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简      介</a:t>
            </a:r>
            <a:endParaRPr lang="en-US" altLang="zh-CN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414204" y="478972"/>
            <a:ext cx="2726440" cy="701954"/>
            <a:chOff x="356110" y="314658"/>
            <a:chExt cx="3311294" cy="686447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51" name="直接连接符 50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52" name="组合 51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58" name="直接连接符 57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9" name="直接连接符 58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60" name="椭圆 59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55" name="直接连接符 54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6" name="直接连接符 55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7" name="椭圆 56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54" name="椭圆 53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61" name="矩形 60"/>
          <p:cNvSpPr/>
          <p:nvPr/>
        </p:nvSpPr>
        <p:spPr>
          <a:xfrm>
            <a:off x="8406362" y="4686893"/>
            <a:ext cx="2945616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80%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的讲师源于企业一线，为学员打造系统化的职业课程体系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406362" y="2693345"/>
            <a:ext cx="2945616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提供最全的</a:t>
            </a:r>
            <a:r>
              <a:rPr lang="en-US" altLang="zh-CN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IT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技术类微视频课程，满足各学习层级用户的需求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4623192" y="4686893"/>
            <a:ext cx="2945616" cy="574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提供每位学生的学习时长，学习课程数量等学习行为数据</a:t>
            </a:r>
            <a:endParaRPr lang="zh-CN" altLang="en-US" sz="11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189" name="组合 188"/>
          <p:cNvGrpSpPr/>
          <p:nvPr/>
        </p:nvGrpSpPr>
        <p:grpSpPr>
          <a:xfrm>
            <a:off x="840022" y="2242778"/>
            <a:ext cx="2371323" cy="1928062"/>
            <a:chOff x="1533525" y="939800"/>
            <a:chExt cx="5945188" cy="4918075"/>
          </a:xfrm>
        </p:grpSpPr>
        <p:sp>
          <p:nvSpPr>
            <p:cNvPr id="190" name="椭圆 2"/>
            <p:cNvSpPr>
              <a:spLocks noChangeArrowheads="1"/>
            </p:cNvSpPr>
            <p:nvPr/>
          </p:nvSpPr>
          <p:spPr bwMode="auto">
            <a:xfrm>
              <a:off x="3878263" y="2698750"/>
              <a:ext cx="1365250" cy="13668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1" name="同心圆 3"/>
            <p:cNvSpPr/>
            <p:nvPr/>
          </p:nvSpPr>
          <p:spPr bwMode="auto">
            <a:xfrm>
              <a:off x="3708400" y="2508250"/>
              <a:ext cx="1720850" cy="1720850"/>
            </a:xfrm>
            <a:custGeom>
              <a:avLst/>
              <a:gdLst>
                <a:gd name="T0" fmla="*/ 0 w 1720850"/>
                <a:gd name="T1" fmla="*/ 860425 h 1720850"/>
                <a:gd name="T2" fmla="*/ 860425 w 1720850"/>
                <a:gd name="T3" fmla="*/ 0 h 1720850"/>
                <a:gd name="T4" fmla="*/ 1720850 w 1720850"/>
                <a:gd name="T5" fmla="*/ 860425 h 1720850"/>
                <a:gd name="T6" fmla="*/ 860425 w 1720850"/>
                <a:gd name="T7" fmla="*/ 1720850 h 1720850"/>
                <a:gd name="T8" fmla="*/ 0 w 1720850"/>
                <a:gd name="T9" fmla="*/ 860425 h 1720850"/>
                <a:gd name="T10" fmla="*/ 36826 w 1720850"/>
                <a:gd name="T11" fmla="*/ 860425 h 1720850"/>
                <a:gd name="T12" fmla="*/ 860425 w 1720850"/>
                <a:gd name="T13" fmla="*/ 1684024 h 1720850"/>
                <a:gd name="T14" fmla="*/ 1684024 w 1720850"/>
                <a:gd name="T15" fmla="*/ 860425 h 1720850"/>
                <a:gd name="T16" fmla="*/ 860425 w 1720850"/>
                <a:gd name="T17" fmla="*/ 36826 h 1720850"/>
                <a:gd name="T18" fmla="*/ 36826 w 1720850"/>
                <a:gd name="T19" fmla="*/ 860425 h 17208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20850" h="1720850">
                  <a:moveTo>
                    <a:pt x="0" y="860425"/>
                  </a:moveTo>
                  <a:cubicBezTo>
                    <a:pt x="0" y="385225"/>
                    <a:pt x="385225" y="0"/>
                    <a:pt x="860425" y="0"/>
                  </a:cubicBezTo>
                  <a:cubicBezTo>
                    <a:pt x="1335625" y="0"/>
                    <a:pt x="1720850" y="385225"/>
                    <a:pt x="1720850" y="860425"/>
                  </a:cubicBezTo>
                  <a:cubicBezTo>
                    <a:pt x="1720850" y="1335625"/>
                    <a:pt x="1335625" y="1720850"/>
                    <a:pt x="860425" y="1720850"/>
                  </a:cubicBezTo>
                  <a:cubicBezTo>
                    <a:pt x="385225" y="1720850"/>
                    <a:pt x="0" y="1335625"/>
                    <a:pt x="0" y="860425"/>
                  </a:cubicBezTo>
                  <a:close/>
                  <a:moveTo>
                    <a:pt x="36826" y="860425"/>
                  </a:moveTo>
                  <a:cubicBezTo>
                    <a:pt x="36826" y="1315286"/>
                    <a:pt x="405564" y="1684024"/>
                    <a:pt x="860425" y="1684024"/>
                  </a:cubicBezTo>
                  <a:cubicBezTo>
                    <a:pt x="1315286" y="1684024"/>
                    <a:pt x="1684024" y="1315286"/>
                    <a:pt x="1684024" y="860425"/>
                  </a:cubicBezTo>
                  <a:cubicBezTo>
                    <a:pt x="1684024" y="405564"/>
                    <a:pt x="1315286" y="36826"/>
                    <a:pt x="860425" y="36826"/>
                  </a:cubicBezTo>
                  <a:cubicBezTo>
                    <a:pt x="405564" y="36826"/>
                    <a:pt x="36826" y="405564"/>
                    <a:pt x="36826" y="860425"/>
                  </a:cubicBezTo>
                  <a:close/>
                </a:path>
              </a:pathLst>
            </a:custGeom>
            <a:solidFill>
              <a:schemeClr val="bg1">
                <a:alpha val="31999"/>
              </a:schemeClr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2" name="椭圆 4"/>
            <p:cNvSpPr>
              <a:spLocks noChangeArrowheads="1"/>
            </p:cNvSpPr>
            <p:nvPr/>
          </p:nvSpPr>
          <p:spPr bwMode="auto">
            <a:xfrm>
              <a:off x="1636713" y="2363788"/>
              <a:ext cx="669925" cy="668337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9D9D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193" name="同心圆 5"/>
            <p:cNvSpPr/>
            <p:nvPr/>
          </p:nvSpPr>
          <p:spPr bwMode="auto">
            <a:xfrm>
              <a:off x="1533525" y="2259013"/>
              <a:ext cx="885825" cy="887412"/>
            </a:xfrm>
            <a:custGeom>
              <a:avLst/>
              <a:gdLst>
                <a:gd name="T0" fmla="*/ 0 w 885825"/>
                <a:gd name="T1" fmla="*/ 443706 h 887412"/>
                <a:gd name="T2" fmla="*/ 442913 w 885825"/>
                <a:gd name="T3" fmla="*/ 0 h 887412"/>
                <a:gd name="T4" fmla="*/ 885826 w 885825"/>
                <a:gd name="T5" fmla="*/ 443706 h 887412"/>
                <a:gd name="T6" fmla="*/ 442913 w 885825"/>
                <a:gd name="T7" fmla="*/ 887412 h 887412"/>
                <a:gd name="T8" fmla="*/ 0 w 885825"/>
                <a:gd name="T9" fmla="*/ 443706 h 887412"/>
                <a:gd name="T10" fmla="*/ 18957 w 885825"/>
                <a:gd name="T11" fmla="*/ 443706 h 887412"/>
                <a:gd name="T12" fmla="*/ 442913 w 885825"/>
                <a:gd name="T13" fmla="*/ 868455 h 887412"/>
                <a:gd name="T14" fmla="*/ 866869 w 885825"/>
                <a:gd name="T15" fmla="*/ 443706 h 887412"/>
                <a:gd name="T16" fmla="*/ 442913 w 885825"/>
                <a:gd name="T17" fmla="*/ 18957 h 887412"/>
                <a:gd name="T18" fmla="*/ 18957 w 885825"/>
                <a:gd name="T19" fmla="*/ 443706 h 887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85825" h="887412">
                  <a:moveTo>
                    <a:pt x="0" y="443706"/>
                  </a:moveTo>
                  <a:cubicBezTo>
                    <a:pt x="0" y="198654"/>
                    <a:pt x="198299" y="0"/>
                    <a:pt x="442913" y="0"/>
                  </a:cubicBezTo>
                  <a:cubicBezTo>
                    <a:pt x="687527" y="0"/>
                    <a:pt x="885826" y="198654"/>
                    <a:pt x="885826" y="443706"/>
                  </a:cubicBezTo>
                  <a:cubicBezTo>
                    <a:pt x="885826" y="688758"/>
                    <a:pt x="687527" y="887412"/>
                    <a:pt x="442913" y="887412"/>
                  </a:cubicBezTo>
                  <a:cubicBezTo>
                    <a:pt x="198299" y="887412"/>
                    <a:pt x="0" y="688758"/>
                    <a:pt x="0" y="443706"/>
                  </a:cubicBezTo>
                  <a:close/>
                  <a:moveTo>
                    <a:pt x="18957" y="443706"/>
                  </a:moveTo>
                  <a:cubicBezTo>
                    <a:pt x="18957" y="678288"/>
                    <a:pt x="208769" y="868455"/>
                    <a:pt x="442913" y="868455"/>
                  </a:cubicBezTo>
                  <a:cubicBezTo>
                    <a:pt x="677057" y="868455"/>
                    <a:pt x="866869" y="678288"/>
                    <a:pt x="866869" y="443706"/>
                  </a:cubicBezTo>
                  <a:cubicBezTo>
                    <a:pt x="866869" y="209124"/>
                    <a:pt x="677057" y="18957"/>
                    <a:pt x="442913" y="18957"/>
                  </a:cubicBezTo>
                  <a:cubicBezTo>
                    <a:pt x="208769" y="18957"/>
                    <a:pt x="18957" y="209124"/>
                    <a:pt x="18957" y="443706"/>
                  </a:cubicBezTo>
                  <a:close/>
                </a:path>
              </a:pathLst>
            </a:custGeom>
            <a:gradFill rotWithShape="1">
              <a:gsLst>
                <a:gs pos="0">
                  <a:srgbClr val="FFFFFF">
                    <a:alpha val="31999"/>
                  </a:srgbClr>
                </a:gs>
                <a:gs pos="100000">
                  <a:srgbClr val="D9D9D9"/>
                </a:gs>
              </a:gsLst>
              <a:lin ang="5400000" scaled="1"/>
            </a:gra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194" name="空心弧 7"/>
            <p:cNvSpPr/>
            <p:nvPr/>
          </p:nvSpPr>
          <p:spPr bwMode="auto">
            <a:xfrm rot="15780322">
              <a:off x="1552575" y="2330450"/>
              <a:ext cx="817563" cy="817563"/>
            </a:xfrm>
            <a:custGeom>
              <a:avLst/>
              <a:gdLst>
                <a:gd name="T0" fmla="*/ 0 w 817563"/>
                <a:gd name="T1" fmla="*/ 408782 h 817563"/>
                <a:gd name="T2" fmla="*/ 224729 w 817563"/>
                <a:gd name="T3" fmla="*/ 43779 h 817563"/>
                <a:gd name="T4" fmla="*/ 234660 w 817563"/>
                <a:gd name="T5" fmla="*/ 63474 h 817563"/>
                <a:gd name="T6" fmla="*/ 22058 w 817563"/>
                <a:gd name="T7" fmla="*/ 408781 h 817563"/>
                <a:gd name="T8" fmla="*/ 0 w 817563"/>
                <a:gd name="T9" fmla="*/ 408782 h 817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7563" h="817563">
                  <a:moveTo>
                    <a:pt x="0" y="408782"/>
                  </a:moveTo>
                  <a:cubicBezTo>
                    <a:pt x="0" y="254447"/>
                    <a:pt x="86922" y="113268"/>
                    <a:pt x="224729" y="43779"/>
                  </a:cubicBezTo>
                  <a:lnTo>
                    <a:pt x="234660" y="63474"/>
                  </a:lnTo>
                  <a:cubicBezTo>
                    <a:pt x="104289" y="129213"/>
                    <a:pt x="22058" y="262774"/>
                    <a:pt x="22058" y="408781"/>
                  </a:cubicBezTo>
                  <a:lnTo>
                    <a:pt x="0" y="408782"/>
                  </a:lnTo>
                  <a:close/>
                </a:path>
              </a:pathLst>
            </a:custGeom>
            <a:solidFill>
              <a:srgbClr val="BF9000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grpSp>
          <p:nvGrpSpPr>
            <p:cNvPr id="195" name="组合 11"/>
            <p:cNvGrpSpPr/>
            <p:nvPr/>
          </p:nvGrpSpPr>
          <p:grpSpPr bwMode="auto">
            <a:xfrm rot="17735017">
              <a:off x="6172994" y="4753769"/>
              <a:ext cx="585787" cy="587375"/>
              <a:chOff x="0" y="0"/>
              <a:chExt cx="886152" cy="888192"/>
            </a:xfrm>
          </p:grpSpPr>
          <p:sp>
            <p:nvSpPr>
              <p:cNvPr id="246" name="椭圆 8"/>
              <p:cNvSpPr>
                <a:spLocks noChangeArrowheads="1"/>
              </p:cNvSpPr>
              <p:nvPr/>
            </p:nvSpPr>
            <p:spPr bwMode="auto">
              <a:xfrm>
                <a:off x="104437" y="101646"/>
                <a:ext cx="670019" cy="66974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7" name="同心圆 9"/>
              <p:cNvSpPr/>
              <p:nvPr/>
            </p:nvSpPr>
            <p:spPr bwMode="auto">
              <a:xfrm>
                <a:off x="-519" y="117"/>
                <a:ext cx="886152" cy="885792"/>
              </a:xfrm>
              <a:custGeom>
                <a:avLst/>
                <a:gdLst>
                  <a:gd name="T0" fmla="*/ 0 w 886152"/>
                  <a:gd name="T1" fmla="*/ 442896 h 885792"/>
                  <a:gd name="T2" fmla="*/ 443076 w 886152"/>
                  <a:gd name="T3" fmla="*/ 0 h 885792"/>
                  <a:gd name="T4" fmla="*/ 886152 w 886152"/>
                  <a:gd name="T5" fmla="*/ 442896 h 885792"/>
                  <a:gd name="T6" fmla="*/ 443076 w 886152"/>
                  <a:gd name="T7" fmla="*/ 885792 h 885792"/>
                  <a:gd name="T8" fmla="*/ 0 w 886152"/>
                  <a:gd name="T9" fmla="*/ 442896 h 885792"/>
                  <a:gd name="T10" fmla="*/ 18956 w 886152"/>
                  <a:gd name="T11" fmla="*/ 442896 h 885792"/>
                  <a:gd name="T12" fmla="*/ 443076 w 886152"/>
                  <a:gd name="T13" fmla="*/ 866836 h 885792"/>
                  <a:gd name="T14" fmla="*/ 867196 w 886152"/>
                  <a:gd name="T15" fmla="*/ 442896 h 885792"/>
                  <a:gd name="T16" fmla="*/ 443076 w 886152"/>
                  <a:gd name="T17" fmla="*/ 18956 h 885792"/>
                  <a:gd name="T18" fmla="*/ 18956 w 886152"/>
                  <a:gd name="T19" fmla="*/ 442896 h 885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6152" h="885792">
                    <a:moveTo>
                      <a:pt x="0" y="442896"/>
                    </a:moveTo>
                    <a:cubicBezTo>
                      <a:pt x="0" y="198291"/>
                      <a:pt x="198372" y="0"/>
                      <a:pt x="443076" y="0"/>
                    </a:cubicBezTo>
                    <a:cubicBezTo>
                      <a:pt x="687780" y="0"/>
                      <a:pt x="886152" y="198291"/>
                      <a:pt x="886152" y="442896"/>
                    </a:cubicBezTo>
                    <a:cubicBezTo>
                      <a:pt x="886152" y="687501"/>
                      <a:pt x="687780" y="885792"/>
                      <a:pt x="443076" y="885792"/>
                    </a:cubicBezTo>
                    <a:cubicBezTo>
                      <a:pt x="198372" y="885792"/>
                      <a:pt x="0" y="687501"/>
                      <a:pt x="0" y="442896"/>
                    </a:cubicBezTo>
                    <a:close/>
                    <a:moveTo>
                      <a:pt x="18956" y="442896"/>
                    </a:moveTo>
                    <a:cubicBezTo>
                      <a:pt x="18956" y="677032"/>
                      <a:pt x="208841" y="866836"/>
                      <a:pt x="443076" y="866836"/>
                    </a:cubicBezTo>
                    <a:cubicBezTo>
                      <a:pt x="677311" y="866836"/>
                      <a:pt x="867196" y="677032"/>
                      <a:pt x="867196" y="442896"/>
                    </a:cubicBezTo>
                    <a:cubicBezTo>
                      <a:pt x="867196" y="208760"/>
                      <a:pt x="677311" y="18956"/>
                      <a:pt x="443076" y="18956"/>
                    </a:cubicBezTo>
                    <a:cubicBezTo>
                      <a:pt x="208841" y="18956"/>
                      <a:pt x="18956" y="208760"/>
                      <a:pt x="18956" y="4428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1999"/>
                    </a:srgbClr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8" name="空心弧 10"/>
              <p:cNvSpPr/>
              <p:nvPr/>
            </p:nvSpPr>
            <p:spPr bwMode="auto">
              <a:xfrm rot="15780322">
                <a:off x="18282" y="70450"/>
                <a:ext cx="816176" cy="816509"/>
              </a:xfrm>
              <a:custGeom>
                <a:avLst/>
                <a:gdLst>
                  <a:gd name="T0" fmla="*/ 0 w 816176"/>
                  <a:gd name="T1" fmla="*/ 408255 h 816509"/>
                  <a:gd name="T2" fmla="*/ 224287 w 816176"/>
                  <a:gd name="T3" fmla="*/ 43753 h 816509"/>
                  <a:gd name="T4" fmla="*/ 234202 w 816176"/>
                  <a:gd name="T5" fmla="*/ 63415 h 816509"/>
                  <a:gd name="T6" fmla="*/ 22020 w 816176"/>
                  <a:gd name="T7" fmla="*/ 408255 h 816509"/>
                  <a:gd name="T8" fmla="*/ 0 w 816176"/>
                  <a:gd name="T9" fmla="*/ 408255 h 8165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176" h="816509">
                    <a:moveTo>
                      <a:pt x="0" y="408255"/>
                    </a:moveTo>
                    <a:cubicBezTo>
                      <a:pt x="0" y="254143"/>
                      <a:pt x="86748" y="113164"/>
                      <a:pt x="224287" y="43753"/>
                    </a:cubicBezTo>
                    <a:lnTo>
                      <a:pt x="234202" y="63415"/>
                    </a:lnTo>
                    <a:cubicBezTo>
                      <a:pt x="104085" y="129083"/>
                      <a:pt x="22020" y="262456"/>
                      <a:pt x="22020" y="408255"/>
                    </a:cubicBezTo>
                    <a:lnTo>
                      <a:pt x="0" y="408255"/>
                    </a:lnTo>
                    <a:close/>
                  </a:path>
                </a:pathLst>
              </a:custGeom>
              <a:solidFill>
                <a:srgbClr val="BF9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96" name="组合 12"/>
            <p:cNvGrpSpPr/>
            <p:nvPr/>
          </p:nvGrpSpPr>
          <p:grpSpPr bwMode="auto">
            <a:xfrm>
              <a:off x="4330700" y="939800"/>
              <a:ext cx="701675" cy="703263"/>
              <a:chOff x="0" y="0"/>
              <a:chExt cx="886152" cy="888192"/>
            </a:xfrm>
          </p:grpSpPr>
          <p:sp>
            <p:nvSpPr>
              <p:cNvPr id="243" name="椭圆 13"/>
              <p:cNvSpPr>
                <a:spLocks noChangeArrowheads="1"/>
              </p:cNvSpPr>
              <p:nvPr/>
            </p:nvSpPr>
            <p:spPr bwMode="auto">
              <a:xfrm>
                <a:off x="104253" y="104257"/>
                <a:ext cx="669626" cy="669652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4" name="同心圆 14"/>
              <p:cNvSpPr/>
              <p:nvPr/>
            </p:nvSpPr>
            <p:spPr bwMode="auto">
              <a:xfrm>
                <a:off x="0" y="0"/>
                <a:ext cx="886152" cy="886186"/>
              </a:xfrm>
              <a:custGeom>
                <a:avLst/>
                <a:gdLst>
                  <a:gd name="T0" fmla="*/ 0 w 886152"/>
                  <a:gd name="T1" fmla="*/ 443093 h 886186"/>
                  <a:gd name="T2" fmla="*/ 443076 w 886152"/>
                  <a:gd name="T3" fmla="*/ 0 h 886186"/>
                  <a:gd name="T4" fmla="*/ 886152 w 886152"/>
                  <a:gd name="T5" fmla="*/ 443093 h 886186"/>
                  <a:gd name="T6" fmla="*/ 443076 w 886152"/>
                  <a:gd name="T7" fmla="*/ 886186 h 886186"/>
                  <a:gd name="T8" fmla="*/ 0 w 886152"/>
                  <a:gd name="T9" fmla="*/ 443093 h 886186"/>
                  <a:gd name="T10" fmla="*/ 18964 w 886152"/>
                  <a:gd name="T11" fmla="*/ 443093 h 886186"/>
                  <a:gd name="T12" fmla="*/ 443076 w 886152"/>
                  <a:gd name="T13" fmla="*/ 867222 h 886186"/>
                  <a:gd name="T14" fmla="*/ 867188 w 886152"/>
                  <a:gd name="T15" fmla="*/ 443093 h 886186"/>
                  <a:gd name="T16" fmla="*/ 443076 w 886152"/>
                  <a:gd name="T17" fmla="*/ 18964 h 886186"/>
                  <a:gd name="T18" fmla="*/ 18964 w 886152"/>
                  <a:gd name="T19" fmla="*/ 443093 h 886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6152" h="886186">
                    <a:moveTo>
                      <a:pt x="0" y="443093"/>
                    </a:moveTo>
                    <a:cubicBezTo>
                      <a:pt x="0" y="198379"/>
                      <a:pt x="198372" y="0"/>
                      <a:pt x="443076" y="0"/>
                    </a:cubicBezTo>
                    <a:cubicBezTo>
                      <a:pt x="687780" y="0"/>
                      <a:pt x="886152" y="198379"/>
                      <a:pt x="886152" y="443093"/>
                    </a:cubicBezTo>
                    <a:cubicBezTo>
                      <a:pt x="886152" y="687807"/>
                      <a:pt x="687780" y="886186"/>
                      <a:pt x="443076" y="886186"/>
                    </a:cubicBezTo>
                    <a:cubicBezTo>
                      <a:pt x="198372" y="886186"/>
                      <a:pt x="0" y="687807"/>
                      <a:pt x="0" y="443093"/>
                    </a:cubicBezTo>
                    <a:close/>
                    <a:moveTo>
                      <a:pt x="18964" y="443093"/>
                    </a:moveTo>
                    <a:cubicBezTo>
                      <a:pt x="18964" y="677333"/>
                      <a:pt x="208845" y="867222"/>
                      <a:pt x="443076" y="867222"/>
                    </a:cubicBezTo>
                    <a:cubicBezTo>
                      <a:pt x="677307" y="867222"/>
                      <a:pt x="867188" y="677333"/>
                      <a:pt x="867188" y="443093"/>
                    </a:cubicBezTo>
                    <a:cubicBezTo>
                      <a:pt x="867188" y="208853"/>
                      <a:pt x="677307" y="18964"/>
                      <a:pt x="443076" y="18964"/>
                    </a:cubicBezTo>
                    <a:cubicBezTo>
                      <a:pt x="208845" y="18964"/>
                      <a:pt x="18964" y="208853"/>
                      <a:pt x="18964" y="443093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1999"/>
                    </a:srgbClr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5" name="空心弧 15"/>
              <p:cNvSpPr/>
              <p:nvPr/>
            </p:nvSpPr>
            <p:spPr bwMode="auto">
              <a:xfrm rot="15780322">
                <a:off x="20033" y="72194"/>
                <a:ext cx="816014" cy="815982"/>
              </a:xfrm>
              <a:custGeom>
                <a:avLst/>
                <a:gdLst>
                  <a:gd name="T0" fmla="*/ 0 w 816014"/>
                  <a:gd name="T1" fmla="*/ 407991 h 815982"/>
                  <a:gd name="T2" fmla="*/ 224309 w 816014"/>
                  <a:gd name="T3" fmla="*/ 43691 h 815982"/>
                  <a:gd name="T4" fmla="*/ 234221 w 816014"/>
                  <a:gd name="T5" fmla="*/ 63349 h 815982"/>
                  <a:gd name="T6" fmla="*/ 22015 w 816014"/>
                  <a:gd name="T7" fmla="*/ 407991 h 815982"/>
                  <a:gd name="T8" fmla="*/ 0 w 816014"/>
                  <a:gd name="T9" fmla="*/ 407991 h 8159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014" h="815982">
                    <a:moveTo>
                      <a:pt x="0" y="407991"/>
                    </a:moveTo>
                    <a:cubicBezTo>
                      <a:pt x="0" y="253952"/>
                      <a:pt x="86760" y="113045"/>
                      <a:pt x="224309" y="43691"/>
                    </a:cubicBezTo>
                    <a:lnTo>
                      <a:pt x="234221" y="63349"/>
                    </a:lnTo>
                    <a:cubicBezTo>
                      <a:pt x="104094" y="128960"/>
                      <a:pt x="22015" y="262264"/>
                      <a:pt x="22015" y="407991"/>
                    </a:cubicBezTo>
                    <a:lnTo>
                      <a:pt x="0" y="407991"/>
                    </a:lnTo>
                    <a:close/>
                  </a:path>
                </a:pathLst>
              </a:custGeom>
              <a:solidFill>
                <a:srgbClr val="548235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97" name="组合 16"/>
            <p:cNvGrpSpPr/>
            <p:nvPr/>
          </p:nvGrpSpPr>
          <p:grpSpPr bwMode="auto">
            <a:xfrm>
              <a:off x="3414713" y="4419600"/>
              <a:ext cx="463550" cy="463550"/>
              <a:chOff x="0" y="0"/>
              <a:chExt cx="886152" cy="888192"/>
            </a:xfrm>
          </p:grpSpPr>
          <p:sp>
            <p:nvSpPr>
              <p:cNvPr id="240" name="椭圆 17"/>
              <p:cNvSpPr>
                <a:spLocks noChangeArrowheads="1"/>
              </p:cNvSpPr>
              <p:nvPr/>
            </p:nvSpPr>
            <p:spPr bwMode="auto">
              <a:xfrm>
                <a:off x="103182" y="103420"/>
                <a:ext cx="670683" cy="66918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41" name="同心圆 18"/>
              <p:cNvSpPr/>
              <p:nvPr/>
            </p:nvSpPr>
            <p:spPr bwMode="auto">
              <a:xfrm>
                <a:off x="0" y="0"/>
                <a:ext cx="886152" cy="885151"/>
              </a:xfrm>
              <a:custGeom>
                <a:avLst/>
                <a:gdLst>
                  <a:gd name="T0" fmla="*/ 0 w 886152"/>
                  <a:gd name="T1" fmla="*/ 442576 h 885151"/>
                  <a:gd name="T2" fmla="*/ 443076 w 886152"/>
                  <a:gd name="T3" fmla="*/ 0 h 885151"/>
                  <a:gd name="T4" fmla="*/ 886152 w 886152"/>
                  <a:gd name="T5" fmla="*/ 442576 h 885151"/>
                  <a:gd name="T6" fmla="*/ 443076 w 886152"/>
                  <a:gd name="T7" fmla="*/ 885152 h 885151"/>
                  <a:gd name="T8" fmla="*/ 0 w 886152"/>
                  <a:gd name="T9" fmla="*/ 442576 h 885151"/>
                  <a:gd name="T10" fmla="*/ 18942 w 886152"/>
                  <a:gd name="T11" fmla="*/ 442576 h 885151"/>
                  <a:gd name="T12" fmla="*/ 443076 w 886152"/>
                  <a:gd name="T13" fmla="*/ 866209 h 885151"/>
                  <a:gd name="T14" fmla="*/ 867210 w 886152"/>
                  <a:gd name="T15" fmla="*/ 442576 h 885151"/>
                  <a:gd name="T16" fmla="*/ 443076 w 886152"/>
                  <a:gd name="T17" fmla="*/ 18943 h 885151"/>
                  <a:gd name="T18" fmla="*/ 18942 w 886152"/>
                  <a:gd name="T19" fmla="*/ 442576 h 885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6152" h="885151">
                    <a:moveTo>
                      <a:pt x="0" y="442576"/>
                    </a:moveTo>
                    <a:cubicBezTo>
                      <a:pt x="0" y="198148"/>
                      <a:pt x="198372" y="0"/>
                      <a:pt x="443076" y="0"/>
                    </a:cubicBezTo>
                    <a:cubicBezTo>
                      <a:pt x="687780" y="0"/>
                      <a:pt x="886152" y="198148"/>
                      <a:pt x="886152" y="442576"/>
                    </a:cubicBezTo>
                    <a:cubicBezTo>
                      <a:pt x="886152" y="687004"/>
                      <a:pt x="687780" y="885152"/>
                      <a:pt x="443076" y="885152"/>
                    </a:cubicBezTo>
                    <a:cubicBezTo>
                      <a:pt x="198372" y="885152"/>
                      <a:pt x="0" y="687004"/>
                      <a:pt x="0" y="442576"/>
                    </a:cubicBezTo>
                    <a:close/>
                    <a:moveTo>
                      <a:pt x="18942" y="442576"/>
                    </a:moveTo>
                    <a:cubicBezTo>
                      <a:pt x="18942" y="676542"/>
                      <a:pt x="208833" y="866209"/>
                      <a:pt x="443076" y="866209"/>
                    </a:cubicBezTo>
                    <a:cubicBezTo>
                      <a:pt x="677319" y="866209"/>
                      <a:pt x="867210" y="676542"/>
                      <a:pt x="867210" y="442576"/>
                    </a:cubicBezTo>
                    <a:cubicBezTo>
                      <a:pt x="867210" y="208610"/>
                      <a:pt x="677319" y="18943"/>
                      <a:pt x="443076" y="18943"/>
                    </a:cubicBezTo>
                    <a:cubicBezTo>
                      <a:pt x="208833" y="18943"/>
                      <a:pt x="18942" y="208610"/>
                      <a:pt x="18942" y="44257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1999"/>
                    </a:srgbClr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42" name="空心弧 19"/>
              <p:cNvSpPr/>
              <p:nvPr/>
            </p:nvSpPr>
            <p:spPr bwMode="auto">
              <a:xfrm rot="15780322">
                <a:off x="20302" y="70900"/>
                <a:ext cx="818231" cy="816353"/>
              </a:xfrm>
              <a:custGeom>
                <a:avLst/>
                <a:gdLst>
                  <a:gd name="T0" fmla="*/ 0 w 818231"/>
                  <a:gd name="T1" fmla="*/ 408177 h 816353"/>
                  <a:gd name="T2" fmla="*/ 225250 w 818231"/>
                  <a:gd name="T3" fmla="*/ 43545 h 816353"/>
                  <a:gd name="T4" fmla="*/ 235166 w 818231"/>
                  <a:gd name="T5" fmla="*/ 63211 h 816353"/>
                  <a:gd name="T6" fmla="*/ 22025 w 818231"/>
                  <a:gd name="T7" fmla="*/ 408176 h 816353"/>
                  <a:gd name="T8" fmla="*/ 0 w 818231"/>
                  <a:gd name="T9" fmla="*/ 408177 h 816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8231" h="816353">
                    <a:moveTo>
                      <a:pt x="0" y="408177"/>
                    </a:moveTo>
                    <a:cubicBezTo>
                      <a:pt x="0" y="253934"/>
                      <a:pt x="87145" y="112865"/>
                      <a:pt x="225250" y="43545"/>
                    </a:cubicBezTo>
                    <a:lnTo>
                      <a:pt x="235166" y="63211"/>
                    </a:lnTo>
                    <a:cubicBezTo>
                      <a:pt x="104486" y="128787"/>
                      <a:pt x="22025" y="262249"/>
                      <a:pt x="22025" y="408176"/>
                    </a:cubicBezTo>
                    <a:lnTo>
                      <a:pt x="0" y="408177"/>
                    </a:lnTo>
                    <a:close/>
                  </a:path>
                </a:pathLst>
              </a:custGeom>
              <a:solidFill>
                <a:srgbClr val="BF9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98" name="组合 20"/>
            <p:cNvGrpSpPr/>
            <p:nvPr/>
          </p:nvGrpSpPr>
          <p:grpSpPr bwMode="auto">
            <a:xfrm rot="17481390">
              <a:off x="6330950" y="2249488"/>
              <a:ext cx="1146175" cy="1149350"/>
              <a:chOff x="0" y="0"/>
              <a:chExt cx="886152" cy="888192"/>
            </a:xfrm>
          </p:grpSpPr>
          <p:sp>
            <p:nvSpPr>
              <p:cNvPr id="237" name="椭圆 21"/>
              <p:cNvSpPr>
                <a:spLocks noChangeArrowheads="1"/>
              </p:cNvSpPr>
              <p:nvPr/>
            </p:nvSpPr>
            <p:spPr bwMode="auto">
              <a:xfrm>
                <a:off x="105592" y="103737"/>
                <a:ext cx="668909" cy="66859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8" name="同心圆 22"/>
              <p:cNvSpPr/>
              <p:nvPr/>
            </p:nvSpPr>
            <p:spPr bwMode="auto">
              <a:xfrm>
                <a:off x="696" y="-362"/>
                <a:ext cx="886152" cy="885738"/>
              </a:xfrm>
              <a:custGeom>
                <a:avLst/>
                <a:gdLst>
                  <a:gd name="T0" fmla="*/ 0 w 886152"/>
                  <a:gd name="T1" fmla="*/ 442869 h 885738"/>
                  <a:gd name="T2" fmla="*/ 443076 w 886152"/>
                  <a:gd name="T3" fmla="*/ 0 h 885738"/>
                  <a:gd name="T4" fmla="*/ 886152 w 886152"/>
                  <a:gd name="T5" fmla="*/ 442869 h 885738"/>
                  <a:gd name="T6" fmla="*/ 443076 w 886152"/>
                  <a:gd name="T7" fmla="*/ 885738 h 885738"/>
                  <a:gd name="T8" fmla="*/ 0 w 886152"/>
                  <a:gd name="T9" fmla="*/ 442869 h 885738"/>
                  <a:gd name="T10" fmla="*/ 18955 w 886152"/>
                  <a:gd name="T11" fmla="*/ 442869 h 885738"/>
                  <a:gd name="T12" fmla="*/ 443076 w 886152"/>
                  <a:gd name="T13" fmla="*/ 866783 h 885738"/>
                  <a:gd name="T14" fmla="*/ 867197 w 886152"/>
                  <a:gd name="T15" fmla="*/ 442869 h 885738"/>
                  <a:gd name="T16" fmla="*/ 443076 w 886152"/>
                  <a:gd name="T17" fmla="*/ 18955 h 885738"/>
                  <a:gd name="T18" fmla="*/ 18955 w 886152"/>
                  <a:gd name="T19" fmla="*/ 442869 h 8857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6152" h="885738">
                    <a:moveTo>
                      <a:pt x="0" y="442869"/>
                    </a:moveTo>
                    <a:cubicBezTo>
                      <a:pt x="0" y="198279"/>
                      <a:pt x="198372" y="0"/>
                      <a:pt x="443076" y="0"/>
                    </a:cubicBezTo>
                    <a:cubicBezTo>
                      <a:pt x="687780" y="0"/>
                      <a:pt x="886152" y="198279"/>
                      <a:pt x="886152" y="442869"/>
                    </a:cubicBezTo>
                    <a:cubicBezTo>
                      <a:pt x="886152" y="687459"/>
                      <a:pt x="687780" y="885738"/>
                      <a:pt x="443076" y="885738"/>
                    </a:cubicBezTo>
                    <a:cubicBezTo>
                      <a:pt x="198372" y="885738"/>
                      <a:pt x="0" y="687459"/>
                      <a:pt x="0" y="442869"/>
                    </a:cubicBezTo>
                    <a:close/>
                    <a:moveTo>
                      <a:pt x="18955" y="442869"/>
                    </a:moveTo>
                    <a:cubicBezTo>
                      <a:pt x="18955" y="676990"/>
                      <a:pt x="208840" y="866783"/>
                      <a:pt x="443076" y="866783"/>
                    </a:cubicBezTo>
                    <a:cubicBezTo>
                      <a:pt x="677312" y="866783"/>
                      <a:pt x="867197" y="676990"/>
                      <a:pt x="867197" y="442869"/>
                    </a:cubicBezTo>
                    <a:cubicBezTo>
                      <a:pt x="867197" y="208748"/>
                      <a:pt x="677312" y="18955"/>
                      <a:pt x="443076" y="18955"/>
                    </a:cubicBezTo>
                    <a:cubicBezTo>
                      <a:pt x="208840" y="18955"/>
                      <a:pt x="18955" y="208748"/>
                      <a:pt x="18955" y="442869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1999"/>
                    </a:srgbClr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9" name="空心弧 23"/>
              <p:cNvSpPr/>
              <p:nvPr/>
            </p:nvSpPr>
            <p:spPr bwMode="auto">
              <a:xfrm rot="15780322">
                <a:off x="20385" y="69904"/>
                <a:ext cx="817038" cy="817420"/>
              </a:xfrm>
              <a:custGeom>
                <a:avLst/>
                <a:gdLst>
                  <a:gd name="T0" fmla="*/ 0 w 817038"/>
                  <a:gd name="T1" fmla="*/ 408710 h 817420"/>
                  <a:gd name="T2" fmla="*/ 224516 w 817038"/>
                  <a:gd name="T3" fmla="*/ 43806 h 817420"/>
                  <a:gd name="T4" fmla="*/ 234441 w 817038"/>
                  <a:gd name="T5" fmla="*/ 63489 h 817420"/>
                  <a:gd name="T6" fmla="*/ 22044 w 817038"/>
                  <a:gd name="T7" fmla="*/ 408710 h 817420"/>
                  <a:gd name="T8" fmla="*/ 0 w 817038"/>
                  <a:gd name="T9" fmla="*/ 408710 h 817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7038" h="817420">
                    <a:moveTo>
                      <a:pt x="0" y="408710"/>
                    </a:moveTo>
                    <a:cubicBezTo>
                      <a:pt x="0" y="254429"/>
                      <a:pt x="86836" y="113296"/>
                      <a:pt x="224516" y="43806"/>
                    </a:cubicBezTo>
                    <a:lnTo>
                      <a:pt x="234441" y="63489"/>
                    </a:lnTo>
                    <a:cubicBezTo>
                      <a:pt x="104192" y="129232"/>
                      <a:pt x="22044" y="262752"/>
                      <a:pt x="22044" y="408710"/>
                    </a:cubicBezTo>
                    <a:lnTo>
                      <a:pt x="0" y="40871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199" name="组合 24"/>
            <p:cNvGrpSpPr/>
            <p:nvPr/>
          </p:nvGrpSpPr>
          <p:grpSpPr bwMode="auto">
            <a:xfrm>
              <a:off x="3268663" y="2239963"/>
              <a:ext cx="296862" cy="296862"/>
              <a:chOff x="0" y="0"/>
              <a:chExt cx="886152" cy="888192"/>
            </a:xfrm>
          </p:grpSpPr>
          <p:sp>
            <p:nvSpPr>
              <p:cNvPr id="234" name="椭圆 25"/>
              <p:cNvSpPr>
                <a:spLocks noChangeArrowheads="1"/>
              </p:cNvSpPr>
              <p:nvPr/>
            </p:nvSpPr>
            <p:spPr bwMode="auto">
              <a:xfrm>
                <a:off x="104253" y="104493"/>
                <a:ext cx="668168" cy="669706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5" name="同心圆 26"/>
              <p:cNvSpPr/>
              <p:nvPr/>
            </p:nvSpPr>
            <p:spPr bwMode="auto">
              <a:xfrm>
                <a:off x="0" y="0"/>
                <a:ext cx="886152" cy="888192"/>
              </a:xfrm>
              <a:custGeom>
                <a:avLst/>
                <a:gdLst>
                  <a:gd name="T0" fmla="*/ 0 w 886152"/>
                  <a:gd name="T1" fmla="*/ 444096 h 888192"/>
                  <a:gd name="T2" fmla="*/ 443076 w 886152"/>
                  <a:gd name="T3" fmla="*/ 0 h 888192"/>
                  <a:gd name="T4" fmla="*/ 886152 w 886152"/>
                  <a:gd name="T5" fmla="*/ 444096 h 888192"/>
                  <a:gd name="T6" fmla="*/ 443076 w 886152"/>
                  <a:gd name="T7" fmla="*/ 888192 h 888192"/>
                  <a:gd name="T8" fmla="*/ 0 w 886152"/>
                  <a:gd name="T9" fmla="*/ 444096 h 888192"/>
                  <a:gd name="T10" fmla="*/ 18964 w 886152"/>
                  <a:gd name="T11" fmla="*/ 444096 h 888192"/>
                  <a:gd name="T12" fmla="*/ 443076 w 886152"/>
                  <a:gd name="T13" fmla="*/ 869228 h 888192"/>
                  <a:gd name="T14" fmla="*/ 867188 w 886152"/>
                  <a:gd name="T15" fmla="*/ 444096 h 888192"/>
                  <a:gd name="T16" fmla="*/ 443076 w 886152"/>
                  <a:gd name="T17" fmla="*/ 18964 h 888192"/>
                  <a:gd name="T18" fmla="*/ 18964 w 886152"/>
                  <a:gd name="T19" fmla="*/ 444096 h 888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6152" h="888192">
                    <a:moveTo>
                      <a:pt x="0" y="444096"/>
                    </a:moveTo>
                    <a:cubicBezTo>
                      <a:pt x="0" y="198829"/>
                      <a:pt x="198372" y="0"/>
                      <a:pt x="443076" y="0"/>
                    </a:cubicBezTo>
                    <a:cubicBezTo>
                      <a:pt x="687780" y="0"/>
                      <a:pt x="886152" y="198829"/>
                      <a:pt x="886152" y="444096"/>
                    </a:cubicBezTo>
                    <a:cubicBezTo>
                      <a:pt x="886152" y="689363"/>
                      <a:pt x="687780" y="888192"/>
                      <a:pt x="443076" y="888192"/>
                    </a:cubicBezTo>
                    <a:cubicBezTo>
                      <a:pt x="198372" y="888192"/>
                      <a:pt x="0" y="689363"/>
                      <a:pt x="0" y="444096"/>
                    </a:cubicBezTo>
                    <a:close/>
                    <a:moveTo>
                      <a:pt x="18964" y="444096"/>
                    </a:moveTo>
                    <a:cubicBezTo>
                      <a:pt x="18964" y="678890"/>
                      <a:pt x="208845" y="869228"/>
                      <a:pt x="443076" y="869228"/>
                    </a:cubicBezTo>
                    <a:cubicBezTo>
                      <a:pt x="677307" y="869228"/>
                      <a:pt x="867188" y="678890"/>
                      <a:pt x="867188" y="444096"/>
                    </a:cubicBezTo>
                    <a:cubicBezTo>
                      <a:pt x="867188" y="209302"/>
                      <a:pt x="677307" y="18964"/>
                      <a:pt x="443076" y="18964"/>
                    </a:cubicBezTo>
                    <a:cubicBezTo>
                      <a:pt x="208845" y="18964"/>
                      <a:pt x="18964" y="209302"/>
                      <a:pt x="18964" y="4440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1999"/>
                    </a:srgbClr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6" name="空心弧 27"/>
              <p:cNvSpPr/>
              <p:nvPr/>
            </p:nvSpPr>
            <p:spPr bwMode="auto">
              <a:xfrm rot="15780322">
                <a:off x="20386" y="69811"/>
                <a:ext cx="816948" cy="819809"/>
              </a:xfrm>
              <a:custGeom>
                <a:avLst/>
                <a:gdLst>
                  <a:gd name="T0" fmla="*/ 0 w 816948"/>
                  <a:gd name="T1" fmla="*/ 409905 h 819809"/>
                  <a:gd name="T2" fmla="*/ 224046 w 816948"/>
                  <a:gd name="T3" fmla="*/ 44159 h 819809"/>
                  <a:gd name="T4" fmla="*/ 233971 w 816948"/>
                  <a:gd name="T5" fmla="*/ 63840 h 819809"/>
                  <a:gd name="T6" fmla="*/ 22041 w 816948"/>
                  <a:gd name="T7" fmla="*/ 409904 h 819809"/>
                  <a:gd name="T8" fmla="*/ 0 w 816948"/>
                  <a:gd name="T9" fmla="*/ 409905 h 819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948" h="819809">
                    <a:moveTo>
                      <a:pt x="0" y="409905"/>
                    </a:moveTo>
                    <a:cubicBezTo>
                      <a:pt x="0" y="255353"/>
                      <a:pt x="86626" y="113940"/>
                      <a:pt x="224046" y="44159"/>
                    </a:cubicBezTo>
                    <a:lnTo>
                      <a:pt x="233971" y="63840"/>
                    </a:lnTo>
                    <a:cubicBezTo>
                      <a:pt x="103981" y="129874"/>
                      <a:pt x="22041" y="263674"/>
                      <a:pt x="22041" y="409904"/>
                    </a:cubicBezTo>
                    <a:lnTo>
                      <a:pt x="0" y="409905"/>
                    </a:lnTo>
                    <a:close/>
                  </a:path>
                </a:pathLst>
              </a:custGeom>
              <a:solidFill>
                <a:srgbClr val="BF9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200" name="组合 28"/>
            <p:cNvGrpSpPr/>
            <p:nvPr/>
          </p:nvGrpSpPr>
          <p:grpSpPr bwMode="auto">
            <a:xfrm>
              <a:off x="5132388" y="4521200"/>
              <a:ext cx="296862" cy="296863"/>
              <a:chOff x="0" y="0"/>
              <a:chExt cx="886152" cy="888192"/>
            </a:xfrm>
          </p:grpSpPr>
          <p:sp>
            <p:nvSpPr>
              <p:cNvPr id="231" name="椭圆 29"/>
              <p:cNvSpPr>
                <a:spLocks noChangeArrowheads="1"/>
              </p:cNvSpPr>
              <p:nvPr/>
            </p:nvSpPr>
            <p:spPr bwMode="auto">
              <a:xfrm>
                <a:off x="104253" y="104493"/>
                <a:ext cx="668168" cy="669707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32" name="同心圆 30"/>
              <p:cNvSpPr/>
              <p:nvPr/>
            </p:nvSpPr>
            <p:spPr bwMode="auto">
              <a:xfrm>
                <a:off x="0" y="0"/>
                <a:ext cx="886152" cy="888192"/>
              </a:xfrm>
              <a:custGeom>
                <a:avLst/>
                <a:gdLst>
                  <a:gd name="T0" fmla="*/ 0 w 886152"/>
                  <a:gd name="T1" fmla="*/ 444096 h 888192"/>
                  <a:gd name="T2" fmla="*/ 443076 w 886152"/>
                  <a:gd name="T3" fmla="*/ 0 h 888192"/>
                  <a:gd name="T4" fmla="*/ 886152 w 886152"/>
                  <a:gd name="T5" fmla="*/ 444096 h 888192"/>
                  <a:gd name="T6" fmla="*/ 443076 w 886152"/>
                  <a:gd name="T7" fmla="*/ 888192 h 888192"/>
                  <a:gd name="T8" fmla="*/ 0 w 886152"/>
                  <a:gd name="T9" fmla="*/ 444096 h 888192"/>
                  <a:gd name="T10" fmla="*/ 18964 w 886152"/>
                  <a:gd name="T11" fmla="*/ 444096 h 888192"/>
                  <a:gd name="T12" fmla="*/ 443076 w 886152"/>
                  <a:gd name="T13" fmla="*/ 869228 h 888192"/>
                  <a:gd name="T14" fmla="*/ 867188 w 886152"/>
                  <a:gd name="T15" fmla="*/ 444096 h 888192"/>
                  <a:gd name="T16" fmla="*/ 443076 w 886152"/>
                  <a:gd name="T17" fmla="*/ 18964 h 888192"/>
                  <a:gd name="T18" fmla="*/ 18964 w 886152"/>
                  <a:gd name="T19" fmla="*/ 444096 h 888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6152" h="888192">
                    <a:moveTo>
                      <a:pt x="0" y="444096"/>
                    </a:moveTo>
                    <a:cubicBezTo>
                      <a:pt x="0" y="198829"/>
                      <a:pt x="198372" y="0"/>
                      <a:pt x="443076" y="0"/>
                    </a:cubicBezTo>
                    <a:cubicBezTo>
                      <a:pt x="687780" y="0"/>
                      <a:pt x="886152" y="198829"/>
                      <a:pt x="886152" y="444096"/>
                    </a:cubicBezTo>
                    <a:cubicBezTo>
                      <a:pt x="886152" y="689363"/>
                      <a:pt x="687780" y="888192"/>
                      <a:pt x="443076" y="888192"/>
                    </a:cubicBezTo>
                    <a:cubicBezTo>
                      <a:pt x="198372" y="888192"/>
                      <a:pt x="0" y="689363"/>
                      <a:pt x="0" y="444096"/>
                    </a:cubicBezTo>
                    <a:close/>
                    <a:moveTo>
                      <a:pt x="18964" y="444096"/>
                    </a:moveTo>
                    <a:cubicBezTo>
                      <a:pt x="18964" y="678890"/>
                      <a:pt x="208845" y="869228"/>
                      <a:pt x="443076" y="869228"/>
                    </a:cubicBezTo>
                    <a:cubicBezTo>
                      <a:pt x="677307" y="869228"/>
                      <a:pt x="867188" y="678890"/>
                      <a:pt x="867188" y="444096"/>
                    </a:cubicBezTo>
                    <a:cubicBezTo>
                      <a:pt x="867188" y="209302"/>
                      <a:pt x="677307" y="18964"/>
                      <a:pt x="443076" y="18964"/>
                    </a:cubicBezTo>
                    <a:cubicBezTo>
                      <a:pt x="208845" y="18964"/>
                      <a:pt x="18964" y="209302"/>
                      <a:pt x="18964" y="444096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1999"/>
                    </a:srgbClr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3" name="空心弧 31"/>
              <p:cNvSpPr/>
              <p:nvPr/>
            </p:nvSpPr>
            <p:spPr bwMode="auto">
              <a:xfrm rot="15780322">
                <a:off x="20387" y="69812"/>
                <a:ext cx="816945" cy="819809"/>
              </a:xfrm>
              <a:custGeom>
                <a:avLst/>
                <a:gdLst>
                  <a:gd name="T0" fmla="*/ 0 w 816945"/>
                  <a:gd name="T1" fmla="*/ 409905 h 819809"/>
                  <a:gd name="T2" fmla="*/ 224046 w 816945"/>
                  <a:gd name="T3" fmla="*/ 44160 h 819809"/>
                  <a:gd name="T4" fmla="*/ 233969 w 816945"/>
                  <a:gd name="T5" fmla="*/ 63840 h 819809"/>
                  <a:gd name="T6" fmla="*/ 22041 w 816945"/>
                  <a:gd name="T7" fmla="*/ 409904 h 819809"/>
                  <a:gd name="T8" fmla="*/ 0 w 816945"/>
                  <a:gd name="T9" fmla="*/ 409905 h 8198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6945" h="819809">
                    <a:moveTo>
                      <a:pt x="0" y="409905"/>
                    </a:moveTo>
                    <a:cubicBezTo>
                      <a:pt x="0" y="255353"/>
                      <a:pt x="86626" y="113940"/>
                      <a:pt x="224046" y="44160"/>
                    </a:cubicBezTo>
                    <a:lnTo>
                      <a:pt x="233969" y="63840"/>
                    </a:lnTo>
                    <a:cubicBezTo>
                      <a:pt x="103980" y="129874"/>
                      <a:pt x="22041" y="263674"/>
                      <a:pt x="22041" y="409904"/>
                    </a:cubicBezTo>
                    <a:lnTo>
                      <a:pt x="0" y="409905"/>
                    </a:lnTo>
                    <a:close/>
                  </a:path>
                </a:pathLst>
              </a:custGeom>
              <a:solidFill>
                <a:srgbClr val="BF9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grpSp>
          <p:nvGrpSpPr>
            <p:cNvPr id="201" name="组合 32"/>
            <p:cNvGrpSpPr/>
            <p:nvPr/>
          </p:nvGrpSpPr>
          <p:grpSpPr bwMode="auto">
            <a:xfrm>
              <a:off x="2416175" y="5372100"/>
              <a:ext cx="484188" cy="485775"/>
              <a:chOff x="0" y="0"/>
              <a:chExt cx="886152" cy="888192"/>
            </a:xfrm>
          </p:grpSpPr>
          <p:sp>
            <p:nvSpPr>
              <p:cNvPr id="228" name="椭圆 33"/>
              <p:cNvSpPr>
                <a:spLocks noChangeArrowheads="1"/>
              </p:cNvSpPr>
              <p:nvPr/>
            </p:nvSpPr>
            <p:spPr bwMode="auto">
              <a:xfrm>
                <a:off x="104595" y="104493"/>
                <a:ext cx="668245" cy="667595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A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ctr" eaLnBrk="1" hangingPunct="1"/>
                <a:endParaRPr lang="zh-CN" alt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29" name="同心圆 34"/>
              <p:cNvSpPr/>
              <p:nvPr/>
            </p:nvSpPr>
            <p:spPr bwMode="auto">
              <a:xfrm>
                <a:off x="0" y="0"/>
                <a:ext cx="886152" cy="885290"/>
              </a:xfrm>
              <a:custGeom>
                <a:avLst/>
                <a:gdLst>
                  <a:gd name="T0" fmla="*/ 0 w 886152"/>
                  <a:gd name="T1" fmla="*/ 442645 h 885290"/>
                  <a:gd name="T2" fmla="*/ 443076 w 886152"/>
                  <a:gd name="T3" fmla="*/ 0 h 885290"/>
                  <a:gd name="T4" fmla="*/ 886152 w 886152"/>
                  <a:gd name="T5" fmla="*/ 442645 h 885290"/>
                  <a:gd name="T6" fmla="*/ 443076 w 886152"/>
                  <a:gd name="T7" fmla="*/ 885290 h 885290"/>
                  <a:gd name="T8" fmla="*/ 0 w 886152"/>
                  <a:gd name="T9" fmla="*/ 442645 h 885290"/>
                  <a:gd name="T10" fmla="*/ 18945 w 886152"/>
                  <a:gd name="T11" fmla="*/ 442645 h 885290"/>
                  <a:gd name="T12" fmla="*/ 443076 w 886152"/>
                  <a:gd name="T13" fmla="*/ 866345 h 885290"/>
                  <a:gd name="T14" fmla="*/ 867207 w 886152"/>
                  <a:gd name="T15" fmla="*/ 442645 h 885290"/>
                  <a:gd name="T16" fmla="*/ 443076 w 886152"/>
                  <a:gd name="T17" fmla="*/ 18945 h 885290"/>
                  <a:gd name="T18" fmla="*/ 18945 w 886152"/>
                  <a:gd name="T19" fmla="*/ 442645 h 885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86152" h="885290">
                    <a:moveTo>
                      <a:pt x="0" y="442645"/>
                    </a:moveTo>
                    <a:cubicBezTo>
                      <a:pt x="0" y="198179"/>
                      <a:pt x="198372" y="0"/>
                      <a:pt x="443076" y="0"/>
                    </a:cubicBezTo>
                    <a:cubicBezTo>
                      <a:pt x="687780" y="0"/>
                      <a:pt x="886152" y="198179"/>
                      <a:pt x="886152" y="442645"/>
                    </a:cubicBezTo>
                    <a:cubicBezTo>
                      <a:pt x="886152" y="687111"/>
                      <a:pt x="687780" y="885290"/>
                      <a:pt x="443076" y="885290"/>
                    </a:cubicBezTo>
                    <a:cubicBezTo>
                      <a:pt x="198372" y="885290"/>
                      <a:pt x="0" y="687111"/>
                      <a:pt x="0" y="442645"/>
                    </a:cubicBezTo>
                    <a:close/>
                    <a:moveTo>
                      <a:pt x="18945" y="442645"/>
                    </a:moveTo>
                    <a:cubicBezTo>
                      <a:pt x="18945" y="676648"/>
                      <a:pt x="208835" y="866345"/>
                      <a:pt x="443076" y="866345"/>
                    </a:cubicBezTo>
                    <a:cubicBezTo>
                      <a:pt x="677317" y="866345"/>
                      <a:pt x="867207" y="676648"/>
                      <a:pt x="867207" y="442645"/>
                    </a:cubicBezTo>
                    <a:cubicBezTo>
                      <a:pt x="867207" y="208642"/>
                      <a:pt x="677317" y="18945"/>
                      <a:pt x="443076" y="18945"/>
                    </a:cubicBezTo>
                    <a:cubicBezTo>
                      <a:pt x="208835" y="18945"/>
                      <a:pt x="18945" y="208642"/>
                      <a:pt x="18945" y="442645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FFFFFF">
                      <a:alpha val="31999"/>
                    </a:srgbClr>
                  </a:gs>
                  <a:gs pos="100000">
                    <a:srgbClr val="D9D9D9"/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  <p:sp>
            <p:nvSpPr>
              <p:cNvPr id="230" name="空心弧 35"/>
              <p:cNvSpPr/>
              <p:nvPr/>
            </p:nvSpPr>
            <p:spPr bwMode="auto">
              <a:xfrm rot="15780322">
                <a:off x="20736" y="72169"/>
                <a:ext cx="815626" cy="816420"/>
              </a:xfrm>
              <a:custGeom>
                <a:avLst/>
                <a:gdLst>
                  <a:gd name="T0" fmla="*/ 0 w 815626"/>
                  <a:gd name="T1" fmla="*/ 408210 h 816420"/>
                  <a:gd name="T2" fmla="*/ 224054 w 815626"/>
                  <a:gd name="T3" fmla="*/ 43790 h 816420"/>
                  <a:gd name="T4" fmla="*/ 233962 w 815626"/>
                  <a:gd name="T5" fmla="*/ 63439 h 816420"/>
                  <a:gd name="T6" fmla="*/ 22006 w 815626"/>
                  <a:gd name="T7" fmla="*/ 408210 h 816420"/>
                  <a:gd name="T8" fmla="*/ 0 w 815626"/>
                  <a:gd name="T9" fmla="*/ 408210 h 816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15626" h="816420">
                    <a:moveTo>
                      <a:pt x="0" y="408210"/>
                    </a:moveTo>
                    <a:cubicBezTo>
                      <a:pt x="0" y="254148"/>
                      <a:pt x="86652" y="113210"/>
                      <a:pt x="224054" y="43790"/>
                    </a:cubicBezTo>
                    <a:lnTo>
                      <a:pt x="233962" y="63439"/>
                    </a:lnTo>
                    <a:cubicBezTo>
                      <a:pt x="103979" y="129118"/>
                      <a:pt x="22006" y="262456"/>
                      <a:pt x="22006" y="408210"/>
                    </a:cubicBezTo>
                    <a:lnTo>
                      <a:pt x="0" y="408210"/>
                    </a:lnTo>
                    <a:close/>
                  </a:path>
                </a:pathLst>
              </a:custGeom>
              <a:solidFill>
                <a:srgbClr val="BF9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anchor="ctr"/>
              <a:lstStyle/>
              <a:p>
                <a:endParaRPr lang="zh-CN" altLang="en-US"/>
              </a:p>
            </p:txBody>
          </p:sp>
        </p:grpSp>
        <p:cxnSp>
          <p:nvCxnSpPr>
            <p:cNvPr id="202" name="直接连接符 37"/>
            <p:cNvCxnSpPr>
              <a:cxnSpLocks noChangeShapeType="1"/>
            </p:cNvCxnSpPr>
            <p:nvPr/>
          </p:nvCxnSpPr>
          <p:spPr bwMode="auto">
            <a:xfrm flipV="1">
              <a:off x="2454275" y="2384425"/>
              <a:ext cx="727075" cy="155575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3" name="直接连接符 40"/>
            <p:cNvCxnSpPr>
              <a:cxnSpLocks noChangeShapeType="1"/>
            </p:cNvCxnSpPr>
            <p:nvPr/>
          </p:nvCxnSpPr>
          <p:spPr bwMode="auto">
            <a:xfrm flipV="1">
              <a:off x="3595688" y="1552575"/>
              <a:ext cx="714375" cy="687388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4" name="直接连接符 42"/>
            <p:cNvCxnSpPr>
              <a:cxnSpLocks noChangeShapeType="1"/>
            </p:cNvCxnSpPr>
            <p:nvPr/>
          </p:nvCxnSpPr>
          <p:spPr bwMode="auto">
            <a:xfrm>
              <a:off x="5132388" y="1482725"/>
              <a:ext cx="1198562" cy="917575"/>
            </a:xfrm>
            <a:prstGeom prst="line">
              <a:avLst/>
            </a:prstGeom>
            <a:noFill/>
            <a:ln w="6350" cmpd="sng">
              <a:solidFill>
                <a:srgbClr val="E53427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" name="直接连接符 44"/>
            <p:cNvCxnSpPr>
              <a:cxnSpLocks noChangeShapeType="1"/>
            </p:cNvCxnSpPr>
            <p:nvPr/>
          </p:nvCxnSpPr>
          <p:spPr bwMode="auto">
            <a:xfrm flipH="1">
              <a:off x="6586538" y="3475038"/>
              <a:ext cx="290512" cy="1081087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6" name="直接连接符 46"/>
            <p:cNvCxnSpPr>
              <a:cxnSpLocks noChangeShapeType="1"/>
            </p:cNvCxnSpPr>
            <p:nvPr/>
          </p:nvCxnSpPr>
          <p:spPr bwMode="auto">
            <a:xfrm flipH="1" flipV="1">
              <a:off x="5572125" y="4721225"/>
              <a:ext cx="493713" cy="185738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7" name="直接连接符 48"/>
            <p:cNvCxnSpPr>
              <a:cxnSpLocks noChangeShapeType="1"/>
            </p:cNvCxnSpPr>
            <p:nvPr/>
          </p:nvCxnSpPr>
          <p:spPr bwMode="auto">
            <a:xfrm flipV="1">
              <a:off x="5553075" y="3459163"/>
              <a:ext cx="920750" cy="1014412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8" name="直接连接符 50"/>
            <p:cNvCxnSpPr>
              <a:cxnSpLocks noChangeShapeType="1"/>
            </p:cNvCxnSpPr>
            <p:nvPr/>
          </p:nvCxnSpPr>
          <p:spPr bwMode="auto">
            <a:xfrm flipH="1">
              <a:off x="4044950" y="4668838"/>
              <a:ext cx="898525" cy="11112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9" name="直接连接符 52"/>
            <p:cNvCxnSpPr>
              <a:cxnSpLocks noChangeShapeType="1"/>
            </p:cNvCxnSpPr>
            <p:nvPr/>
          </p:nvCxnSpPr>
          <p:spPr bwMode="auto">
            <a:xfrm flipH="1">
              <a:off x="2898775" y="4881563"/>
              <a:ext cx="534988" cy="504825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0" name="直接连接符 55"/>
            <p:cNvCxnSpPr>
              <a:cxnSpLocks noChangeShapeType="1"/>
            </p:cNvCxnSpPr>
            <p:nvPr/>
          </p:nvCxnSpPr>
          <p:spPr bwMode="auto">
            <a:xfrm flipH="1" flipV="1">
              <a:off x="2076450" y="3249613"/>
              <a:ext cx="396875" cy="2081212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1" name="直接连接符 57"/>
            <p:cNvCxnSpPr>
              <a:cxnSpLocks noChangeShapeType="1"/>
            </p:cNvCxnSpPr>
            <p:nvPr/>
          </p:nvCxnSpPr>
          <p:spPr bwMode="auto">
            <a:xfrm>
              <a:off x="2306638" y="3170238"/>
              <a:ext cx="1071562" cy="1196975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2" name="直接连接符 59"/>
            <p:cNvCxnSpPr>
              <a:cxnSpLocks noChangeShapeType="1"/>
            </p:cNvCxnSpPr>
            <p:nvPr/>
          </p:nvCxnSpPr>
          <p:spPr bwMode="auto">
            <a:xfrm flipV="1">
              <a:off x="2760663" y="2740025"/>
              <a:ext cx="579437" cy="2487613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3" name="直接连接符 61"/>
            <p:cNvCxnSpPr>
              <a:cxnSpLocks noChangeShapeType="1"/>
            </p:cNvCxnSpPr>
            <p:nvPr/>
          </p:nvCxnSpPr>
          <p:spPr bwMode="auto">
            <a:xfrm flipV="1">
              <a:off x="2273300" y="1309688"/>
              <a:ext cx="1820863" cy="901700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4" name="直接连接符 63"/>
            <p:cNvCxnSpPr>
              <a:cxnSpLocks noChangeShapeType="1"/>
            </p:cNvCxnSpPr>
            <p:nvPr/>
          </p:nvCxnSpPr>
          <p:spPr bwMode="auto">
            <a:xfrm flipV="1">
              <a:off x="3162300" y="5183188"/>
              <a:ext cx="2903538" cy="428625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" name="直接连接符 65"/>
            <p:cNvCxnSpPr>
              <a:cxnSpLocks noChangeShapeType="1"/>
            </p:cNvCxnSpPr>
            <p:nvPr/>
          </p:nvCxnSpPr>
          <p:spPr bwMode="auto">
            <a:xfrm>
              <a:off x="5030788" y="1768475"/>
              <a:ext cx="1211262" cy="2824163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6" name="直接连接符 67"/>
            <p:cNvCxnSpPr>
              <a:cxnSpLocks noChangeShapeType="1"/>
            </p:cNvCxnSpPr>
            <p:nvPr/>
          </p:nvCxnSpPr>
          <p:spPr bwMode="auto">
            <a:xfrm flipV="1">
              <a:off x="3817938" y="4183063"/>
              <a:ext cx="239712" cy="277812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7" name="直接连接符 70"/>
            <p:cNvCxnSpPr>
              <a:cxnSpLocks noChangeShapeType="1"/>
            </p:cNvCxnSpPr>
            <p:nvPr/>
          </p:nvCxnSpPr>
          <p:spPr bwMode="auto">
            <a:xfrm>
              <a:off x="3576638" y="2513013"/>
              <a:ext cx="273050" cy="203200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8" name="直接连接符 73"/>
            <p:cNvCxnSpPr>
              <a:cxnSpLocks noChangeShapeType="1"/>
            </p:cNvCxnSpPr>
            <p:nvPr/>
          </p:nvCxnSpPr>
          <p:spPr bwMode="auto">
            <a:xfrm flipV="1">
              <a:off x="5427663" y="2870200"/>
              <a:ext cx="760412" cy="106363"/>
            </a:xfrm>
            <a:prstGeom prst="line">
              <a:avLst/>
            </a:prstGeom>
            <a:noFill/>
            <a:ln w="6350" cmpd="sng">
              <a:solidFill>
                <a:srgbClr val="BF1A2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9" name="KSO_Shape"/>
            <p:cNvSpPr/>
            <p:nvPr/>
          </p:nvSpPr>
          <p:spPr bwMode="auto">
            <a:xfrm>
              <a:off x="1725613" y="2452688"/>
              <a:ext cx="473075" cy="484187"/>
            </a:xfrm>
            <a:custGeom>
              <a:avLst/>
              <a:gdLst>
                <a:gd name="T0" fmla="*/ 1076626 w 2244726"/>
                <a:gd name="T1" fmla="*/ 1623562 h 2301875"/>
                <a:gd name="T2" fmla="*/ 703668 w 2244726"/>
                <a:gd name="T3" fmla="*/ 2035441 h 2301875"/>
                <a:gd name="T4" fmla="*/ 321981 w 2244726"/>
                <a:gd name="T5" fmla="*/ 1942914 h 2301875"/>
                <a:gd name="T6" fmla="*/ 455558 w 2244726"/>
                <a:gd name="T7" fmla="*/ 1892420 h 2301875"/>
                <a:gd name="T8" fmla="*/ 294472 w 2244726"/>
                <a:gd name="T9" fmla="*/ 1800686 h 2301875"/>
                <a:gd name="T10" fmla="*/ 464816 w 2244726"/>
                <a:gd name="T11" fmla="*/ 1764997 h 2301875"/>
                <a:gd name="T12" fmla="*/ 274369 w 2244726"/>
                <a:gd name="T13" fmla="*/ 1671677 h 2301875"/>
                <a:gd name="T14" fmla="*/ 479893 w 2244726"/>
                <a:gd name="T15" fmla="*/ 1631493 h 2301875"/>
                <a:gd name="T16" fmla="*/ 304258 w 2244726"/>
                <a:gd name="T17" fmla="*/ 1539759 h 2301875"/>
                <a:gd name="T18" fmla="*/ 792807 w 2244726"/>
                <a:gd name="T19" fmla="*/ 1491645 h 2301875"/>
                <a:gd name="T20" fmla="*/ 1596913 w 2244726"/>
                <a:gd name="T21" fmla="*/ 2044736 h 2301875"/>
                <a:gd name="T22" fmla="*/ 1299853 w 2244726"/>
                <a:gd name="T23" fmla="*/ 2274126 h 2301875"/>
                <a:gd name="T24" fmla="*/ 1336655 w 2244726"/>
                <a:gd name="T25" fmla="*/ 2143311 h 2301875"/>
                <a:gd name="T26" fmla="*/ 1171710 w 2244726"/>
                <a:gd name="T27" fmla="*/ 2235542 h 2301875"/>
                <a:gd name="T28" fmla="*/ 1256433 w 2244726"/>
                <a:gd name="T29" fmla="*/ 2056629 h 2301875"/>
                <a:gd name="T30" fmla="*/ 1056010 w 2244726"/>
                <a:gd name="T31" fmla="*/ 2160488 h 2301875"/>
                <a:gd name="T32" fmla="*/ 1150529 w 2244726"/>
                <a:gd name="T33" fmla="*/ 1963604 h 2301875"/>
                <a:gd name="T34" fmla="*/ 969434 w 2244726"/>
                <a:gd name="T35" fmla="*/ 2032844 h 2301875"/>
                <a:gd name="T36" fmla="*/ 1128289 w 2244726"/>
                <a:gd name="T37" fmla="*/ 1609741 h 2301875"/>
                <a:gd name="T38" fmla="*/ 1509808 w 2244726"/>
                <a:gd name="T39" fmla="*/ 1484211 h 2301875"/>
                <a:gd name="T40" fmla="*/ 2084596 w 2244726"/>
                <a:gd name="T41" fmla="*/ 1126196 h 2301875"/>
                <a:gd name="T42" fmla="*/ 2226199 w 2244726"/>
                <a:gd name="T43" fmla="*/ 1590599 h 2301875"/>
                <a:gd name="T44" fmla="*/ 2120857 w 2244726"/>
                <a:gd name="T45" fmla="*/ 1477207 h 2301875"/>
                <a:gd name="T46" fmla="*/ 2125621 w 2244726"/>
                <a:gd name="T47" fmla="*/ 1682845 h 2301875"/>
                <a:gd name="T48" fmla="*/ 1994606 w 2244726"/>
                <a:gd name="T49" fmla="*/ 1520027 h 2301875"/>
                <a:gd name="T50" fmla="*/ 2003340 w 2244726"/>
                <a:gd name="T51" fmla="*/ 1750774 h 2301875"/>
                <a:gd name="T52" fmla="*/ 1861737 w 2244726"/>
                <a:gd name="T53" fmla="*/ 1558881 h 2301875"/>
                <a:gd name="T54" fmla="*/ 1873118 w 2244726"/>
                <a:gd name="T55" fmla="*/ 1775356 h 2301875"/>
                <a:gd name="T56" fmla="*/ 1621410 w 2244726"/>
                <a:gd name="T57" fmla="*/ 1339499 h 2301875"/>
                <a:gd name="T58" fmla="*/ 1518979 w 2244726"/>
                <a:gd name="T59" fmla="*/ 1262583 h 2301875"/>
                <a:gd name="T60" fmla="*/ 1558152 w 2244726"/>
                <a:gd name="T61" fmla="*/ 835448 h 2301875"/>
                <a:gd name="T62" fmla="*/ 405590 w 2244726"/>
                <a:gd name="T63" fmla="*/ 671817 h 2301875"/>
                <a:gd name="T64" fmla="*/ 747459 w 2244726"/>
                <a:gd name="T65" fmla="*/ 998983 h 2301875"/>
                <a:gd name="T66" fmla="*/ 698017 w 2244726"/>
                <a:gd name="T67" fmla="*/ 1378602 h 2301875"/>
                <a:gd name="T68" fmla="*/ 138017 w 2244726"/>
                <a:gd name="T69" fmla="*/ 1218065 h 2301875"/>
                <a:gd name="T70" fmla="*/ 37016 w 2244726"/>
                <a:gd name="T71" fmla="*/ 865998 h 2301875"/>
                <a:gd name="T72" fmla="*/ 146742 w 2244726"/>
                <a:gd name="T73" fmla="*/ 955538 h 2301875"/>
                <a:gd name="T74" fmla="*/ 141718 w 2244726"/>
                <a:gd name="T75" fmla="*/ 767715 h 2301875"/>
                <a:gd name="T76" fmla="*/ 260963 w 2244726"/>
                <a:gd name="T77" fmla="*/ 895668 h 2301875"/>
                <a:gd name="T78" fmla="*/ 242719 w 2244726"/>
                <a:gd name="T79" fmla="*/ 684003 h 2301875"/>
                <a:gd name="T80" fmla="*/ 383909 w 2244726"/>
                <a:gd name="T81" fmla="*/ 842156 h 2301875"/>
                <a:gd name="T82" fmla="*/ 1741763 w 2244726"/>
                <a:gd name="T83" fmla="*/ 204265 h 2301875"/>
                <a:gd name="T84" fmla="*/ 1910119 w 2244726"/>
                <a:gd name="T85" fmla="*/ 285526 h 2301875"/>
                <a:gd name="T86" fmla="*/ 1800965 w 2244726"/>
                <a:gd name="T87" fmla="*/ 333700 h 2301875"/>
                <a:gd name="T88" fmla="*/ 1944478 w 2244726"/>
                <a:gd name="T89" fmla="*/ 421049 h 2301875"/>
                <a:gd name="T90" fmla="*/ 1795679 w 2244726"/>
                <a:gd name="T91" fmla="*/ 459429 h 2301875"/>
                <a:gd name="T92" fmla="*/ 1964300 w 2244726"/>
                <a:gd name="T93" fmla="*/ 553131 h 2301875"/>
                <a:gd name="T94" fmla="*/ 1910648 w 2244726"/>
                <a:gd name="T95" fmla="*/ 595217 h 2301875"/>
                <a:gd name="T96" fmla="*/ 1944214 w 2244726"/>
                <a:gd name="T97" fmla="*/ 684418 h 2301875"/>
                <a:gd name="T98" fmla="*/ 1469537 w 2244726"/>
                <a:gd name="T99" fmla="*/ 739475 h 2301875"/>
                <a:gd name="T100" fmla="*/ 1205241 w 2244726"/>
                <a:gd name="T101" fmla="*/ 635980 h 2301875"/>
                <a:gd name="T102" fmla="*/ 1227178 w 2244726"/>
                <a:gd name="T103" fmla="*/ 253234 h 2301875"/>
                <a:gd name="T104" fmla="*/ 769508 w 2244726"/>
                <a:gd name="T105" fmla="*/ 29089 h 2301875"/>
                <a:gd name="T106" fmla="*/ 764740 w 2244726"/>
                <a:gd name="T107" fmla="*/ 156021 h 2301875"/>
                <a:gd name="T108" fmla="*/ 906983 w 2244726"/>
                <a:gd name="T109" fmla="*/ 40724 h 2301875"/>
                <a:gd name="T110" fmla="*/ 868045 w 2244726"/>
                <a:gd name="T111" fmla="*/ 220017 h 2301875"/>
                <a:gd name="T112" fmla="*/ 1029889 w 2244726"/>
                <a:gd name="T113" fmla="*/ 66904 h 2301875"/>
                <a:gd name="T114" fmla="*/ 979031 w 2244726"/>
                <a:gd name="T115" fmla="*/ 290623 h 2301875"/>
                <a:gd name="T116" fmla="*/ 1135313 w 2244726"/>
                <a:gd name="T117" fmla="*/ 143064 h 2301875"/>
                <a:gd name="T118" fmla="*/ 980886 w 2244726"/>
                <a:gd name="T119" fmla="*/ 630697 h 2301875"/>
                <a:gd name="T120" fmla="*/ 913340 w 2244726"/>
                <a:gd name="T121" fmla="*/ 777462 h 2301875"/>
                <a:gd name="T122" fmla="*/ 470189 w 2244726"/>
                <a:gd name="T123" fmla="*/ 587063 h 2301875"/>
                <a:gd name="T124" fmla="*/ 734278 w 2244726"/>
                <a:gd name="T125" fmla="*/ 529 h 23018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44726" h="2301875">
                  <a:moveTo>
                    <a:pt x="749692" y="1400175"/>
                  </a:moveTo>
                  <a:lnTo>
                    <a:pt x="765298" y="1400175"/>
                  </a:lnTo>
                  <a:lnTo>
                    <a:pt x="775350" y="1400175"/>
                  </a:lnTo>
                  <a:lnTo>
                    <a:pt x="784872" y="1400439"/>
                  </a:lnTo>
                  <a:lnTo>
                    <a:pt x="793601" y="1401233"/>
                  </a:lnTo>
                  <a:lnTo>
                    <a:pt x="801801" y="1401761"/>
                  </a:lnTo>
                  <a:lnTo>
                    <a:pt x="809471" y="1402290"/>
                  </a:lnTo>
                  <a:lnTo>
                    <a:pt x="816349" y="1403083"/>
                  </a:lnTo>
                  <a:lnTo>
                    <a:pt x="828516" y="1404934"/>
                  </a:lnTo>
                  <a:lnTo>
                    <a:pt x="838038" y="1407049"/>
                  </a:lnTo>
                  <a:lnTo>
                    <a:pt x="845445" y="1408899"/>
                  </a:lnTo>
                  <a:lnTo>
                    <a:pt x="850206" y="1410750"/>
                  </a:lnTo>
                  <a:lnTo>
                    <a:pt x="851793" y="1411278"/>
                  </a:lnTo>
                  <a:lnTo>
                    <a:pt x="852586" y="1412071"/>
                  </a:lnTo>
                  <a:lnTo>
                    <a:pt x="866076" y="1421853"/>
                  </a:lnTo>
                  <a:lnTo>
                    <a:pt x="878773" y="1431634"/>
                  </a:lnTo>
                  <a:lnTo>
                    <a:pt x="891205" y="1441416"/>
                  </a:lnTo>
                  <a:lnTo>
                    <a:pt x="902843" y="1451462"/>
                  </a:lnTo>
                  <a:lnTo>
                    <a:pt x="914217" y="1461243"/>
                  </a:lnTo>
                  <a:lnTo>
                    <a:pt x="925062" y="1471025"/>
                  </a:lnTo>
                  <a:lnTo>
                    <a:pt x="935378" y="1480542"/>
                  </a:lnTo>
                  <a:lnTo>
                    <a:pt x="945694" y="1490059"/>
                  </a:lnTo>
                  <a:lnTo>
                    <a:pt x="955216" y="1499311"/>
                  </a:lnTo>
                  <a:lnTo>
                    <a:pt x="964474" y="1508564"/>
                  </a:lnTo>
                  <a:lnTo>
                    <a:pt x="982196" y="1526805"/>
                  </a:lnTo>
                  <a:lnTo>
                    <a:pt x="998331" y="1544253"/>
                  </a:lnTo>
                  <a:lnTo>
                    <a:pt x="1013408" y="1560908"/>
                  </a:lnTo>
                  <a:lnTo>
                    <a:pt x="1036156" y="1585230"/>
                  </a:lnTo>
                  <a:lnTo>
                    <a:pt x="1047001" y="1596069"/>
                  </a:lnTo>
                  <a:lnTo>
                    <a:pt x="1057052" y="1606379"/>
                  </a:lnTo>
                  <a:lnTo>
                    <a:pt x="1067103" y="1615632"/>
                  </a:lnTo>
                  <a:lnTo>
                    <a:pt x="1071865" y="1619597"/>
                  </a:lnTo>
                  <a:lnTo>
                    <a:pt x="1076626" y="1623562"/>
                  </a:lnTo>
                  <a:lnTo>
                    <a:pt x="1081651" y="1627264"/>
                  </a:lnTo>
                  <a:lnTo>
                    <a:pt x="1086413" y="1630700"/>
                  </a:lnTo>
                  <a:lnTo>
                    <a:pt x="1091438" y="1633873"/>
                  </a:lnTo>
                  <a:lnTo>
                    <a:pt x="1096199" y="1636516"/>
                  </a:lnTo>
                  <a:lnTo>
                    <a:pt x="1098845" y="1637838"/>
                  </a:lnTo>
                  <a:lnTo>
                    <a:pt x="1102019" y="1639424"/>
                  </a:lnTo>
                  <a:lnTo>
                    <a:pt x="1110218" y="1641804"/>
                  </a:lnTo>
                  <a:lnTo>
                    <a:pt x="1112335" y="1642861"/>
                  </a:lnTo>
                  <a:lnTo>
                    <a:pt x="1115244" y="1643654"/>
                  </a:lnTo>
                  <a:lnTo>
                    <a:pt x="1122650" y="1645240"/>
                  </a:lnTo>
                  <a:lnTo>
                    <a:pt x="1131115" y="1646826"/>
                  </a:lnTo>
                  <a:lnTo>
                    <a:pt x="1140637" y="1648677"/>
                  </a:lnTo>
                  <a:lnTo>
                    <a:pt x="1151482" y="1650263"/>
                  </a:lnTo>
                  <a:lnTo>
                    <a:pt x="1162856" y="1652114"/>
                  </a:lnTo>
                  <a:lnTo>
                    <a:pt x="1175288" y="1653436"/>
                  </a:lnTo>
                  <a:lnTo>
                    <a:pt x="1203326" y="1656079"/>
                  </a:lnTo>
                  <a:lnTo>
                    <a:pt x="1110483" y="1785089"/>
                  </a:lnTo>
                  <a:lnTo>
                    <a:pt x="1076890" y="1831088"/>
                  </a:lnTo>
                  <a:lnTo>
                    <a:pt x="1061549" y="1852237"/>
                  </a:lnTo>
                  <a:lnTo>
                    <a:pt x="958919" y="1983362"/>
                  </a:lnTo>
                  <a:lnTo>
                    <a:pt x="955216" y="1987327"/>
                  </a:lnTo>
                  <a:lnTo>
                    <a:pt x="951513" y="1992086"/>
                  </a:lnTo>
                  <a:lnTo>
                    <a:pt x="907340" y="2000017"/>
                  </a:lnTo>
                  <a:lnTo>
                    <a:pt x="866605" y="2007683"/>
                  </a:lnTo>
                  <a:lnTo>
                    <a:pt x="831955" y="2014821"/>
                  </a:lnTo>
                  <a:lnTo>
                    <a:pt x="817671" y="2017993"/>
                  </a:lnTo>
                  <a:lnTo>
                    <a:pt x="805504" y="2020637"/>
                  </a:lnTo>
                  <a:lnTo>
                    <a:pt x="792543" y="2023809"/>
                  </a:lnTo>
                  <a:lnTo>
                    <a:pt x="777466" y="2026717"/>
                  </a:lnTo>
                  <a:lnTo>
                    <a:pt x="760273" y="2029097"/>
                  </a:lnTo>
                  <a:lnTo>
                    <a:pt x="742021" y="2031740"/>
                  </a:lnTo>
                  <a:lnTo>
                    <a:pt x="722977" y="2033591"/>
                  </a:lnTo>
                  <a:lnTo>
                    <a:pt x="703668" y="2035441"/>
                  </a:lnTo>
                  <a:lnTo>
                    <a:pt x="683829" y="2036499"/>
                  </a:lnTo>
                  <a:lnTo>
                    <a:pt x="674307" y="2036763"/>
                  </a:lnTo>
                  <a:lnTo>
                    <a:pt x="665049" y="2036763"/>
                  </a:lnTo>
                  <a:lnTo>
                    <a:pt x="649972" y="2036499"/>
                  </a:lnTo>
                  <a:lnTo>
                    <a:pt x="643095" y="2036234"/>
                  </a:lnTo>
                  <a:lnTo>
                    <a:pt x="636747" y="2035706"/>
                  </a:lnTo>
                  <a:lnTo>
                    <a:pt x="503699" y="2017993"/>
                  </a:lnTo>
                  <a:lnTo>
                    <a:pt x="354251" y="1997637"/>
                  </a:lnTo>
                  <a:lnTo>
                    <a:pt x="348696" y="1996844"/>
                  </a:lnTo>
                  <a:lnTo>
                    <a:pt x="343406" y="1995258"/>
                  </a:lnTo>
                  <a:lnTo>
                    <a:pt x="338380" y="1993143"/>
                  </a:lnTo>
                  <a:lnTo>
                    <a:pt x="333619" y="1990764"/>
                  </a:lnTo>
                  <a:lnTo>
                    <a:pt x="331238" y="1989178"/>
                  </a:lnTo>
                  <a:lnTo>
                    <a:pt x="329122" y="1987591"/>
                  </a:lnTo>
                  <a:lnTo>
                    <a:pt x="326742" y="1986005"/>
                  </a:lnTo>
                  <a:lnTo>
                    <a:pt x="324890" y="1983890"/>
                  </a:lnTo>
                  <a:lnTo>
                    <a:pt x="323039" y="1982040"/>
                  </a:lnTo>
                  <a:lnTo>
                    <a:pt x="321452" y="1979925"/>
                  </a:lnTo>
                  <a:lnTo>
                    <a:pt x="320129" y="1978074"/>
                  </a:lnTo>
                  <a:lnTo>
                    <a:pt x="318542" y="1975695"/>
                  </a:lnTo>
                  <a:lnTo>
                    <a:pt x="316690" y="1971730"/>
                  </a:lnTo>
                  <a:lnTo>
                    <a:pt x="316161" y="1969350"/>
                  </a:lnTo>
                  <a:lnTo>
                    <a:pt x="315632" y="1967235"/>
                  </a:lnTo>
                  <a:lnTo>
                    <a:pt x="315368" y="1964856"/>
                  </a:lnTo>
                  <a:lnTo>
                    <a:pt x="315103" y="1963006"/>
                  </a:lnTo>
                  <a:lnTo>
                    <a:pt x="315103" y="1960626"/>
                  </a:lnTo>
                  <a:lnTo>
                    <a:pt x="315368" y="1958511"/>
                  </a:lnTo>
                  <a:lnTo>
                    <a:pt x="315632" y="1955339"/>
                  </a:lnTo>
                  <a:lnTo>
                    <a:pt x="316426" y="1952431"/>
                  </a:lnTo>
                  <a:lnTo>
                    <a:pt x="317484" y="1949787"/>
                  </a:lnTo>
                  <a:lnTo>
                    <a:pt x="319336" y="1946879"/>
                  </a:lnTo>
                  <a:lnTo>
                    <a:pt x="320394" y="1945029"/>
                  </a:lnTo>
                  <a:lnTo>
                    <a:pt x="321981" y="1942914"/>
                  </a:lnTo>
                  <a:lnTo>
                    <a:pt x="323832" y="1941328"/>
                  </a:lnTo>
                  <a:lnTo>
                    <a:pt x="325419" y="1939477"/>
                  </a:lnTo>
                  <a:lnTo>
                    <a:pt x="327271" y="1937891"/>
                  </a:lnTo>
                  <a:lnTo>
                    <a:pt x="329651" y="1936305"/>
                  </a:lnTo>
                  <a:lnTo>
                    <a:pt x="334148" y="1933661"/>
                  </a:lnTo>
                  <a:lnTo>
                    <a:pt x="339174" y="1931546"/>
                  </a:lnTo>
                  <a:lnTo>
                    <a:pt x="344464" y="1929960"/>
                  </a:lnTo>
                  <a:lnTo>
                    <a:pt x="350019" y="1928903"/>
                  </a:lnTo>
                  <a:lnTo>
                    <a:pt x="356102" y="1928638"/>
                  </a:lnTo>
                  <a:lnTo>
                    <a:pt x="359012" y="1928903"/>
                  </a:lnTo>
                  <a:lnTo>
                    <a:pt x="362186" y="1929167"/>
                  </a:lnTo>
                  <a:lnTo>
                    <a:pt x="364038" y="1929167"/>
                  </a:lnTo>
                  <a:lnTo>
                    <a:pt x="444977" y="1930489"/>
                  </a:lnTo>
                  <a:lnTo>
                    <a:pt x="446300" y="1929960"/>
                  </a:lnTo>
                  <a:lnTo>
                    <a:pt x="449210" y="1928903"/>
                  </a:lnTo>
                  <a:lnTo>
                    <a:pt x="451855" y="1927316"/>
                  </a:lnTo>
                  <a:lnTo>
                    <a:pt x="454500" y="1924937"/>
                  </a:lnTo>
                  <a:lnTo>
                    <a:pt x="455822" y="1923615"/>
                  </a:lnTo>
                  <a:lnTo>
                    <a:pt x="457145" y="1922294"/>
                  </a:lnTo>
                  <a:lnTo>
                    <a:pt x="458467" y="1920179"/>
                  </a:lnTo>
                  <a:lnTo>
                    <a:pt x="459525" y="1918328"/>
                  </a:lnTo>
                  <a:lnTo>
                    <a:pt x="460319" y="1915949"/>
                  </a:lnTo>
                  <a:lnTo>
                    <a:pt x="461377" y="1913570"/>
                  </a:lnTo>
                  <a:lnTo>
                    <a:pt x="461906" y="1910662"/>
                  </a:lnTo>
                  <a:lnTo>
                    <a:pt x="461906" y="1908018"/>
                  </a:lnTo>
                  <a:lnTo>
                    <a:pt x="461906" y="1905374"/>
                  </a:lnTo>
                  <a:lnTo>
                    <a:pt x="461642" y="1903259"/>
                  </a:lnTo>
                  <a:lnTo>
                    <a:pt x="460848" y="1900880"/>
                  </a:lnTo>
                  <a:lnTo>
                    <a:pt x="460055" y="1899030"/>
                  </a:lnTo>
                  <a:lnTo>
                    <a:pt x="459261" y="1896915"/>
                  </a:lnTo>
                  <a:lnTo>
                    <a:pt x="458203" y="1895328"/>
                  </a:lnTo>
                  <a:lnTo>
                    <a:pt x="457145" y="1894007"/>
                  </a:lnTo>
                  <a:lnTo>
                    <a:pt x="455558" y="1892420"/>
                  </a:lnTo>
                  <a:lnTo>
                    <a:pt x="452913" y="1890306"/>
                  </a:lnTo>
                  <a:lnTo>
                    <a:pt x="450003" y="1888191"/>
                  </a:lnTo>
                  <a:lnTo>
                    <a:pt x="447623" y="1887133"/>
                  </a:lnTo>
                  <a:lnTo>
                    <a:pt x="444977" y="1886340"/>
                  </a:lnTo>
                  <a:lnTo>
                    <a:pt x="317748" y="1880524"/>
                  </a:lnTo>
                  <a:lnTo>
                    <a:pt x="313781" y="1879731"/>
                  </a:lnTo>
                  <a:lnTo>
                    <a:pt x="308755" y="1878674"/>
                  </a:lnTo>
                  <a:lnTo>
                    <a:pt x="303200" y="1877352"/>
                  </a:lnTo>
                  <a:lnTo>
                    <a:pt x="300026" y="1876294"/>
                  </a:lnTo>
                  <a:lnTo>
                    <a:pt x="297117" y="1874708"/>
                  </a:lnTo>
                  <a:lnTo>
                    <a:pt x="293943" y="1873386"/>
                  </a:lnTo>
                  <a:lnTo>
                    <a:pt x="290769" y="1871800"/>
                  </a:lnTo>
                  <a:lnTo>
                    <a:pt x="288123" y="1869421"/>
                  </a:lnTo>
                  <a:lnTo>
                    <a:pt x="284949" y="1867306"/>
                  </a:lnTo>
                  <a:lnTo>
                    <a:pt x="282304" y="1864662"/>
                  </a:lnTo>
                  <a:lnTo>
                    <a:pt x="279924" y="1861490"/>
                  </a:lnTo>
                  <a:lnTo>
                    <a:pt x="277543" y="1858318"/>
                  </a:lnTo>
                  <a:lnTo>
                    <a:pt x="275691" y="1854616"/>
                  </a:lnTo>
                  <a:lnTo>
                    <a:pt x="273840" y="1849858"/>
                  </a:lnTo>
                  <a:lnTo>
                    <a:pt x="272253" y="1844835"/>
                  </a:lnTo>
                  <a:lnTo>
                    <a:pt x="271459" y="1839812"/>
                  </a:lnTo>
                  <a:lnTo>
                    <a:pt x="271459" y="1834789"/>
                  </a:lnTo>
                  <a:lnTo>
                    <a:pt x="271988" y="1830031"/>
                  </a:lnTo>
                  <a:lnTo>
                    <a:pt x="273046" y="1825008"/>
                  </a:lnTo>
                  <a:lnTo>
                    <a:pt x="275162" y="1820249"/>
                  </a:lnTo>
                  <a:lnTo>
                    <a:pt x="277279" y="1816284"/>
                  </a:lnTo>
                  <a:lnTo>
                    <a:pt x="279395" y="1813376"/>
                  </a:lnTo>
                  <a:lnTo>
                    <a:pt x="281246" y="1810732"/>
                  </a:lnTo>
                  <a:lnTo>
                    <a:pt x="283627" y="1808617"/>
                  </a:lnTo>
                  <a:lnTo>
                    <a:pt x="286007" y="1806238"/>
                  </a:lnTo>
                  <a:lnTo>
                    <a:pt x="288652" y="1804387"/>
                  </a:lnTo>
                  <a:lnTo>
                    <a:pt x="291298" y="1802537"/>
                  </a:lnTo>
                  <a:lnTo>
                    <a:pt x="294472" y="1800686"/>
                  </a:lnTo>
                  <a:lnTo>
                    <a:pt x="297646" y="1799364"/>
                  </a:lnTo>
                  <a:lnTo>
                    <a:pt x="301084" y="1798043"/>
                  </a:lnTo>
                  <a:lnTo>
                    <a:pt x="304258" y="1796721"/>
                  </a:lnTo>
                  <a:lnTo>
                    <a:pt x="307962" y="1795928"/>
                  </a:lnTo>
                  <a:lnTo>
                    <a:pt x="311665" y="1795135"/>
                  </a:lnTo>
                  <a:lnTo>
                    <a:pt x="315632" y="1794341"/>
                  </a:lnTo>
                  <a:lnTo>
                    <a:pt x="319865" y="1794077"/>
                  </a:lnTo>
                  <a:lnTo>
                    <a:pt x="324097" y="1793813"/>
                  </a:lnTo>
                  <a:lnTo>
                    <a:pt x="328064" y="1793548"/>
                  </a:lnTo>
                  <a:lnTo>
                    <a:pt x="333884" y="1793813"/>
                  </a:lnTo>
                  <a:lnTo>
                    <a:pt x="339703" y="1794077"/>
                  </a:lnTo>
                  <a:lnTo>
                    <a:pt x="452913" y="1799629"/>
                  </a:lnTo>
                  <a:lnTo>
                    <a:pt x="456616" y="1799364"/>
                  </a:lnTo>
                  <a:lnTo>
                    <a:pt x="460055" y="1798836"/>
                  </a:lnTo>
                  <a:lnTo>
                    <a:pt x="463493" y="1797514"/>
                  </a:lnTo>
                  <a:lnTo>
                    <a:pt x="466667" y="1795928"/>
                  </a:lnTo>
                  <a:lnTo>
                    <a:pt x="467990" y="1794870"/>
                  </a:lnTo>
                  <a:lnTo>
                    <a:pt x="469312" y="1793813"/>
                  </a:lnTo>
                  <a:lnTo>
                    <a:pt x="470635" y="1792227"/>
                  </a:lnTo>
                  <a:lnTo>
                    <a:pt x="471693" y="1790640"/>
                  </a:lnTo>
                  <a:lnTo>
                    <a:pt x="472486" y="1789054"/>
                  </a:lnTo>
                  <a:lnTo>
                    <a:pt x="473280" y="1787204"/>
                  </a:lnTo>
                  <a:lnTo>
                    <a:pt x="473544" y="1785089"/>
                  </a:lnTo>
                  <a:lnTo>
                    <a:pt x="473809" y="1782709"/>
                  </a:lnTo>
                  <a:lnTo>
                    <a:pt x="474074" y="1780330"/>
                  </a:lnTo>
                  <a:lnTo>
                    <a:pt x="473809" y="1777951"/>
                  </a:lnTo>
                  <a:lnTo>
                    <a:pt x="473280" y="1775836"/>
                  </a:lnTo>
                  <a:lnTo>
                    <a:pt x="472486" y="1773721"/>
                  </a:lnTo>
                  <a:lnTo>
                    <a:pt x="471693" y="1772135"/>
                  </a:lnTo>
                  <a:lnTo>
                    <a:pt x="470635" y="1770284"/>
                  </a:lnTo>
                  <a:lnTo>
                    <a:pt x="469048" y="1768698"/>
                  </a:lnTo>
                  <a:lnTo>
                    <a:pt x="467725" y="1767641"/>
                  </a:lnTo>
                  <a:lnTo>
                    <a:pt x="464816" y="1764997"/>
                  </a:lnTo>
                  <a:lnTo>
                    <a:pt x="461906" y="1763411"/>
                  </a:lnTo>
                  <a:lnTo>
                    <a:pt x="458732" y="1762353"/>
                  </a:lnTo>
                  <a:lnTo>
                    <a:pt x="455822" y="1761560"/>
                  </a:lnTo>
                  <a:lnTo>
                    <a:pt x="304788" y="1750457"/>
                  </a:lnTo>
                  <a:lnTo>
                    <a:pt x="300291" y="1749664"/>
                  </a:lnTo>
                  <a:lnTo>
                    <a:pt x="296588" y="1748607"/>
                  </a:lnTo>
                  <a:lnTo>
                    <a:pt x="292620" y="1747285"/>
                  </a:lnTo>
                  <a:lnTo>
                    <a:pt x="288917" y="1745699"/>
                  </a:lnTo>
                  <a:lnTo>
                    <a:pt x="285478" y="1744377"/>
                  </a:lnTo>
                  <a:lnTo>
                    <a:pt x="282304" y="1742526"/>
                  </a:lnTo>
                  <a:lnTo>
                    <a:pt x="279659" y="1740676"/>
                  </a:lnTo>
                  <a:lnTo>
                    <a:pt x="277014" y="1738825"/>
                  </a:lnTo>
                  <a:lnTo>
                    <a:pt x="274633" y="1736446"/>
                  </a:lnTo>
                  <a:lnTo>
                    <a:pt x="272517" y="1734595"/>
                  </a:lnTo>
                  <a:lnTo>
                    <a:pt x="270666" y="1732216"/>
                  </a:lnTo>
                  <a:lnTo>
                    <a:pt x="268550" y="1730101"/>
                  </a:lnTo>
                  <a:lnTo>
                    <a:pt x="265905" y="1725343"/>
                  </a:lnTo>
                  <a:lnTo>
                    <a:pt x="263524" y="1720848"/>
                  </a:lnTo>
                  <a:lnTo>
                    <a:pt x="261672" y="1716090"/>
                  </a:lnTo>
                  <a:lnTo>
                    <a:pt x="260614" y="1711860"/>
                  </a:lnTo>
                  <a:lnTo>
                    <a:pt x="259821" y="1707895"/>
                  </a:lnTo>
                  <a:lnTo>
                    <a:pt x="259027" y="1704193"/>
                  </a:lnTo>
                  <a:lnTo>
                    <a:pt x="258763" y="1698906"/>
                  </a:lnTo>
                  <a:lnTo>
                    <a:pt x="258763" y="1696527"/>
                  </a:lnTo>
                  <a:lnTo>
                    <a:pt x="259821" y="1693355"/>
                  </a:lnTo>
                  <a:lnTo>
                    <a:pt x="260614" y="1689653"/>
                  </a:lnTo>
                  <a:lnTo>
                    <a:pt x="261937" y="1686217"/>
                  </a:lnTo>
                  <a:lnTo>
                    <a:pt x="263524" y="1682780"/>
                  </a:lnTo>
                  <a:lnTo>
                    <a:pt x="265111" y="1680929"/>
                  </a:lnTo>
                  <a:lnTo>
                    <a:pt x="266698" y="1678815"/>
                  </a:lnTo>
                  <a:lnTo>
                    <a:pt x="268285" y="1676964"/>
                  </a:lnTo>
                  <a:lnTo>
                    <a:pt x="270137" y="1675113"/>
                  </a:lnTo>
                  <a:lnTo>
                    <a:pt x="274369" y="1671677"/>
                  </a:lnTo>
                  <a:lnTo>
                    <a:pt x="279130" y="1668504"/>
                  </a:lnTo>
                  <a:lnTo>
                    <a:pt x="284156" y="1666125"/>
                  </a:lnTo>
                  <a:lnTo>
                    <a:pt x="289446" y="1664010"/>
                  </a:lnTo>
                  <a:lnTo>
                    <a:pt x="295001" y="1662688"/>
                  </a:lnTo>
                  <a:lnTo>
                    <a:pt x="301349" y="1661631"/>
                  </a:lnTo>
                  <a:lnTo>
                    <a:pt x="302407" y="1662160"/>
                  </a:lnTo>
                  <a:lnTo>
                    <a:pt x="303729" y="1662424"/>
                  </a:lnTo>
                  <a:lnTo>
                    <a:pt x="469577" y="1669297"/>
                  </a:lnTo>
                  <a:lnTo>
                    <a:pt x="473809" y="1669033"/>
                  </a:lnTo>
                  <a:lnTo>
                    <a:pt x="477777" y="1668240"/>
                  </a:lnTo>
                  <a:lnTo>
                    <a:pt x="479893" y="1667711"/>
                  </a:lnTo>
                  <a:lnTo>
                    <a:pt x="481744" y="1666918"/>
                  </a:lnTo>
                  <a:lnTo>
                    <a:pt x="483331" y="1666125"/>
                  </a:lnTo>
                  <a:lnTo>
                    <a:pt x="485183" y="1664803"/>
                  </a:lnTo>
                  <a:lnTo>
                    <a:pt x="486505" y="1663746"/>
                  </a:lnTo>
                  <a:lnTo>
                    <a:pt x="487828" y="1662424"/>
                  </a:lnTo>
                  <a:lnTo>
                    <a:pt x="489415" y="1660573"/>
                  </a:lnTo>
                  <a:lnTo>
                    <a:pt x="490473" y="1658987"/>
                  </a:lnTo>
                  <a:lnTo>
                    <a:pt x="491267" y="1657137"/>
                  </a:lnTo>
                  <a:lnTo>
                    <a:pt x="491796" y="1654757"/>
                  </a:lnTo>
                  <a:lnTo>
                    <a:pt x="492325" y="1652642"/>
                  </a:lnTo>
                  <a:lnTo>
                    <a:pt x="492854" y="1649999"/>
                  </a:lnTo>
                  <a:lnTo>
                    <a:pt x="493118" y="1647620"/>
                  </a:lnTo>
                  <a:lnTo>
                    <a:pt x="492854" y="1645240"/>
                  </a:lnTo>
                  <a:lnTo>
                    <a:pt x="492060" y="1643390"/>
                  </a:lnTo>
                  <a:lnTo>
                    <a:pt x="491531" y="1641275"/>
                  </a:lnTo>
                  <a:lnTo>
                    <a:pt x="490738" y="1639689"/>
                  </a:lnTo>
                  <a:lnTo>
                    <a:pt x="489944" y="1638367"/>
                  </a:lnTo>
                  <a:lnTo>
                    <a:pt x="488886" y="1636781"/>
                  </a:lnTo>
                  <a:lnTo>
                    <a:pt x="487563" y="1635723"/>
                  </a:lnTo>
                  <a:lnTo>
                    <a:pt x="485183" y="1633873"/>
                  </a:lnTo>
                  <a:lnTo>
                    <a:pt x="482538" y="1632286"/>
                  </a:lnTo>
                  <a:lnTo>
                    <a:pt x="479893" y="1631493"/>
                  </a:lnTo>
                  <a:lnTo>
                    <a:pt x="477512" y="1630965"/>
                  </a:lnTo>
                  <a:lnTo>
                    <a:pt x="344464" y="1623034"/>
                  </a:lnTo>
                  <a:lnTo>
                    <a:pt x="339174" y="1622769"/>
                  </a:lnTo>
                  <a:lnTo>
                    <a:pt x="334148" y="1622505"/>
                  </a:lnTo>
                  <a:lnTo>
                    <a:pt x="329387" y="1622769"/>
                  </a:lnTo>
                  <a:lnTo>
                    <a:pt x="325155" y="1621712"/>
                  </a:lnTo>
                  <a:lnTo>
                    <a:pt x="321187" y="1620390"/>
                  </a:lnTo>
                  <a:lnTo>
                    <a:pt x="317219" y="1618540"/>
                  </a:lnTo>
                  <a:lnTo>
                    <a:pt x="313516" y="1616689"/>
                  </a:lnTo>
                  <a:lnTo>
                    <a:pt x="310607" y="1614574"/>
                  </a:lnTo>
                  <a:lnTo>
                    <a:pt x="307433" y="1612459"/>
                  </a:lnTo>
                  <a:lnTo>
                    <a:pt x="304788" y="1609816"/>
                  </a:lnTo>
                  <a:lnTo>
                    <a:pt x="302407" y="1607436"/>
                  </a:lnTo>
                  <a:lnTo>
                    <a:pt x="300026" y="1604793"/>
                  </a:lnTo>
                  <a:lnTo>
                    <a:pt x="297910" y="1602149"/>
                  </a:lnTo>
                  <a:lnTo>
                    <a:pt x="296059" y="1598977"/>
                  </a:lnTo>
                  <a:lnTo>
                    <a:pt x="294472" y="1595804"/>
                  </a:lnTo>
                  <a:lnTo>
                    <a:pt x="293149" y="1592896"/>
                  </a:lnTo>
                  <a:lnTo>
                    <a:pt x="291827" y="1589724"/>
                  </a:lnTo>
                  <a:lnTo>
                    <a:pt x="290769" y="1586287"/>
                  </a:lnTo>
                  <a:lnTo>
                    <a:pt x="289975" y="1582850"/>
                  </a:lnTo>
                  <a:lnTo>
                    <a:pt x="289446" y="1579678"/>
                  </a:lnTo>
                  <a:lnTo>
                    <a:pt x="289446" y="1575977"/>
                  </a:lnTo>
                  <a:lnTo>
                    <a:pt x="289446" y="1572540"/>
                  </a:lnTo>
                  <a:lnTo>
                    <a:pt x="289710" y="1568839"/>
                  </a:lnTo>
                  <a:lnTo>
                    <a:pt x="290504" y="1563816"/>
                  </a:lnTo>
                  <a:lnTo>
                    <a:pt x="292091" y="1558793"/>
                  </a:lnTo>
                  <a:lnTo>
                    <a:pt x="293943" y="1554299"/>
                  </a:lnTo>
                  <a:lnTo>
                    <a:pt x="296059" y="1549805"/>
                  </a:lnTo>
                  <a:lnTo>
                    <a:pt x="298175" y="1547161"/>
                  </a:lnTo>
                  <a:lnTo>
                    <a:pt x="300026" y="1544518"/>
                  </a:lnTo>
                  <a:lnTo>
                    <a:pt x="302142" y="1541874"/>
                  </a:lnTo>
                  <a:lnTo>
                    <a:pt x="304258" y="1539759"/>
                  </a:lnTo>
                  <a:lnTo>
                    <a:pt x="306904" y="1537380"/>
                  </a:lnTo>
                  <a:lnTo>
                    <a:pt x="309284" y="1535529"/>
                  </a:lnTo>
                  <a:lnTo>
                    <a:pt x="311929" y="1533943"/>
                  </a:lnTo>
                  <a:lnTo>
                    <a:pt x="314839" y="1532093"/>
                  </a:lnTo>
                  <a:lnTo>
                    <a:pt x="317748" y="1530506"/>
                  </a:lnTo>
                  <a:lnTo>
                    <a:pt x="320658" y="1529449"/>
                  </a:lnTo>
                  <a:lnTo>
                    <a:pt x="323832" y="1528127"/>
                  </a:lnTo>
                  <a:lnTo>
                    <a:pt x="326742" y="1527334"/>
                  </a:lnTo>
                  <a:lnTo>
                    <a:pt x="330180" y="1526541"/>
                  </a:lnTo>
                  <a:lnTo>
                    <a:pt x="333355" y="1526012"/>
                  </a:lnTo>
                  <a:lnTo>
                    <a:pt x="336529" y="1525748"/>
                  </a:lnTo>
                  <a:lnTo>
                    <a:pt x="339967" y="1525748"/>
                  </a:lnTo>
                  <a:lnTo>
                    <a:pt x="343141" y="1525748"/>
                  </a:lnTo>
                  <a:lnTo>
                    <a:pt x="346051" y="1526012"/>
                  </a:lnTo>
                  <a:lnTo>
                    <a:pt x="348167" y="1526012"/>
                  </a:lnTo>
                  <a:lnTo>
                    <a:pt x="515337" y="1528127"/>
                  </a:lnTo>
                  <a:lnTo>
                    <a:pt x="564536" y="1527334"/>
                  </a:lnTo>
                  <a:lnTo>
                    <a:pt x="651824" y="1525748"/>
                  </a:lnTo>
                  <a:lnTo>
                    <a:pt x="774027" y="1522840"/>
                  </a:lnTo>
                  <a:lnTo>
                    <a:pt x="775350" y="1522575"/>
                  </a:lnTo>
                  <a:lnTo>
                    <a:pt x="776672" y="1521782"/>
                  </a:lnTo>
                  <a:lnTo>
                    <a:pt x="778259" y="1520725"/>
                  </a:lnTo>
                  <a:lnTo>
                    <a:pt x="780111" y="1519139"/>
                  </a:lnTo>
                  <a:lnTo>
                    <a:pt x="784607" y="1516231"/>
                  </a:lnTo>
                  <a:lnTo>
                    <a:pt x="786724" y="1514380"/>
                  </a:lnTo>
                  <a:lnTo>
                    <a:pt x="788575" y="1512530"/>
                  </a:lnTo>
                  <a:lnTo>
                    <a:pt x="790162" y="1510415"/>
                  </a:lnTo>
                  <a:lnTo>
                    <a:pt x="791485" y="1508035"/>
                  </a:lnTo>
                  <a:lnTo>
                    <a:pt x="792543" y="1505127"/>
                  </a:lnTo>
                  <a:lnTo>
                    <a:pt x="793072" y="1502484"/>
                  </a:lnTo>
                  <a:lnTo>
                    <a:pt x="793336" y="1499311"/>
                  </a:lnTo>
                  <a:lnTo>
                    <a:pt x="793336" y="1495610"/>
                  </a:lnTo>
                  <a:lnTo>
                    <a:pt x="792807" y="1491645"/>
                  </a:lnTo>
                  <a:lnTo>
                    <a:pt x="791749" y="1487151"/>
                  </a:lnTo>
                  <a:lnTo>
                    <a:pt x="789898" y="1482392"/>
                  </a:lnTo>
                  <a:lnTo>
                    <a:pt x="787517" y="1476841"/>
                  </a:lnTo>
                  <a:lnTo>
                    <a:pt x="784343" y="1471025"/>
                  </a:lnTo>
                  <a:lnTo>
                    <a:pt x="780904" y="1464944"/>
                  </a:lnTo>
                  <a:lnTo>
                    <a:pt x="749692" y="1400175"/>
                  </a:lnTo>
                  <a:close/>
                  <a:moveTo>
                    <a:pt x="1613858" y="1397000"/>
                  </a:moveTo>
                  <a:lnTo>
                    <a:pt x="1631862" y="1435056"/>
                  </a:lnTo>
                  <a:lnTo>
                    <a:pt x="1653042" y="1479982"/>
                  </a:lnTo>
                  <a:lnTo>
                    <a:pt x="1698051" y="1577764"/>
                  </a:lnTo>
                  <a:lnTo>
                    <a:pt x="1739089" y="1667617"/>
                  </a:lnTo>
                  <a:lnTo>
                    <a:pt x="1754975" y="1702501"/>
                  </a:lnTo>
                  <a:lnTo>
                    <a:pt x="1765300" y="1726286"/>
                  </a:lnTo>
                  <a:lnTo>
                    <a:pt x="1760535" y="1734743"/>
                  </a:lnTo>
                  <a:lnTo>
                    <a:pt x="1754710" y="1744785"/>
                  </a:lnTo>
                  <a:lnTo>
                    <a:pt x="1741207" y="1769362"/>
                  </a:lnTo>
                  <a:lnTo>
                    <a:pt x="1726116" y="1798697"/>
                  </a:lnTo>
                  <a:lnTo>
                    <a:pt x="1709701" y="1830146"/>
                  </a:lnTo>
                  <a:lnTo>
                    <a:pt x="1693815" y="1862123"/>
                  </a:lnTo>
                  <a:lnTo>
                    <a:pt x="1678724" y="1892514"/>
                  </a:lnTo>
                  <a:lnTo>
                    <a:pt x="1665751" y="1919735"/>
                  </a:lnTo>
                  <a:lnTo>
                    <a:pt x="1655955" y="1941934"/>
                  </a:lnTo>
                  <a:lnTo>
                    <a:pt x="1652248" y="1949862"/>
                  </a:lnTo>
                  <a:lnTo>
                    <a:pt x="1648541" y="1958319"/>
                  </a:lnTo>
                  <a:lnTo>
                    <a:pt x="1644041" y="1967304"/>
                  </a:lnTo>
                  <a:lnTo>
                    <a:pt x="1638745" y="1976554"/>
                  </a:lnTo>
                  <a:lnTo>
                    <a:pt x="1633450" y="1986067"/>
                  </a:lnTo>
                  <a:lnTo>
                    <a:pt x="1627890" y="1995846"/>
                  </a:lnTo>
                  <a:lnTo>
                    <a:pt x="1622066" y="2005624"/>
                  </a:lnTo>
                  <a:lnTo>
                    <a:pt x="1615976" y="2015666"/>
                  </a:lnTo>
                  <a:lnTo>
                    <a:pt x="1609622" y="2025444"/>
                  </a:lnTo>
                  <a:lnTo>
                    <a:pt x="1603532" y="2035487"/>
                  </a:lnTo>
                  <a:lnTo>
                    <a:pt x="1596913" y="2044736"/>
                  </a:lnTo>
                  <a:lnTo>
                    <a:pt x="1590559" y="2053986"/>
                  </a:lnTo>
                  <a:lnTo>
                    <a:pt x="1583940" y="2062707"/>
                  </a:lnTo>
                  <a:lnTo>
                    <a:pt x="1577586" y="2070635"/>
                  </a:lnTo>
                  <a:lnTo>
                    <a:pt x="1571497" y="2078299"/>
                  </a:lnTo>
                  <a:lnTo>
                    <a:pt x="1565142" y="2084906"/>
                  </a:lnTo>
                  <a:lnTo>
                    <a:pt x="1470623" y="2180045"/>
                  </a:lnTo>
                  <a:lnTo>
                    <a:pt x="1363925" y="2286547"/>
                  </a:lnTo>
                  <a:lnTo>
                    <a:pt x="1359689" y="2290247"/>
                  </a:lnTo>
                  <a:lnTo>
                    <a:pt x="1355188" y="2293683"/>
                  </a:lnTo>
                  <a:lnTo>
                    <a:pt x="1350422" y="2296590"/>
                  </a:lnTo>
                  <a:lnTo>
                    <a:pt x="1345657" y="2298704"/>
                  </a:lnTo>
                  <a:lnTo>
                    <a:pt x="1341950" y="2300290"/>
                  </a:lnTo>
                  <a:lnTo>
                    <a:pt x="1337979" y="2301082"/>
                  </a:lnTo>
                  <a:lnTo>
                    <a:pt x="1334007" y="2301875"/>
                  </a:lnTo>
                  <a:lnTo>
                    <a:pt x="1330036" y="2301875"/>
                  </a:lnTo>
                  <a:lnTo>
                    <a:pt x="1327388" y="2301875"/>
                  </a:lnTo>
                  <a:lnTo>
                    <a:pt x="1325005" y="2301611"/>
                  </a:lnTo>
                  <a:lnTo>
                    <a:pt x="1322358" y="2301082"/>
                  </a:lnTo>
                  <a:lnTo>
                    <a:pt x="1320240" y="2300554"/>
                  </a:lnTo>
                  <a:lnTo>
                    <a:pt x="1318122" y="2300025"/>
                  </a:lnTo>
                  <a:lnTo>
                    <a:pt x="1316004" y="2298704"/>
                  </a:lnTo>
                  <a:lnTo>
                    <a:pt x="1313885" y="2297911"/>
                  </a:lnTo>
                  <a:lnTo>
                    <a:pt x="1312297" y="2296590"/>
                  </a:lnTo>
                  <a:lnTo>
                    <a:pt x="1310444" y="2295533"/>
                  </a:lnTo>
                  <a:lnTo>
                    <a:pt x="1308590" y="2293683"/>
                  </a:lnTo>
                  <a:lnTo>
                    <a:pt x="1306737" y="2291568"/>
                  </a:lnTo>
                  <a:lnTo>
                    <a:pt x="1304884" y="2289190"/>
                  </a:lnTo>
                  <a:lnTo>
                    <a:pt x="1303295" y="2286812"/>
                  </a:lnTo>
                  <a:lnTo>
                    <a:pt x="1302236" y="2283905"/>
                  </a:lnTo>
                  <a:lnTo>
                    <a:pt x="1301442" y="2281790"/>
                  </a:lnTo>
                  <a:lnTo>
                    <a:pt x="1300912" y="2279412"/>
                  </a:lnTo>
                  <a:lnTo>
                    <a:pt x="1300118" y="2277033"/>
                  </a:lnTo>
                  <a:lnTo>
                    <a:pt x="1299853" y="2274126"/>
                  </a:lnTo>
                  <a:lnTo>
                    <a:pt x="1299853" y="2271219"/>
                  </a:lnTo>
                  <a:lnTo>
                    <a:pt x="1299853" y="2268577"/>
                  </a:lnTo>
                  <a:lnTo>
                    <a:pt x="1300383" y="2265670"/>
                  </a:lnTo>
                  <a:lnTo>
                    <a:pt x="1300912" y="2262498"/>
                  </a:lnTo>
                  <a:lnTo>
                    <a:pt x="1301707" y="2259856"/>
                  </a:lnTo>
                  <a:lnTo>
                    <a:pt x="1302766" y="2256684"/>
                  </a:lnTo>
                  <a:lnTo>
                    <a:pt x="1303825" y="2253513"/>
                  </a:lnTo>
                  <a:lnTo>
                    <a:pt x="1305413" y="2250606"/>
                  </a:lnTo>
                  <a:lnTo>
                    <a:pt x="1307266" y="2247435"/>
                  </a:lnTo>
                  <a:lnTo>
                    <a:pt x="1309120" y="2244263"/>
                  </a:lnTo>
                  <a:lnTo>
                    <a:pt x="1311503" y="2241621"/>
                  </a:lnTo>
                  <a:lnTo>
                    <a:pt x="1313885" y="2238714"/>
                  </a:lnTo>
                  <a:lnTo>
                    <a:pt x="1315474" y="2237392"/>
                  </a:lnTo>
                  <a:lnTo>
                    <a:pt x="1365249" y="2173702"/>
                  </a:lnTo>
                  <a:lnTo>
                    <a:pt x="1366043" y="2172381"/>
                  </a:lnTo>
                  <a:lnTo>
                    <a:pt x="1366573" y="2169474"/>
                  </a:lnTo>
                  <a:lnTo>
                    <a:pt x="1366837" y="2166567"/>
                  </a:lnTo>
                  <a:lnTo>
                    <a:pt x="1366837" y="2163131"/>
                  </a:lnTo>
                  <a:lnTo>
                    <a:pt x="1366573" y="2161017"/>
                  </a:lnTo>
                  <a:lnTo>
                    <a:pt x="1366043" y="2159167"/>
                  </a:lnTo>
                  <a:lnTo>
                    <a:pt x="1365513" y="2156789"/>
                  </a:lnTo>
                  <a:lnTo>
                    <a:pt x="1364190" y="2154939"/>
                  </a:lnTo>
                  <a:lnTo>
                    <a:pt x="1363131" y="2152560"/>
                  </a:lnTo>
                  <a:lnTo>
                    <a:pt x="1361807" y="2150710"/>
                  </a:lnTo>
                  <a:lnTo>
                    <a:pt x="1359689" y="2148332"/>
                  </a:lnTo>
                  <a:lnTo>
                    <a:pt x="1357571" y="2146482"/>
                  </a:lnTo>
                  <a:lnTo>
                    <a:pt x="1354394" y="2144368"/>
                  </a:lnTo>
                  <a:lnTo>
                    <a:pt x="1351481" y="2143046"/>
                  </a:lnTo>
                  <a:lnTo>
                    <a:pt x="1348039" y="2142254"/>
                  </a:lnTo>
                  <a:lnTo>
                    <a:pt x="1344597" y="2141989"/>
                  </a:lnTo>
                  <a:lnTo>
                    <a:pt x="1341420" y="2142254"/>
                  </a:lnTo>
                  <a:lnTo>
                    <a:pt x="1339038" y="2142782"/>
                  </a:lnTo>
                  <a:lnTo>
                    <a:pt x="1336655" y="2143311"/>
                  </a:lnTo>
                  <a:lnTo>
                    <a:pt x="1334537" y="2144103"/>
                  </a:lnTo>
                  <a:lnTo>
                    <a:pt x="1331360" y="2145953"/>
                  </a:lnTo>
                  <a:lnTo>
                    <a:pt x="1330036" y="2147010"/>
                  </a:lnTo>
                  <a:lnTo>
                    <a:pt x="1248225" y="2244528"/>
                  </a:lnTo>
                  <a:lnTo>
                    <a:pt x="1246107" y="2246906"/>
                  </a:lnTo>
                  <a:lnTo>
                    <a:pt x="1242930" y="2249813"/>
                  </a:lnTo>
                  <a:lnTo>
                    <a:pt x="1238959" y="2252720"/>
                  </a:lnTo>
                  <a:lnTo>
                    <a:pt x="1234458" y="2255891"/>
                  </a:lnTo>
                  <a:lnTo>
                    <a:pt x="1229163" y="2258798"/>
                  </a:lnTo>
                  <a:lnTo>
                    <a:pt x="1226250" y="2260120"/>
                  </a:lnTo>
                  <a:lnTo>
                    <a:pt x="1223338" y="2261177"/>
                  </a:lnTo>
                  <a:lnTo>
                    <a:pt x="1220161" y="2261970"/>
                  </a:lnTo>
                  <a:lnTo>
                    <a:pt x="1216984" y="2262763"/>
                  </a:lnTo>
                  <a:lnTo>
                    <a:pt x="1213542" y="2263027"/>
                  </a:lnTo>
                  <a:lnTo>
                    <a:pt x="1210365" y="2263555"/>
                  </a:lnTo>
                  <a:lnTo>
                    <a:pt x="1206128" y="2263027"/>
                  </a:lnTo>
                  <a:lnTo>
                    <a:pt x="1202157" y="2262498"/>
                  </a:lnTo>
                  <a:lnTo>
                    <a:pt x="1199245" y="2261705"/>
                  </a:lnTo>
                  <a:lnTo>
                    <a:pt x="1196862" y="2260913"/>
                  </a:lnTo>
                  <a:lnTo>
                    <a:pt x="1194214" y="2260120"/>
                  </a:lnTo>
                  <a:lnTo>
                    <a:pt x="1191831" y="2259063"/>
                  </a:lnTo>
                  <a:lnTo>
                    <a:pt x="1189449" y="2257477"/>
                  </a:lnTo>
                  <a:lnTo>
                    <a:pt x="1187331" y="2256156"/>
                  </a:lnTo>
                  <a:lnTo>
                    <a:pt x="1184948" y="2254834"/>
                  </a:lnTo>
                  <a:lnTo>
                    <a:pt x="1183094" y="2252984"/>
                  </a:lnTo>
                  <a:lnTo>
                    <a:pt x="1180976" y="2251135"/>
                  </a:lnTo>
                  <a:lnTo>
                    <a:pt x="1179388" y="2249285"/>
                  </a:lnTo>
                  <a:lnTo>
                    <a:pt x="1177799" y="2247170"/>
                  </a:lnTo>
                  <a:lnTo>
                    <a:pt x="1176211" y="2245320"/>
                  </a:lnTo>
                  <a:lnTo>
                    <a:pt x="1174887" y="2242942"/>
                  </a:lnTo>
                  <a:lnTo>
                    <a:pt x="1173828" y="2240828"/>
                  </a:lnTo>
                  <a:lnTo>
                    <a:pt x="1172769" y="2238185"/>
                  </a:lnTo>
                  <a:lnTo>
                    <a:pt x="1171710" y="2235542"/>
                  </a:lnTo>
                  <a:lnTo>
                    <a:pt x="1170915" y="2232371"/>
                  </a:lnTo>
                  <a:lnTo>
                    <a:pt x="1170386" y="2228671"/>
                  </a:lnTo>
                  <a:lnTo>
                    <a:pt x="1170121" y="2224971"/>
                  </a:lnTo>
                  <a:lnTo>
                    <a:pt x="1170121" y="2221272"/>
                  </a:lnTo>
                  <a:lnTo>
                    <a:pt x="1170386" y="2217307"/>
                  </a:lnTo>
                  <a:lnTo>
                    <a:pt x="1170915" y="2213872"/>
                  </a:lnTo>
                  <a:lnTo>
                    <a:pt x="1171710" y="2209908"/>
                  </a:lnTo>
                  <a:lnTo>
                    <a:pt x="1173298" y="2205944"/>
                  </a:lnTo>
                  <a:lnTo>
                    <a:pt x="1174622" y="2201979"/>
                  </a:lnTo>
                  <a:lnTo>
                    <a:pt x="1176211" y="2198015"/>
                  </a:lnTo>
                  <a:lnTo>
                    <a:pt x="1178329" y="2194051"/>
                  </a:lnTo>
                  <a:lnTo>
                    <a:pt x="1180712" y="2190351"/>
                  </a:lnTo>
                  <a:lnTo>
                    <a:pt x="1183359" y="2186387"/>
                  </a:lnTo>
                  <a:lnTo>
                    <a:pt x="1186007" y="2182423"/>
                  </a:lnTo>
                  <a:lnTo>
                    <a:pt x="1189449" y="2178723"/>
                  </a:lnTo>
                  <a:lnTo>
                    <a:pt x="1192891" y="2174759"/>
                  </a:lnTo>
                  <a:lnTo>
                    <a:pt x="1265699" y="2088342"/>
                  </a:lnTo>
                  <a:lnTo>
                    <a:pt x="1267288" y="2086227"/>
                  </a:lnTo>
                  <a:lnTo>
                    <a:pt x="1269141" y="2083320"/>
                  </a:lnTo>
                  <a:lnTo>
                    <a:pt x="1270465" y="2079885"/>
                  </a:lnTo>
                  <a:lnTo>
                    <a:pt x="1270994" y="2078299"/>
                  </a:lnTo>
                  <a:lnTo>
                    <a:pt x="1271259" y="2076449"/>
                  </a:lnTo>
                  <a:lnTo>
                    <a:pt x="1271259" y="2074599"/>
                  </a:lnTo>
                  <a:lnTo>
                    <a:pt x="1271259" y="2072749"/>
                  </a:lnTo>
                  <a:lnTo>
                    <a:pt x="1270994" y="2070635"/>
                  </a:lnTo>
                  <a:lnTo>
                    <a:pt x="1270465" y="2068785"/>
                  </a:lnTo>
                  <a:lnTo>
                    <a:pt x="1269671" y="2066671"/>
                  </a:lnTo>
                  <a:lnTo>
                    <a:pt x="1268347" y="2064821"/>
                  </a:lnTo>
                  <a:lnTo>
                    <a:pt x="1267023" y="2063235"/>
                  </a:lnTo>
                  <a:lnTo>
                    <a:pt x="1265435" y="2061121"/>
                  </a:lnTo>
                  <a:lnTo>
                    <a:pt x="1262522" y="2059271"/>
                  </a:lnTo>
                  <a:lnTo>
                    <a:pt x="1259610" y="2057421"/>
                  </a:lnTo>
                  <a:lnTo>
                    <a:pt x="1256433" y="2056629"/>
                  </a:lnTo>
                  <a:lnTo>
                    <a:pt x="1252991" y="2056364"/>
                  </a:lnTo>
                  <a:lnTo>
                    <a:pt x="1249814" y="2056629"/>
                  </a:lnTo>
                  <a:lnTo>
                    <a:pt x="1247166" y="2057421"/>
                  </a:lnTo>
                  <a:lnTo>
                    <a:pt x="1244254" y="2058479"/>
                  </a:lnTo>
                  <a:lnTo>
                    <a:pt x="1242136" y="2059536"/>
                  </a:lnTo>
                  <a:lnTo>
                    <a:pt x="1238694" y="2061650"/>
                  </a:lnTo>
                  <a:lnTo>
                    <a:pt x="1237370" y="2062971"/>
                  </a:lnTo>
                  <a:lnTo>
                    <a:pt x="1137026" y="2176081"/>
                  </a:lnTo>
                  <a:lnTo>
                    <a:pt x="1132790" y="2179780"/>
                  </a:lnTo>
                  <a:lnTo>
                    <a:pt x="1128289" y="2183216"/>
                  </a:lnTo>
                  <a:lnTo>
                    <a:pt x="1123788" y="2185859"/>
                  </a:lnTo>
                  <a:lnTo>
                    <a:pt x="1119023" y="2188237"/>
                  </a:lnTo>
                  <a:lnTo>
                    <a:pt x="1114257" y="2189823"/>
                  </a:lnTo>
                  <a:lnTo>
                    <a:pt x="1109491" y="2191409"/>
                  </a:lnTo>
                  <a:lnTo>
                    <a:pt x="1104726" y="2191937"/>
                  </a:lnTo>
                  <a:lnTo>
                    <a:pt x="1099695" y="2192201"/>
                  </a:lnTo>
                  <a:lnTo>
                    <a:pt x="1096518" y="2192201"/>
                  </a:lnTo>
                  <a:lnTo>
                    <a:pt x="1093341" y="2191937"/>
                  </a:lnTo>
                  <a:lnTo>
                    <a:pt x="1090693" y="2191409"/>
                  </a:lnTo>
                  <a:lnTo>
                    <a:pt x="1087781" y="2190880"/>
                  </a:lnTo>
                  <a:lnTo>
                    <a:pt x="1082486" y="2189030"/>
                  </a:lnTo>
                  <a:lnTo>
                    <a:pt x="1077985" y="2187444"/>
                  </a:lnTo>
                  <a:lnTo>
                    <a:pt x="1073749" y="2185066"/>
                  </a:lnTo>
                  <a:lnTo>
                    <a:pt x="1070307" y="2183216"/>
                  </a:lnTo>
                  <a:lnTo>
                    <a:pt x="1067924" y="2181630"/>
                  </a:lnTo>
                  <a:lnTo>
                    <a:pt x="1066071" y="2180045"/>
                  </a:lnTo>
                  <a:lnTo>
                    <a:pt x="1063953" y="2177402"/>
                  </a:lnTo>
                  <a:lnTo>
                    <a:pt x="1061570" y="2174495"/>
                  </a:lnTo>
                  <a:lnTo>
                    <a:pt x="1059717" y="2171324"/>
                  </a:lnTo>
                  <a:lnTo>
                    <a:pt x="1058393" y="2167888"/>
                  </a:lnTo>
                  <a:lnTo>
                    <a:pt x="1057334" y="2165510"/>
                  </a:lnTo>
                  <a:lnTo>
                    <a:pt x="1056540" y="2163131"/>
                  </a:lnTo>
                  <a:lnTo>
                    <a:pt x="1056010" y="2160488"/>
                  </a:lnTo>
                  <a:lnTo>
                    <a:pt x="1055745" y="2157846"/>
                  </a:lnTo>
                  <a:lnTo>
                    <a:pt x="1055481" y="2152560"/>
                  </a:lnTo>
                  <a:lnTo>
                    <a:pt x="1056010" y="2147010"/>
                  </a:lnTo>
                  <a:lnTo>
                    <a:pt x="1057069" y="2141725"/>
                  </a:lnTo>
                  <a:lnTo>
                    <a:pt x="1058922" y="2136175"/>
                  </a:lnTo>
                  <a:lnTo>
                    <a:pt x="1061040" y="2130361"/>
                  </a:lnTo>
                  <a:lnTo>
                    <a:pt x="1063953" y="2125076"/>
                  </a:lnTo>
                  <a:lnTo>
                    <a:pt x="1065012" y="2124547"/>
                  </a:lnTo>
                  <a:lnTo>
                    <a:pt x="1065806" y="2123490"/>
                  </a:lnTo>
                  <a:lnTo>
                    <a:pt x="1171975" y="1996110"/>
                  </a:lnTo>
                  <a:lnTo>
                    <a:pt x="1173298" y="1994788"/>
                  </a:lnTo>
                  <a:lnTo>
                    <a:pt x="1174357" y="1993203"/>
                  </a:lnTo>
                  <a:lnTo>
                    <a:pt x="1175416" y="1991353"/>
                  </a:lnTo>
                  <a:lnTo>
                    <a:pt x="1176475" y="1988710"/>
                  </a:lnTo>
                  <a:lnTo>
                    <a:pt x="1177534" y="1986067"/>
                  </a:lnTo>
                  <a:lnTo>
                    <a:pt x="1178064" y="1982896"/>
                  </a:lnTo>
                  <a:lnTo>
                    <a:pt x="1178329" y="1979461"/>
                  </a:lnTo>
                  <a:lnTo>
                    <a:pt x="1178064" y="1977875"/>
                  </a:lnTo>
                  <a:lnTo>
                    <a:pt x="1177534" y="1976025"/>
                  </a:lnTo>
                  <a:lnTo>
                    <a:pt x="1176740" y="1973911"/>
                  </a:lnTo>
                  <a:lnTo>
                    <a:pt x="1175946" y="1972325"/>
                  </a:lnTo>
                  <a:lnTo>
                    <a:pt x="1175152" y="1970475"/>
                  </a:lnTo>
                  <a:lnTo>
                    <a:pt x="1173828" y="1968890"/>
                  </a:lnTo>
                  <a:lnTo>
                    <a:pt x="1172239" y="1967304"/>
                  </a:lnTo>
                  <a:lnTo>
                    <a:pt x="1170915" y="1965718"/>
                  </a:lnTo>
                  <a:lnTo>
                    <a:pt x="1168268" y="1963868"/>
                  </a:lnTo>
                  <a:lnTo>
                    <a:pt x="1165356" y="1962283"/>
                  </a:lnTo>
                  <a:lnTo>
                    <a:pt x="1162178" y="1961226"/>
                  </a:lnTo>
                  <a:lnTo>
                    <a:pt x="1159266" y="1960961"/>
                  </a:lnTo>
                  <a:lnTo>
                    <a:pt x="1156619" y="1961226"/>
                  </a:lnTo>
                  <a:lnTo>
                    <a:pt x="1153971" y="1961754"/>
                  </a:lnTo>
                  <a:lnTo>
                    <a:pt x="1152118" y="1962811"/>
                  </a:lnTo>
                  <a:lnTo>
                    <a:pt x="1150529" y="1963604"/>
                  </a:lnTo>
                  <a:lnTo>
                    <a:pt x="1147617" y="1965190"/>
                  </a:lnTo>
                  <a:lnTo>
                    <a:pt x="1146558" y="1966247"/>
                  </a:lnTo>
                  <a:lnTo>
                    <a:pt x="1059187" y="2067992"/>
                  </a:lnTo>
                  <a:lnTo>
                    <a:pt x="1054686" y="2073278"/>
                  </a:lnTo>
                  <a:lnTo>
                    <a:pt x="1050185" y="2079092"/>
                  </a:lnTo>
                  <a:lnTo>
                    <a:pt x="1046743" y="2081999"/>
                  </a:lnTo>
                  <a:lnTo>
                    <a:pt x="1043037" y="2084113"/>
                  </a:lnTo>
                  <a:lnTo>
                    <a:pt x="1039065" y="2086492"/>
                  </a:lnTo>
                  <a:lnTo>
                    <a:pt x="1035624" y="2088077"/>
                  </a:lnTo>
                  <a:lnTo>
                    <a:pt x="1031123" y="2089927"/>
                  </a:lnTo>
                  <a:lnTo>
                    <a:pt x="1026357" y="2090720"/>
                  </a:lnTo>
                  <a:lnTo>
                    <a:pt x="1021327" y="2091513"/>
                  </a:lnTo>
                  <a:lnTo>
                    <a:pt x="1016561" y="2091777"/>
                  </a:lnTo>
                  <a:lnTo>
                    <a:pt x="1012060" y="2091513"/>
                  </a:lnTo>
                  <a:lnTo>
                    <a:pt x="1007294" y="2090720"/>
                  </a:lnTo>
                  <a:lnTo>
                    <a:pt x="1002793" y="2089927"/>
                  </a:lnTo>
                  <a:lnTo>
                    <a:pt x="998293" y="2088077"/>
                  </a:lnTo>
                  <a:lnTo>
                    <a:pt x="994586" y="2086227"/>
                  </a:lnTo>
                  <a:lnTo>
                    <a:pt x="990350" y="2083849"/>
                  </a:lnTo>
                  <a:lnTo>
                    <a:pt x="986643" y="2081470"/>
                  </a:lnTo>
                  <a:lnTo>
                    <a:pt x="983201" y="2078299"/>
                  </a:lnTo>
                  <a:lnTo>
                    <a:pt x="979495" y="2074335"/>
                  </a:lnTo>
                  <a:lnTo>
                    <a:pt x="976582" y="2070371"/>
                  </a:lnTo>
                  <a:lnTo>
                    <a:pt x="973935" y="2065878"/>
                  </a:lnTo>
                  <a:lnTo>
                    <a:pt x="971817" y="2061121"/>
                  </a:lnTo>
                  <a:lnTo>
                    <a:pt x="970493" y="2057950"/>
                  </a:lnTo>
                  <a:lnTo>
                    <a:pt x="969699" y="2054250"/>
                  </a:lnTo>
                  <a:lnTo>
                    <a:pt x="968904" y="2050815"/>
                  </a:lnTo>
                  <a:lnTo>
                    <a:pt x="968640" y="2047115"/>
                  </a:lnTo>
                  <a:lnTo>
                    <a:pt x="968375" y="2043415"/>
                  </a:lnTo>
                  <a:lnTo>
                    <a:pt x="968640" y="2039979"/>
                  </a:lnTo>
                  <a:lnTo>
                    <a:pt x="968904" y="2036544"/>
                  </a:lnTo>
                  <a:lnTo>
                    <a:pt x="969434" y="2032844"/>
                  </a:lnTo>
                  <a:lnTo>
                    <a:pt x="970228" y="2029144"/>
                  </a:lnTo>
                  <a:lnTo>
                    <a:pt x="971552" y="2025709"/>
                  </a:lnTo>
                  <a:lnTo>
                    <a:pt x="972876" y="2022537"/>
                  </a:lnTo>
                  <a:lnTo>
                    <a:pt x="974464" y="2019102"/>
                  </a:lnTo>
                  <a:lnTo>
                    <a:pt x="976318" y="2015930"/>
                  </a:lnTo>
                  <a:lnTo>
                    <a:pt x="978436" y="2013023"/>
                  </a:lnTo>
                  <a:lnTo>
                    <a:pt x="980818" y="2010116"/>
                  </a:lnTo>
                  <a:lnTo>
                    <a:pt x="983201" y="2007209"/>
                  </a:lnTo>
                  <a:lnTo>
                    <a:pt x="984260" y="2005888"/>
                  </a:lnTo>
                  <a:lnTo>
                    <a:pt x="1087781" y="1874015"/>
                  </a:lnTo>
                  <a:lnTo>
                    <a:pt x="1093606" y="1866351"/>
                  </a:lnTo>
                  <a:lnTo>
                    <a:pt x="1107903" y="1846266"/>
                  </a:lnTo>
                  <a:lnTo>
                    <a:pt x="1153441" y="1783369"/>
                  </a:lnTo>
                  <a:lnTo>
                    <a:pt x="1245048" y="1656517"/>
                  </a:lnTo>
                  <a:lnTo>
                    <a:pt x="1246107" y="1654932"/>
                  </a:lnTo>
                  <a:lnTo>
                    <a:pt x="1246107" y="1653610"/>
                  </a:lnTo>
                  <a:lnTo>
                    <a:pt x="1246372" y="1649118"/>
                  </a:lnTo>
                  <a:lnTo>
                    <a:pt x="1246637" y="1643832"/>
                  </a:lnTo>
                  <a:lnTo>
                    <a:pt x="1246372" y="1641189"/>
                  </a:lnTo>
                  <a:lnTo>
                    <a:pt x="1246107" y="1638547"/>
                  </a:lnTo>
                  <a:lnTo>
                    <a:pt x="1245048" y="1635904"/>
                  </a:lnTo>
                  <a:lnTo>
                    <a:pt x="1243989" y="1633526"/>
                  </a:lnTo>
                  <a:lnTo>
                    <a:pt x="1242665" y="1631147"/>
                  </a:lnTo>
                  <a:lnTo>
                    <a:pt x="1240547" y="1628504"/>
                  </a:lnTo>
                  <a:lnTo>
                    <a:pt x="1238429" y="1626390"/>
                  </a:lnTo>
                  <a:lnTo>
                    <a:pt x="1235252" y="1624540"/>
                  </a:lnTo>
                  <a:lnTo>
                    <a:pt x="1231810" y="1622426"/>
                  </a:lnTo>
                  <a:lnTo>
                    <a:pt x="1227839" y="1620840"/>
                  </a:lnTo>
                  <a:lnTo>
                    <a:pt x="1222544" y="1618990"/>
                  </a:lnTo>
                  <a:lnTo>
                    <a:pt x="1216984" y="1617669"/>
                  </a:lnTo>
                  <a:lnTo>
                    <a:pt x="1210629" y="1616612"/>
                  </a:lnTo>
                  <a:lnTo>
                    <a:pt x="1203216" y="1615819"/>
                  </a:lnTo>
                  <a:lnTo>
                    <a:pt x="1128289" y="1609741"/>
                  </a:lnTo>
                  <a:lnTo>
                    <a:pt x="1135703" y="1599698"/>
                  </a:lnTo>
                  <a:lnTo>
                    <a:pt x="1142851" y="1590449"/>
                  </a:lnTo>
                  <a:lnTo>
                    <a:pt x="1150000" y="1581992"/>
                  </a:lnTo>
                  <a:lnTo>
                    <a:pt x="1156089" y="1574592"/>
                  </a:lnTo>
                  <a:lnTo>
                    <a:pt x="1162178" y="1567721"/>
                  </a:lnTo>
                  <a:lnTo>
                    <a:pt x="1167738" y="1561907"/>
                  </a:lnTo>
                  <a:lnTo>
                    <a:pt x="1173298" y="1556622"/>
                  </a:lnTo>
                  <a:lnTo>
                    <a:pt x="1178064" y="1551865"/>
                  </a:lnTo>
                  <a:lnTo>
                    <a:pt x="1182300" y="1547901"/>
                  </a:lnTo>
                  <a:lnTo>
                    <a:pt x="1186007" y="1544465"/>
                  </a:lnTo>
                  <a:lnTo>
                    <a:pt x="1192626" y="1539708"/>
                  </a:lnTo>
                  <a:lnTo>
                    <a:pt x="1197127" y="1536537"/>
                  </a:lnTo>
                  <a:lnTo>
                    <a:pt x="1199509" y="1535480"/>
                  </a:lnTo>
                  <a:lnTo>
                    <a:pt x="1215660" y="1530987"/>
                  </a:lnTo>
                  <a:lnTo>
                    <a:pt x="1231016" y="1526759"/>
                  </a:lnTo>
                  <a:lnTo>
                    <a:pt x="1246637" y="1523059"/>
                  </a:lnTo>
                  <a:lnTo>
                    <a:pt x="1261463" y="1519623"/>
                  </a:lnTo>
                  <a:lnTo>
                    <a:pt x="1276025" y="1516452"/>
                  </a:lnTo>
                  <a:lnTo>
                    <a:pt x="1290322" y="1513809"/>
                  </a:lnTo>
                  <a:lnTo>
                    <a:pt x="1304354" y="1511431"/>
                  </a:lnTo>
                  <a:lnTo>
                    <a:pt x="1317857" y="1509052"/>
                  </a:lnTo>
                  <a:lnTo>
                    <a:pt x="1331360" y="1507202"/>
                  </a:lnTo>
                  <a:lnTo>
                    <a:pt x="1344333" y="1505353"/>
                  </a:lnTo>
                  <a:lnTo>
                    <a:pt x="1369485" y="1502445"/>
                  </a:lnTo>
                  <a:lnTo>
                    <a:pt x="1393313" y="1499803"/>
                  </a:lnTo>
                  <a:lnTo>
                    <a:pt x="1415553" y="1497953"/>
                  </a:lnTo>
                  <a:lnTo>
                    <a:pt x="1448913" y="1494517"/>
                  </a:lnTo>
                  <a:lnTo>
                    <a:pt x="1464004" y="1492932"/>
                  </a:lnTo>
                  <a:lnTo>
                    <a:pt x="1478301" y="1490817"/>
                  </a:lnTo>
                  <a:lnTo>
                    <a:pt x="1491539" y="1488439"/>
                  </a:lnTo>
                  <a:lnTo>
                    <a:pt x="1498158" y="1487118"/>
                  </a:lnTo>
                  <a:lnTo>
                    <a:pt x="1503983" y="1485532"/>
                  </a:lnTo>
                  <a:lnTo>
                    <a:pt x="1509808" y="1484211"/>
                  </a:lnTo>
                  <a:lnTo>
                    <a:pt x="1515368" y="1482096"/>
                  </a:lnTo>
                  <a:lnTo>
                    <a:pt x="1520928" y="1480246"/>
                  </a:lnTo>
                  <a:lnTo>
                    <a:pt x="1526223" y="1478397"/>
                  </a:lnTo>
                  <a:lnTo>
                    <a:pt x="1529135" y="1476547"/>
                  </a:lnTo>
                  <a:lnTo>
                    <a:pt x="1532842" y="1474697"/>
                  </a:lnTo>
                  <a:lnTo>
                    <a:pt x="1536813" y="1472054"/>
                  </a:lnTo>
                  <a:lnTo>
                    <a:pt x="1540784" y="1468883"/>
                  </a:lnTo>
                  <a:lnTo>
                    <a:pt x="1545285" y="1465711"/>
                  </a:lnTo>
                  <a:lnTo>
                    <a:pt x="1550051" y="1462012"/>
                  </a:lnTo>
                  <a:lnTo>
                    <a:pt x="1560112" y="1452762"/>
                  </a:lnTo>
                  <a:lnTo>
                    <a:pt x="1571761" y="1441927"/>
                  </a:lnTo>
                  <a:lnTo>
                    <a:pt x="1584470" y="1428977"/>
                  </a:lnTo>
                  <a:lnTo>
                    <a:pt x="1598502" y="1413914"/>
                  </a:lnTo>
                  <a:lnTo>
                    <a:pt x="1613858" y="1397000"/>
                  </a:lnTo>
                  <a:close/>
                  <a:moveTo>
                    <a:pt x="1871001" y="730250"/>
                  </a:moveTo>
                  <a:lnTo>
                    <a:pt x="1889793" y="780470"/>
                  </a:lnTo>
                  <a:lnTo>
                    <a:pt x="1908585" y="830162"/>
                  </a:lnTo>
                  <a:lnTo>
                    <a:pt x="1924201" y="873245"/>
                  </a:lnTo>
                  <a:lnTo>
                    <a:pt x="1930024" y="890426"/>
                  </a:lnTo>
                  <a:lnTo>
                    <a:pt x="1934259" y="903377"/>
                  </a:lnTo>
                  <a:lnTo>
                    <a:pt x="1935053" y="905492"/>
                  </a:lnTo>
                  <a:lnTo>
                    <a:pt x="1936641" y="908135"/>
                  </a:lnTo>
                  <a:lnTo>
                    <a:pt x="1940876" y="915536"/>
                  </a:lnTo>
                  <a:lnTo>
                    <a:pt x="1946699" y="925844"/>
                  </a:lnTo>
                  <a:lnTo>
                    <a:pt x="1954374" y="937738"/>
                  </a:lnTo>
                  <a:lnTo>
                    <a:pt x="1973167" y="967077"/>
                  </a:lnTo>
                  <a:lnTo>
                    <a:pt x="1995135" y="1000381"/>
                  </a:lnTo>
                  <a:lnTo>
                    <a:pt x="2018956" y="1035271"/>
                  </a:lnTo>
                  <a:lnTo>
                    <a:pt x="2042248" y="1068310"/>
                  </a:lnTo>
                  <a:lnTo>
                    <a:pt x="2062892" y="1097385"/>
                  </a:lnTo>
                  <a:lnTo>
                    <a:pt x="2071627" y="1109544"/>
                  </a:lnTo>
                  <a:lnTo>
                    <a:pt x="2079302" y="1119323"/>
                  </a:lnTo>
                  <a:lnTo>
                    <a:pt x="2084596" y="1126196"/>
                  </a:lnTo>
                  <a:lnTo>
                    <a:pt x="2089890" y="1133861"/>
                  </a:lnTo>
                  <a:lnTo>
                    <a:pt x="2095448" y="1142055"/>
                  </a:lnTo>
                  <a:lnTo>
                    <a:pt x="2101535" y="1150777"/>
                  </a:lnTo>
                  <a:lnTo>
                    <a:pt x="2107358" y="1160028"/>
                  </a:lnTo>
                  <a:lnTo>
                    <a:pt x="2113181" y="1169808"/>
                  </a:lnTo>
                  <a:lnTo>
                    <a:pt x="2119269" y="1179587"/>
                  </a:lnTo>
                  <a:lnTo>
                    <a:pt x="2125092" y="1189631"/>
                  </a:lnTo>
                  <a:lnTo>
                    <a:pt x="2130650" y="1200204"/>
                  </a:lnTo>
                  <a:lnTo>
                    <a:pt x="2135944" y="1210248"/>
                  </a:lnTo>
                  <a:lnTo>
                    <a:pt x="2141237" y="1220292"/>
                  </a:lnTo>
                  <a:lnTo>
                    <a:pt x="2146001" y="1230336"/>
                  </a:lnTo>
                  <a:lnTo>
                    <a:pt x="2151030" y="1240116"/>
                  </a:lnTo>
                  <a:lnTo>
                    <a:pt x="2154736" y="1249895"/>
                  </a:lnTo>
                  <a:lnTo>
                    <a:pt x="2158441" y="1258882"/>
                  </a:lnTo>
                  <a:lnTo>
                    <a:pt x="2161617" y="1267340"/>
                  </a:lnTo>
                  <a:lnTo>
                    <a:pt x="2199731" y="1396062"/>
                  </a:lnTo>
                  <a:lnTo>
                    <a:pt x="2242344" y="1540379"/>
                  </a:lnTo>
                  <a:lnTo>
                    <a:pt x="2243668" y="1545929"/>
                  </a:lnTo>
                  <a:lnTo>
                    <a:pt x="2244462" y="1551744"/>
                  </a:lnTo>
                  <a:lnTo>
                    <a:pt x="2244726" y="1557031"/>
                  </a:lnTo>
                  <a:lnTo>
                    <a:pt x="2244197" y="1562317"/>
                  </a:lnTo>
                  <a:lnTo>
                    <a:pt x="2243403" y="1567603"/>
                  </a:lnTo>
                  <a:lnTo>
                    <a:pt x="2242609" y="1570511"/>
                  </a:lnTo>
                  <a:lnTo>
                    <a:pt x="2241550" y="1572890"/>
                  </a:lnTo>
                  <a:lnTo>
                    <a:pt x="2240491" y="1575269"/>
                  </a:lnTo>
                  <a:lnTo>
                    <a:pt x="2239433" y="1577383"/>
                  </a:lnTo>
                  <a:lnTo>
                    <a:pt x="2238109" y="1579762"/>
                  </a:lnTo>
                  <a:lnTo>
                    <a:pt x="2236521" y="1581876"/>
                  </a:lnTo>
                  <a:lnTo>
                    <a:pt x="2233610" y="1585313"/>
                  </a:lnTo>
                  <a:lnTo>
                    <a:pt x="2231757" y="1586898"/>
                  </a:lnTo>
                  <a:lnTo>
                    <a:pt x="2230169" y="1588220"/>
                  </a:lnTo>
                  <a:lnTo>
                    <a:pt x="2228052" y="1589542"/>
                  </a:lnTo>
                  <a:lnTo>
                    <a:pt x="2226199" y="1590599"/>
                  </a:lnTo>
                  <a:lnTo>
                    <a:pt x="2224346" y="1591392"/>
                  </a:lnTo>
                  <a:lnTo>
                    <a:pt x="2222229" y="1592449"/>
                  </a:lnTo>
                  <a:lnTo>
                    <a:pt x="2217994" y="1593242"/>
                  </a:lnTo>
                  <a:lnTo>
                    <a:pt x="2213759" y="1593506"/>
                  </a:lnTo>
                  <a:lnTo>
                    <a:pt x="2210053" y="1593242"/>
                  </a:lnTo>
                  <a:lnTo>
                    <a:pt x="2207936" y="1592978"/>
                  </a:lnTo>
                  <a:lnTo>
                    <a:pt x="2205819" y="1592449"/>
                  </a:lnTo>
                  <a:lnTo>
                    <a:pt x="2203172" y="1591392"/>
                  </a:lnTo>
                  <a:lnTo>
                    <a:pt x="2200525" y="1590335"/>
                  </a:lnTo>
                  <a:lnTo>
                    <a:pt x="2198408" y="1589277"/>
                  </a:lnTo>
                  <a:lnTo>
                    <a:pt x="2195761" y="1587956"/>
                  </a:lnTo>
                  <a:lnTo>
                    <a:pt x="2193379" y="1586106"/>
                  </a:lnTo>
                  <a:lnTo>
                    <a:pt x="2190997" y="1584255"/>
                  </a:lnTo>
                  <a:lnTo>
                    <a:pt x="2188879" y="1581876"/>
                  </a:lnTo>
                  <a:lnTo>
                    <a:pt x="2186497" y="1579762"/>
                  </a:lnTo>
                  <a:lnTo>
                    <a:pt x="2184380" y="1577119"/>
                  </a:lnTo>
                  <a:lnTo>
                    <a:pt x="2182262" y="1574476"/>
                  </a:lnTo>
                  <a:lnTo>
                    <a:pt x="2180674" y="1571568"/>
                  </a:lnTo>
                  <a:lnTo>
                    <a:pt x="2179086" y="1568132"/>
                  </a:lnTo>
                  <a:lnTo>
                    <a:pt x="2177498" y="1564960"/>
                  </a:lnTo>
                  <a:lnTo>
                    <a:pt x="2176175" y="1561260"/>
                  </a:lnTo>
                  <a:lnTo>
                    <a:pt x="2175645" y="1559410"/>
                  </a:lnTo>
                  <a:lnTo>
                    <a:pt x="2143884" y="1485137"/>
                  </a:lnTo>
                  <a:lnTo>
                    <a:pt x="2142825" y="1484080"/>
                  </a:lnTo>
                  <a:lnTo>
                    <a:pt x="2141237" y="1482758"/>
                  </a:lnTo>
                  <a:lnTo>
                    <a:pt x="2139914" y="1481436"/>
                  </a:lnTo>
                  <a:lnTo>
                    <a:pt x="2138061" y="1480379"/>
                  </a:lnTo>
                  <a:lnTo>
                    <a:pt x="2135414" y="1479058"/>
                  </a:lnTo>
                  <a:lnTo>
                    <a:pt x="2132767" y="1478000"/>
                  </a:lnTo>
                  <a:lnTo>
                    <a:pt x="2129591" y="1476943"/>
                  </a:lnTo>
                  <a:lnTo>
                    <a:pt x="2125886" y="1476679"/>
                  </a:lnTo>
                  <a:lnTo>
                    <a:pt x="2123504" y="1476943"/>
                  </a:lnTo>
                  <a:lnTo>
                    <a:pt x="2120857" y="1477207"/>
                  </a:lnTo>
                  <a:lnTo>
                    <a:pt x="2118475" y="1478265"/>
                  </a:lnTo>
                  <a:lnTo>
                    <a:pt x="2116093" y="1479058"/>
                  </a:lnTo>
                  <a:lnTo>
                    <a:pt x="2113711" y="1480115"/>
                  </a:lnTo>
                  <a:lnTo>
                    <a:pt x="2111858" y="1481172"/>
                  </a:lnTo>
                  <a:lnTo>
                    <a:pt x="2110270" y="1482758"/>
                  </a:lnTo>
                  <a:lnTo>
                    <a:pt x="2108682" y="1484344"/>
                  </a:lnTo>
                  <a:lnTo>
                    <a:pt x="2107358" y="1485665"/>
                  </a:lnTo>
                  <a:lnTo>
                    <a:pt x="2106300" y="1487516"/>
                  </a:lnTo>
                  <a:lnTo>
                    <a:pt x="2105506" y="1489102"/>
                  </a:lnTo>
                  <a:lnTo>
                    <a:pt x="2104447" y="1490687"/>
                  </a:lnTo>
                  <a:lnTo>
                    <a:pt x="2103653" y="1494388"/>
                  </a:lnTo>
                  <a:lnTo>
                    <a:pt x="2103124" y="1497560"/>
                  </a:lnTo>
                  <a:lnTo>
                    <a:pt x="2103124" y="1500467"/>
                  </a:lnTo>
                  <a:lnTo>
                    <a:pt x="2103124" y="1503110"/>
                  </a:lnTo>
                  <a:lnTo>
                    <a:pt x="2149972" y="1621788"/>
                  </a:lnTo>
                  <a:lnTo>
                    <a:pt x="2151030" y="1625489"/>
                  </a:lnTo>
                  <a:lnTo>
                    <a:pt x="2152089" y="1630511"/>
                  </a:lnTo>
                  <a:lnTo>
                    <a:pt x="2152883" y="1636326"/>
                  </a:lnTo>
                  <a:lnTo>
                    <a:pt x="2153148" y="1639497"/>
                  </a:lnTo>
                  <a:lnTo>
                    <a:pt x="2153148" y="1642933"/>
                  </a:lnTo>
                  <a:lnTo>
                    <a:pt x="2153148" y="1646105"/>
                  </a:lnTo>
                  <a:lnTo>
                    <a:pt x="2152883" y="1649806"/>
                  </a:lnTo>
                  <a:lnTo>
                    <a:pt x="2152089" y="1653242"/>
                  </a:lnTo>
                  <a:lnTo>
                    <a:pt x="2151295" y="1656942"/>
                  </a:lnTo>
                  <a:lnTo>
                    <a:pt x="2149707" y="1660643"/>
                  </a:lnTo>
                  <a:lnTo>
                    <a:pt x="2148119" y="1663814"/>
                  </a:lnTo>
                  <a:lnTo>
                    <a:pt x="2146001" y="1667251"/>
                  </a:lnTo>
                  <a:lnTo>
                    <a:pt x="2143619" y="1670687"/>
                  </a:lnTo>
                  <a:lnTo>
                    <a:pt x="2140443" y="1673858"/>
                  </a:lnTo>
                  <a:lnTo>
                    <a:pt x="2136738" y="1676766"/>
                  </a:lnTo>
                  <a:lnTo>
                    <a:pt x="2133561" y="1679409"/>
                  </a:lnTo>
                  <a:lnTo>
                    <a:pt x="2129591" y="1681259"/>
                  </a:lnTo>
                  <a:lnTo>
                    <a:pt x="2125621" y="1682845"/>
                  </a:lnTo>
                  <a:lnTo>
                    <a:pt x="2121651" y="1684167"/>
                  </a:lnTo>
                  <a:lnTo>
                    <a:pt x="2117416" y="1684960"/>
                  </a:lnTo>
                  <a:lnTo>
                    <a:pt x="2112917" y="1685224"/>
                  </a:lnTo>
                  <a:lnTo>
                    <a:pt x="2108946" y="1684960"/>
                  </a:lnTo>
                  <a:lnTo>
                    <a:pt x="2105241" y="1684431"/>
                  </a:lnTo>
                  <a:lnTo>
                    <a:pt x="2101271" y="1683374"/>
                  </a:lnTo>
                  <a:lnTo>
                    <a:pt x="2097301" y="1681788"/>
                  </a:lnTo>
                  <a:lnTo>
                    <a:pt x="2093595" y="1679938"/>
                  </a:lnTo>
                  <a:lnTo>
                    <a:pt x="2089890" y="1677559"/>
                  </a:lnTo>
                  <a:lnTo>
                    <a:pt x="2086184" y="1675180"/>
                  </a:lnTo>
                  <a:lnTo>
                    <a:pt x="2083008" y="1672273"/>
                  </a:lnTo>
                  <a:lnTo>
                    <a:pt x="2079832" y="1668836"/>
                  </a:lnTo>
                  <a:lnTo>
                    <a:pt x="2076656" y="1665400"/>
                  </a:lnTo>
                  <a:lnTo>
                    <a:pt x="2074009" y="1661436"/>
                  </a:lnTo>
                  <a:lnTo>
                    <a:pt x="2071097" y="1657207"/>
                  </a:lnTo>
                  <a:lnTo>
                    <a:pt x="2068715" y="1652449"/>
                  </a:lnTo>
                  <a:lnTo>
                    <a:pt x="2066069" y="1647691"/>
                  </a:lnTo>
                  <a:lnTo>
                    <a:pt x="2064216" y="1642405"/>
                  </a:lnTo>
                  <a:lnTo>
                    <a:pt x="2062098" y="1636590"/>
                  </a:lnTo>
                  <a:lnTo>
                    <a:pt x="2021073" y="1531392"/>
                  </a:lnTo>
                  <a:lnTo>
                    <a:pt x="2020015" y="1529278"/>
                  </a:lnTo>
                  <a:lnTo>
                    <a:pt x="2018691" y="1526899"/>
                  </a:lnTo>
                  <a:lnTo>
                    <a:pt x="2016574" y="1524520"/>
                  </a:lnTo>
                  <a:lnTo>
                    <a:pt x="2014456" y="1521877"/>
                  </a:lnTo>
                  <a:lnTo>
                    <a:pt x="2012868" y="1520819"/>
                  </a:lnTo>
                  <a:lnTo>
                    <a:pt x="2011280" y="1519762"/>
                  </a:lnTo>
                  <a:lnTo>
                    <a:pt x="2009692" y="1518705"/>
                  </a:lnTo>
                  <a:lnTo>
                    <a:pt x="2007575" y="1518176"/>
                  </a:lnTo>
                  <a:lnTo>
                    <a:pt x="2005722" y="1517648"/>
                  </a:lnTo>
                  <a:lnTo>
                    <a:pt x="2003340" y="1517648"/>
                  </a:lnTo>
                  <a:lnTo>
                    <a:pt x="2000164" y="1517912"/>
                  </a:lnTo>
                  <a:lnTo>
                    <a:pt x="1996988" y="1518705"/>
                  </a:lnTo>
                  <a:lnTo>
                    <a:pt x="1994606" y="1520027"/>
                  </a:lnTo>
                  <a:lnTo>
                    <a:pt x="1992488" y="1521084"/>
                  </a:lnTo>
                  <a:lnTo>
                    <a:pt x="1990900" y="1522141"/>
                  </a:lnTo>
                  <a:lnTo>
                    <a:pt x="1989312" y="1523991"/>
                  </a:lnTo>
                  <a:lnTo>
                    <a:pt x="1987989" y="1525313"/>
                  </a:lnTo>
                  <a:lnTo>
                    <a:pt x="1986930" y="1527163"/>
                  </a:lnTo>
                  <a:lnTo>
                    <a:pt x="1985871" y="1529013"/>
                  </a:lnTo>
                  <a:lnTo>
                    <a:pt x="1985342" y="1530599"/>
                  </a:lnTo>
                  <a:lnTo>
                    <a:pt x="1984548" y="1534300"/>
                  </a:lnTo>
                  <a:lnTo>
                    <a:pt x="1984283" y="1538000"/>
                  </a:lnTo>
                  <a:lnTo>
                    <a:pt x="1984283" y="1541172"/>
                  </a:lnTo>
                  <a:lnTo>
                    <a:pt x="1984812" y="1544079"/>
                  </a:lnTo>
                  <a:lnTo>
                    <a:pt x="2036160" y="1686281"/>
                  </a:lnTo>
                  <a:lnTo>
                    <a:pt x="2037483" y="1690775"/>
                  </a:lnTo>
                  <a:lnTo>
                    <a:pt x="2038013" y="1695004"/>
                  </a:lnTo>
                  <a:lnTo>
                    <a:pt x="2038542" y="1698968"/>
                  </a:lnTo>
                  <a:lnTo>
                    <a:pt x="2038542" y="1702933"/>
                  </a:lnTo>
                  <a:lnTo>
                    <a:pt x="2038542" y="1706634"/>
                  </a:lnTo>
                  <a:lnTo>
                    <a:pt x="2038277" y="1710070"/>
                  </a:lnTo>
                  <a:lnTo>
                    <a:pt x="2037748" y="1713242"/>
                  </a:lnTo>
                  <a:lnTo>
                    <a:pt x="2036954" y="1716678"/>
                  </a:lnTo>
                  <a:lnTo>
                    <a:pt x="2035895" y="1719585"/>
                  </a:lnTo>
                  <a:lnTo>
                    <a:pt x="2034837" y="1722493"/>
                  </a:lnTo>
                  <a:lnTo>
                    <a:pt x="2033778" y="1725136"/>
                  </a:lnTo>
                  <a:lnTo>
                    <a:pt x="2032454" y="1727515"/>
                  </a:lnTo>
                  <a:lnTo>
                    <a:pt x="2029278" y="1732272"/>
                  </a:lnTo>
                  <a:lnTo>
                    <a:pt x="2025838" y="1736237"/>
                  </a:lnTo>
                  <a:lnTo>
                    <a:pt x="2022397" y="1739673"/>
                  </a:lnTo>
                  <a:lnTo>
                    <a:pt x="2019221" y="1742845"/>
                  </a:lnTo>
                  <a:lnTo>
                    <a:pt x="2015780" y="1744959"/>
                  </a:lnTo>
                  <a:lnTo>
                    <a:pt x="2012604" y="1746810"/>
                  </a:lnTo>
                  <a:lnTo>
                    <a:pt x="2007839" y="1749453"/>
                  </a:lnTo>
                  <a:lnTo>
                    <a:pt x="2005987" y="1750246"/>
                  </a:lnTo>
                  <a:lnTo>
                    <a:pt x="2003340" y="1750774"/>
                  </a:lnTo>
                  <a:lnTo>
                    <a:pt x="2000958" y="1751303"/>
                  </a:lnTo>
                  <a:lnTo>
                    <a:pt x="1998311" y="1751832"/>
                  </a:lnTo>
                  <a:lnTo>
                    <a:pt x="1995929" y="1751832"/>
                  </a:lnTo>
                  <a:lnTo>
                    <a:pt x="1991429" y="1751303"/>
                  </a:lnTo>
                  <a:lnTo>
                    <a:pt x="1988783" y="1751039"/>
                  </a:lnTo>
                  <a:lnTo>
                    <a:pt x="1986401" y="1750510"/>
                  </a:lnTo>
                  <a:lnTo>
                    <a:pt x="1984018" y="1749717"/>
                  </a:lnTo>
                  <a:lnTo>
                    <a:pt x="1981372" y="1748924"/>
                  </a:lnTo>
                  <a:lnTo>
                    <a:pt x="1976607" y="1746281"/>
                  </a:lnTo>
                  <a:lnTo>
                    <a:pt x="1971843" y="1743374"/>
                  </a:lnTo>
                  <a:lnTo>
                    <a:pt x="1967608" y="1739937"/>
                  </a:lnTo>
                  <a:lnTo>
                    <a:pt x="1963638" y="1735708"/>
                  </a:lnTo>
                  <a:lnTo>
                    <a:pt x="1959933" y="1730951"/>
                  </a:lnTo>
                  <a:lnTo>
                    <a:pt x="1956757" y="1725929"/>
                  </a:lnTo>
                  <a:lnTo>
                    <a:pt x="1956492" y="1724607"/>
                  </a:lnTo>
                  <a:lnTo>
                    <a:pt x="1956227" y="1723286"/>
                  </a:lnTo>
                  <a:lnTo>
                    <a:pt x="1895087" y="1569454"/>
                  </a:lnTo>
                  <a:lnTo>
                    <a:pt x="1893763" y="1566810"/>
                  </a:lnTo>
                  <a:lnTo>
                    <a:pt x="1892440" y="1564167"/>
                  </a:lnTo>
                  <a:lnTo>
                    <a:pt x="1890587" y="1561788"/>
                  </a:lnTo>
                  <a:lnTo>
                    <a:pt x="1887940" y="1558881"/>
                  </a:lnTo>
                  <a:lnTo>
                    <a:pt x="1886352" y="1557824"/>
                  </a:lnTo>
                  <a:lnTo>
                    <a:pt x="1884500" y="1556766"/>
                  </a:lnTo>
                  <a:lnTo>
                    <a:pt x="1882647" y="1555709"/>
                  </a:lnTo>
                  <a:lnTo>
                    <a:pt x="1880265" y="1554916"/>
                  </a:lnTo>
                  <a:lnTo>
                    <a:pt x="1878147" y="1554388"/>
                  </a:lnTo>
                  <a:lnTo>
                    <a:pt x="1875500" y="1554123"/>
                  </a:lnTo>
                  <a:lnTo>
                    <a:pt x="1873648" y="1554388"/>
                  </a:lnTo>
                  <a:lnTo>
                    <a:pt x="1872060" y="1554652"/>
                  </a:lnTo>
                  <a:lnTo>
                    <a:pt x="1867825" y="1555973"/>
                  </a:lnTo>
                  <a:lnTo>
                    <a:pt x="1865443" y="1556766"/>
                  </a:lnTo>
                  <a:lnTo>
                    <a:pt x="1863590" y="1557824"/>
                  </a:lnTo>
                  <a:lnTo>
                    <a:pt x="1861737" y="1558881"/>
                  </a:lnTo>
                  <a:lnTo>
                    <a:pt x="1860414" y="1560467"/>
                  </a:lnTo>
                  <a:lnTo>
                    <a:pt x="1859355" y="1561788"/>
                  </a:lnTo>
                  <a:lnTo>
                    <a:pt x="1858296" y="1563110"/>
                  </a:lnTo>
                  <a:lnTo>
                    <a:pt x="1857238" y="1564960"/>
                  </a:lnTo>
                  <a:lnTo>
                    <a:pt x="1856708" y="1566282"/>
                  </a:lnTo>
                  <a:lnTo>
                    <a:pt x="1856179" y="1569454"/>
                  </a:lnTo>
                  <a:lnTo>
                    <a:pt x="1855914" y="1572361"/>
                  </a:lnTo>
                  <a:lnTo>
                    <a:pt x="1856179" y="1575269"/>
                  </a:lnTo>
                  <a:lnTo>
                    <a:pt x="1856708" y="1577383"/>
                  </a:lnTo>
                  <a:lnTo>
                    <a:pt x="1904086" y="1702669"/>
                  </a:lnTo>
                  <a:lnTo>
                    <a:pt x="1906468" y="1709277"/>
                  </a:lnTo>
                  <a:lnTo>
                    <a:pt x="1909644" y="1716149"/>
                  </a:lnTo>
                  <a:lnTo>
                    <a:pt x="1910438" y="1720378"/>
                  </a:lnTo>
                  <a:lnTo>
                    <a:pt x="1910703" y="1724871"/>
                  </a:lnTo>
                  <a:lnTo>
                    <a:pt x="1910703" y="1729101"/>
                  </a:lnTo>
                  <a:lnTo>
                    <a:pt x="1910438" y="1733065"/>
                  </a:lnTo>
                  <a:lnTo>
                    <a:pt x="1909909" y="1736766"/>
                  </a:lnTo>
                  <a:lnTo>
                    <a:pt x="1909115" y="1740202"/>
                  </a:lnTo>
                  <a:lnTo>
                    <a:pt x="1907791" y="1743902"/>
                  </a:lnTo>
                  <a:lnTo>
                    <a:pt x="1906468" y="1746810"/>
                  </a:lnTo>
                  <a:lnTo>
                    <a:pt x="1905144" y="1750246"/>
                  </a:lnTo>
                  <a:lnTo>
                    <a:pt x="1903292" y="1753418"/>
                  </a:lnTo>
                  <a:lnTo>
                    <a:pt x="1901439" y="1756061"/>
                  </a:lnTo>
                  <a:lnTo>
                    <a:pt x="1899586" y="1758968"/>
                  </a:lnTo>
                  <a:lnTo>
                    <a:pt x="1897204" y="1761611"/>
                  </a:lnTo>
                  <a:lnTo>
                    <a:pt x="1894557" y="1763726"/>
                  </a:lnTo>
                  <a:lnTo>
                    <a:pt x="1891910" y="1766105"/>
                  </a:lnTo>
                  <a:lnTo>
                    <a:pt x="1888999" y="1768219"/>
                  </a:lnTo>
                  <a:lnTo>
                    <a:pt x="1886352" y="1769805"/>
                  </a:lnTo>
                  <a:lnTo>
                    <a:pt x="1883176" y="1771655"/>
                  </a:lnTo>
                  <a:lnTo>
                    <a:pt x="1880000" y="1772977"/>
                  </a:lnTo>
                  <a:lnTo>
                    <a:pt x="1876824" y="1774034"/>
                  </a:lnTo>
                  <a:lnTo>
                    <a:pt x="1873118" y="1775356"/>
                  </a:lnTo>
                  <a:lnTo>
                    <a:pt x="1869413" y="1775884"/>
                  </a:lnTo>
                  <a:lnTo>
                    <a:pt x="1865707" y="1776413"/>
                  </a:lnTo>
                  <a:lnTo>
                    <a:pt x="1862267" y="1776413"/>
                  </a:lnTo>
                  <a:lnTo>
                    <a:pt x="1859355" y="1776413"/>
                  </a:lnTo>
                  <a:lnTo>
                    <a:pt x="1856179" y="1776149"/>
                  </a:lnTo>
                  <a:lnTo>
                    <a:pt x="1852473" y="1775620"/>
                  </a:lnTo>
                  <a:lnTo>
                    <a:pt x="1849297" y="1774299"/>
                  </a:lnTo>
                  <a:lnTo>
                    <a:pt x="1845857" y="1773241"/>
                  </a:lnTo>
                  <a:lnTo>
                    <a:pt x="1842416" y="1772184"/>
                  </a:lnTo>
                  <a:lnTo>
                    <a:pt x="1838975" y="1770598"/>
                  </a:lnTo>
                  <a:lnTo>
                    <a:pt x="1836063" y="1768484"/>
                  </a:lnTo>
                  <a:lnTo>
                    <a:pt x="1832887" y="1766633"/>
                  </a:lnTo>
                  <a:lnTo>
                    <a:pt x="1829976" y="1764255"/>
                  </a:lnTo>
                  <a:lnTo>
                    <a:pt x="1827594" y="1761876"/>
                  </a:lnTo>
                  <a:lnTo>
                    <a:pt x="1824947" y="1759233"/>
                  </a:lnTo>
                  <a:lnTo>
                    <a:pt x="1822830" y="1756589"/>
                  </a:lnTo>
                  <a:lnTo>
                    <a:pt x="1820447" y="1753418"/>
                  </a:lnTo>
                  <a:lnTo>
                    <a:pt x="1818595" y="1750246"/>
                  </a:lnTo>
                  <a:lnTo>
                    <a:pt x="1816742" y="1747338"/>
                  </a:lnTo>
                  <a:lnTo>
                    <a:pt x="1815419" y="1743638"/>
                  </a:lnTo>
                  <a:lnTo>
                    <a:pt x="1814360" y="1740202"/>
                  </a:lnTo>
                  <a:lnTo>
                    <a:pt x="1813566" y="1738352"/>
                  </a:lnTo>
                  <a:lnTo>
                    <a:pt x="1747396" y="1584784"/>
                  </a:lnTo>
                  <a:lnTo>
                    <a:pt x="1743161" y="1575797"/>
                  </a:lnTo>
                  <a:lnTo>
                    <a:pt x="1733104" y="1553859"/>
                  </a:lnTo>
                  <a:lnTo>
                    <a:pt x="1700284" y="1485137"/>
                  </a:lnTo>
                  <a:lnTo>
                    <a:pt x="1633849" y="1346635"/>
                  </a:lnTo>
                  <a:lnTo>
                    <a:pt x="1633055" y="1345049"/>
                  </a:lnTo>
                  <a:lnTo>
                    <a:pt x="1631997" y="1344256"/>
                  </a:lnTo>
                  <a:lnTo>
                    <a:pt x="1629879" y="1343199"/>
                  </a:lnTo>
                  <a:lnTo>
                    <a:pt x="1626703" y="1341877"/>
                  </a:lnTo>
                  <a:lnTo>
                    <a:pt x="1622998" y="1340027"/>
                  </a:lnTo>
                  <a:lnTo>
                    <a:pt x="1621410" y="1339499"/>
                  </a:lnTo>
                  <a:lnTo>
                    <a:pt x="1619028" y="1338970"/>
                  </a:lnTo>
                  <a:lnTo>
                    <a:pt x="1617175" y="1338706"/>
                  </a:lnTo>
                  <a:lnTo>
                    <a:pt x="1614793" y="1338706"/>
                  </a:lnTo>
                  <a:lnTo>
                    <a:pt x="1612675" y="1338706"/>
                  </a:lnTo>
                  <a:lnTo>
                    <a:pt x="1610293" y="1338970"/>
                  </a:lnTo>
                  <a:lnTo>
                    <a:pt x="1608176" y="1339499"/>
                  </a:lnTo>
                  <a:lnTo>
                    <a:pt x="1605529" y="1340292"/>
                  </a:lnTo>
                  <a:lnTo>
                    <a:pt x="1603412" y="1341613"/>
                  </a:lnTo>
                  <a:lnTo>
                    <a:pt x="1601029" y="1342670"/>
                  </a:lnTo>
                  <a:lnTo>
                    <a:pt x="1598912" y="1344256"/>
                  </a:lnTo>
                  <a:lnTo>
                    <a:pt x="1596265" y="1346107"/>
                  </a:lnTo>
                  <a:lnTo>
                    <a:pt x="1591501" y="1350336"/>
                  </a:lnTo>
                  <a:lnTo>
                    <a:pt x="1586472" y="1355622"/>
                  </a:lnTo>
                  <a:lnTo>
                    <a:pt x="1581443" y="1361701"/>
                  </a:lnTo>
                  <a:lnTo>
                    <a:pt x="1576150" y="1369102"/>
                  </a:lnTo>
                  <a:lnTo>
                    <a:pt x="1534331" y="1419322"/>
                  </a:lnTo>
                  <a:lnTo>
                    <a:pt x="1528772" y="1407956"/>
                  </a:lnTo>
                  <a:lnTo>
                    <a:pt x="1524537" y="1397384"/>
                  </a:lnTo>
                  <a:lnTo>
                    <a:pt x="1520303" y="1387604"/>
                  </a:lnTo>
                  <a:lnTo>
                    <a:pt x="1516597" y="1378617"/>
                  </a:lnTo>
                  <a:lnTo>
                    <a:pt x="1513421" y="1370159"/>
                  </a:lnTo>
                  <a:lnTo>
                    <a:pt x="1511039" y="1362494"/>
                  </a:lnTo>
                  <a:lnTo>
                    <a:pt x="1508921" y="1355886"/>
                  </a:lnTo>
                  <a:lnTo>
                    <a:pt x="1507333" y="1349543"/>
                  </a:lnTo>
                  <a:lnTo>
                    <a:pt x="1505745" y="1343992"/>
                  </a:lnTo>
                  <a:lnTo>
                    <a:pt x="1504687" y="1339234"/>
                  </a:lnTo>
                  <a:lnTo>
                    <a:pt x="1503628" y="1331569"/>
                  </a:lnTo>
                  <a:lnTo>
                    <a:pt x="1503363" y="1326811"/>
                  </a:lnTo>
                  <a:lnTo>
                    <a:pt x="1503363" y="1324433"/>
                  </a:lnTo>
                  <a:lnTo>
                    <a:pt x="1507069" y="1308045"/>
                  </a:lnTo>
                  <a:lnTo>
                    <a:pt x="1511039" y="1292450"/>
                  </a:lnTo>
                  <a:lnTo>
                    <a:pt x="1514744" y="1277384"/>
                  </a:lnTo>
                  <a:lnTo>
                    <a:pt x="1518979" y="1262583"/>
                  </a:lnTo>
                  <a:lnTo>
                    <a:pt x="1523214" y="1248310"/>
                  </a:lnTo>
                  <a:lnTo>
                    <a:pt x="1527714" y="1234301"/>
                  </a:lnTo>
                  <a:lnTo>
                    <a:pt x="1532213" y="1220821"/>
                  </a:lnTo>
                  <a:lnTo>
                    <a:pt x="1536713" y="1207869"/>
                  </a:lnTo>
                  <a:lnTo>
                    <a:pt x="1541477" y="1195446"/>
                  </a:lnTo>
                  <a:lnTo>
                    <a:pt x="1546241" y="1183024"/>
                  </a:lnTo>
                  <a:lnTo>
                    <a:pt x="1555505" y="1159764"/>
                  </a:lnTo>
                  <a:lnTo>
                    <a:pt x="1564769" y="1137561"/>
                  </a:lnTo>
                  <a:lnTo>
                    <a:pt x="1573768" y="1116944"/>
                  </a:lnTo>
                  <a:lnTo>
                    <a:pt x="1586737" y="1086548"/>
                  </a:lnTo>
                  <a:lnTo>
                    <a:pt x="1592560" y="1072275"/>
                  </a:lnTo>
                  <a:lnTo>
                    <a:pt x="1597853" y="1058795"/>
                  </a:lnTo>
                  <a:lnTo>
                    <a:pt x="1601823" y="1045843"/>
                  </a:lnTo>
                  <a:lnTo>
                    <a:pt x="1603941" y="1039500"/>
                  </a:lnTo>
                  <a:lnTo>
                    <a:pt x="1605529" y="1033685"/>
                  </a:lnTo>
                  <a:lnTo>
                    <a:pt x="1606852" y="1027870"/>
                  </a:lnTo>
                  <a:lnTo>
                    <a:pt x="1608176" y="1022055"/>
                  </a:lnTo>
                  <a:lnTo>
                    <a:pt x="1608970" y="1016240"/>
                  </a:lnTo>
                  <a:lnTo>
                    <a:pt x="1609499" y="1010689"/>
                  </a:lnTo>
                  <a:lnTo>
                    <a:pt x="1609499" y="1006196"/>
                  </a:lnTo>
                  <a:lnTo>
                    <a:pt x="1609234" y="1000645"/>
                  </a:lnTo>
                  <a:lnTo>
                    <a:pt x="1608705" y="994566"/>
                  </a:lnTo>
                  <a:lnTo>
                    <a:pt x="1607646" y="987694"/>
                  </a:lnTo>
                  <a:lnTo>
                    <a:pt x="1605794" y="980558"/>
                  </a:lnTo>
                  <a:lnTo>
                    <a:pt x="1604206" y="972628"/>
                  </a:lnTo>
                  <a:lnTo>
                    <a:pt x="1601823" y="964170"/>
                  </a:lnTo>
                  <a:lnTo>
                    <a:pt x="1599706" y="955447"/>
                  </a:lnTo>
                  <a:lnTo>
                    <a:pt x="1594148" y="936681"/>
                  </a:lnTo>
                  <a:lnTo>
                    <a:pt x="1587796" y="917122"/>
                  </a:lnTo>
                  <a:lnTo>
                    <a:pt x="1580914" y="896505"/>
                  </a:lnTo>
                  <a:lnTo>
                    <a:pt x="1573238" y="875888"/>
                  </a:lnTo>
                  <a:lnTo>
                    <a:pt x="1565827" y="855272"/>
                  </a:lnTo>
                  <a:lnTo>
                    <a:pt x="1558152" y="835448"/>
                  </a:lnTo>
                  <a:lnTo>
                    <a:pt x="1543859" y="798708"/>
                  </a:lnTo>
                  <a:lnTo>
                    <a:pt x="1531684" y="768840"/>
                  </a:lnTo>
                  <a:lnTo>
                    <a:pt x="1523479" y="749810"/>
                  </a:lnTo>
                  <a:lnTo>
                    <a:pt x="1539359" y="747959"/>
                  </a:lnTo>
                  <a:lnTo>
                    <a:pt x="1564504" y="745316"/>
                  </a:lnTo>
                  <a:lnTo>
                    <a:pt x="1598383" y="741880"/>
                  </a:lnTo>
                  <a:lnTo>
                    <a:pt x="1639937" y="738973"/>
                  </a:lnTo>
                  <a:lnTo>
                    <a:pt x="1663493" y="737122"/>
                  </a:lnTo>
                  <a:lnTo>
                    <a:pt x="1688638" y="735537"/>
                  </a:lnTo>
                  <a:lnTo>
                    <a:pt x="1715635" y="734215"/>
                  </a:lnTo>
                  <a:lnTo>
                    <a:pt x="1744220" y="732893"/>
                  </a:lnTo>
                  <a:lnTo>
                    <a:pt x="1773864" y="731836"/>
                  </a:lnTo>
                  <a:lnTo>
                    <a:pt x="1805096" y="731043"/>
                  </a:lnTo>
                  <a:lnTo>
                    <a:pt x="1837387" y="730514"/>
                  </a:lnTo>
                  <a:lnTo>
                    <a:pt x="1871001" y="730250"/>
                  </a:lnTo>
                  <a:close/>
                  <a:moveTo>
                    <a:pt x="357998" y="639763"/>
                  </a:moveTo>
                  <a:lnTo>
                    <a:pt x="361699" y="639763"/>
                  </a:lnTo>
                  <a:lnTo>
                    <a:pt x="365665" y="640293"/>
                  </a:lnTo>
                  <a:lnTo>
                    <a:pt x="369103" y="640823"/>
                  </a:lnTo>
                  <a:lnTo>
                    <a:pt x="372540" y="641882"/>
                  </a:lnTo>
                  <a:lnTo>
                    <a:pt x="375977" y="643207"/>
                  </a:lnTo>
                  <a:lnTo>
                    <a:pt x="379414" y="644532"/>
                  </a:lnTo>
                  <a:lnTo>
                    <a:pt x="382587" y="646386"/>
                  </a:lnTo>
                  <a:lnTo>
                    <a:pt x="385495" y="647975"/>
                  </a:lnTo>
                  <a:lnTo>
                    <a:pt x="388668" y="650095"/>
                  </a:lnTo>
                  <a:lnTo>
                    <a:pt x="391577" y="652479"/>
                  </a:lnTo>
                  <a:lnTo>
                    <a:pt x="393956" y="654863"/>
                  </a:lnTo>
                  <a:lnTo>
                    <a:pt x="396600" y="657777"/>
                  </a:lnTo>
                  <a:lnTo>
                    <a:pt x="398715" y="660691"/>
                  </a:lnTo>
                  <a:lnTo>
                    <a:pt x="401095" y="663605"/>
                  </a:lnTo>
                  <a:lnTo>
                    <a:pt x="402946" y="666784"/>
                  </a:lnTo>
                  <a:lnTo>
                    <a:pt x="404532" y="670228"/>
                  </a:lnTo>
                  <a:lnTo>
                    <a:pt x="405590" y="671817"/>
                  </a:lnTo>
                  <a:lnTo>
                    <a:pt x="489934" y="816459"/>
                  </a:lnTo>
                  <a:lnTo>
                    <a:pt x="494957" y="824936"/>
                  </a:lnTo>
                  <a:lnTo>
                    <a:pt x="508177" y="845864"/>
                  </a:lnTo>
                  <a:lnTo>
                    <a:pt x="549952" y="911562"/>
                  </a:lnTo>
                  <a:lnTo>
                    <a:pt x="634560" y="1043488"/>
                  </a:lnTo>
                  <a:lnTo>
                    <a:pt x="635089" y="1044283"/>
                  </a:lnTo>
                  <a:lnTo>
                    <a:pt x="635882" y="1045078"/>
                  </a:lnTo>
                  <a:lnTo>
                    <a:pt x="637204" y="1045873"/>
                  </a:lnTo>
                  <a:lnTo>
                    <a:pt x="640642" y="1047727"/>
                  </a:lnTo>
                  <a:lnTo>
                    <a:pt x="644343" y="1050111"/>
                  </a:lnTo>
                  <a:lnTo>
                    <a:pt x="646194" y="1050906"/>
                  </a:lnTo>
                  <a:lnTo>
                    <a:pt x="648574" y="1051436"/>
                  </a:lnTo>
                  <a:lnTo>
                    <a:pt x="650953" y="1051966"/>
                  </a:lnTo>
                  <a:lnTo>
                    <a:pt x="653597" y="1051966"/>
                  </a:lnTo>
                  <a:lnTo>
                    <a:pt x="655448" y="1051966"/>
                  </a:lnTo>
                  <a:lnTo>
                    <a:pt x="657828" y="1051436"/>
                  </a:lnTo>
                  <a:lnTo>
                    <a:pt x="659943" y="1050906"/>
                  </a:lnTo>
                  <a:lnTo>
                    <a:pt x="662322" y="1050111"/>
                  </a:lnTo>
                  <a:lnTo>
                    <a:pt x="664173" y="1049052"/>
                  </a:lnTo>
                  <a:lnTo>
                    <a:pt x="666553" y="1047462"/>
                  </a:lnTo>
                  <a:lnTo>
                    <a:pt x="668404" y="1045873"/>
                  </a:lnTo>
                  <a:lnTo>
                    <a:pt x="670783" y="1044283"/>
                  </a:lnTo>
                  <a:lnTo>
                    <a:pt x="672898" y="1041899"/>
                  </a:lnTo>
                  <a:lnTo>
                    <a:pt x="675014" y="1039780"/>
                  </a:lnTo>
                  <a:lnTo>
                    <a:pt x="678980" y="1033952"/>
                  </a:lnTo>
                  <a:lnTo>
                    <a:pt x="683474" y="1027329"/>
                  </a:lnTo>
                  <a:lnTo>
                    <a:pt x="687705" y="1019381"/>
                  </a:lnTo>
                  <a:lnTo>
                    <a:pt x="721019" y="951829"/>
                  </a:lnTo>
                  <a:lnTo>
                    <a:pt x="727365" y="962690"/>
                  </a:lnTo>
                  <a:lnTo>
                    <a:pt x="733446" y="972757"/>
                  </a:lnTo>
                  <a:lnTo>
                    <a:pt x="738734" y="982029"/>
                  </a:lnTo>
                  <a:lnTo>
                    <a:pt x="743493" y="990771"/>
                  </a:lnTo>
                  <a:lnTo>
                    <a:pt x="747459" y="998983"/>
                  </a:lnTo>
                  <a:lnTo>
                    <a:pt x="750897" y="1006401"/>
                  </a:lnTo>
                  <a:lnTo>
                    <a:pt x="754069" y="1013288"/>
                  </a:lnTo>
                  <a:lnTo>
                    <a:pt x="756449" y="1019381"/>
                  </a:lnTo>
                  <a:lnTo>
                    <a:pt x="758564" y="1024945"/>
                  </a:lnTo>
                  <a:lnTo>
                    <a:pt x="760151" y="1029713"/>
                  </a:lnTo>
                  <a:lnTo>
                    <a:pt x="762530" y="1037660"/>
                  </a:lnTo>
                  <a:lnTo>
                    <a:pt x="763588" y="1042959"/>
                  </a:lnTo>
                  <a:lnTo>
                    <a:pt x="763588" y="1045608"/>
                  </a:lnTo>
                  <a:lnTo>
                    <a:pt x="762266" y="1062032"/>
                  </a:lnTo>
                  <a:lnTo>
                    <a:pt x="760151" y="1078192"/>
                  </a:lnTo>
                  <a:lnTo>
                    <a:pt x="758300" y="1093822"/>
                  </a:lnTo>
                  <a:lnTo>
                    <a:pt x="755656" y="1109186"/>
                  </a:lnTo>
                  <a:lnTo>
                    <a:pt x="753276" y="1123757"/>
                  </a:lnTo>
                  <a:lnTo>
                    <a:pt x="750632" y="1138062"/>
                  </a:lnTo>
                  <a:lnTo>
                    <a:pt x="747459" y="1152102"/>
                  </a:lnTo>
                  <a:lnTo>
                    <a:pt x="744815" y="1165613"/>
                  </a:lnTo>
                  <a:lnTo>
                    <a:pt x="741643" y="1178858"/>
                  </a:lnTo>
                  <a:lnTo>
                    <a:pt x="738734" y="1191574"/>
                  </a:lnTo>
                  <a:lnTo>
                    <a:pt x="732124" y="1215946"/>
                  </a:lnTo>
                  <a:lnTo>
                    <a:pt x="725779" y="1238728"/>
                  </a:lnTo>
                  <a:lnTo>
                    <a:pt x="719433" y="1260451"/>
                  </a:lnTo>
                  <a:lnTo>
                    <a:pt x="710179" y="1292505"/>
                  </a:lnTo>
                  <a:lnTo>
                    <a:pt x="706213" y="1307340"/>
                  </a:lnTo>
                  <a:lnTo>
                    <a:pt x="703040" y="1321381"/>
                  </a:lnTo>
                  <a:lnTo>
                    <a:pt x="700132" y="1334626"/>
                  </a:lnTo>
                  <a:lnTo>
                    <a:pt x="699074" y="1340984"/>
                  </a:lnTo>
                  <a:lnTo>
                    <a:pt x="698281" y="1347342"/>
                  </a:lnTo>
                  <a:lnTo>
                    <a:pt x="697752" y="1353435"/>
                  </a:lnTo>
                  <a:lnTo>
                    <a:pt x="696959" y="1358998"/>
                  </a:lnTo>
                  <a:lnTo>
                    <a:pt x="696695" y="1365091"/>
                  </a:lnTo>
                  <a:lnTo>
                    <a:pt x="696959" y="1370654"/>
                  </a:lnTo>
                  <a:lnTo>
                    <a:pt x="697223" y="1374363"/>
                  </a:lnTo>
                  <a:lnTo>
                    <a:pt x="698017" y="1378602"/>
                  </a:lnTo>
                  <a:lnTo>
                    <a:pt x="699074" y="1383105"/>
                  </a:lnTo>
                  <a:lnTo>
                    <a:pt x="700396" y="1388403"/>
                  </a:lnTo>
                  <a:lnTo>
                    <a:pt x="702247" y="1393966"/>
                  </a:lnTo>
                  <a:lnTo>
                    <a:pt x="704098" y="1399794"/>
                  </a:lnTo>
                  <a:lnTo>
                    <a:pt x="709121" y="1413570"/>
                  </a:lnTo>
                  <a:lnTo>
                    <a:pt x="715467" y="1429465"/>
                  </a:lnTo>
                  <a:lnTo>
                    <a:pt x="723399" y="1447214"/>
                  </a:lnTo>
                  <a:lnTo>
                    <a:pt x="732653" y="1466552"/>
                  </a:lnTo>
                  <a:lnTo>
                    <a:pt x="743229" y="1488010"/>
                  </a:lnTo>
                  <a:lnTo>
                    <a:pt x="595694" y="1491719"/>
                  </a:lnTo>
                  <a:lnTo>
                    <a:pt x="541492" y="1493308"/>
                  </a:lnTo>
                  <a:lnTo>
                    <a:pt x="515845" y="1493838"/>
                  </a:lnTo>
                  <a:lnTo>
                    <a:pt x="369367" y="1491719"/>
                  </a:lnTo>
                  <a:lnTo>
                    <a:pt x="354032" y="1473175"/>
                  </a:lnTo>
                  <a:lnTo>
                    <a:pt x="335524" y="1451452"/>
                  </a:lnTo>
                  <a:lnTo>
                    <a:pt x="315165" y="1427345"/>
                  </a:lnTo>
                  <a:lnTo>
                    <a:pt x="293484" y="1402973"/>
                  </a:lnTo>
                  <a:lnTo>
                    <a:pt x="271803" y="1378602"/>
                  </a:lnTo>
                  <a:lnTo>
                    <a:pt x="251445" y="1356084"/>
                  </a:lnTo>
                  <a:lnTo>
                    <a:pt x="233201" y="1335951"/>
                  </a:lnTo>
                  <a:lnTo>
                    <a:pt x="218130" y="1320321"/>
                  </a:lnTo>
                  <a:lnTo>
                    <a:pt x="211784" y="1314228"/>
                  </a:lnTo>
                  <a:lnTo>
                    <a:pt x="205703" y="1307075"/>
                  </a:lnTo>
                  <a:lnTo>
                    <a:pt x="198829" y="1299658"/>
                  </a:lnTo>
                  <a:lnTo>
                    <a:pt x="192219" y="1291711"/>
                  </a:lnTo>
                  <a:lnTo>
                    <a:pt x="185080" y="1283233"/>
                  </a:lnTo>
                  <a:lnTo>
                    <a:pt x="178206" y="1274491"/>
                  </a:lnTo>
                  <a:lnTo>
                    <a:pt x="171067" y="1265219"/>
                  </a:lnTo>
                  <a:lnTo>
                    <a:pt x="164192" y="1255947"/>
                  </a:lnTo>
                  <a:lnTo>
                    <a:pt x="157054" y="1246411"/>
                  </a:lnTo>
                  <a:lnTo>
                    <a:pt x="150444" y="1236874"/>
                  </a:lnTo>
                  <a:lnTo>
                    <a:pt x="143834" y="1227337"/>
                  </a:lnTo>
                  <a:lnTo>
                    <a:pt x="138017" y="1218065"/>
                  </a:lnTo>
                  <a:lnTo>
                    <a:pt x="132200" y="1208528"/>
                  </a:lnTo>
                  <a:lnTo>
                    <a:pt x="127176" y="1200051"/>
                  </a:lnTo>
                  <a:lnTo>
                    <a:pt x="122417" y="1191309"/>
                  </a:lnTo>
                  <a:lnTo>
                    <a:pt x="118187" y="1183097"/>
                  </a:lnTo>
                  <a:lnTo>
                    <a:pt x="64514" y="1059913"/>
                  </a:lnTo>
                  <a:lnTo>
                    <a:pt x="4759" y="921629"/>
                  </a:lnTo>
                  <a:lnTo>
                    <a:pt x="2379" y="916331"/>
                  </a:lnTo>
                  <a:lnTo>
                    <a:pt x="1057" y="910503"/>
                  </a:lnTo>
                  <a:lnTo>
                    <a:pt x="264" y="905204"/>
                  </a:lnTo>
                  <a:lnTo>
                    <a:pt x="0" y="899906"/>
                  </a:lnTo>
                  <a:lnTo>
                    <a:pt x="0" y="896992"/>
                  </a:lnTo>
                  <a:lnTo>
                    <a:pt x="264" y="894343"/>
                  </a:lnTo>
                  <a:lnTo>
                    <a:pt x="793" y="891694"/>
                  </a:lnTo>
                  <a:lnTo>
                    <a:pt x="1322" y="889045"/>
                  </a:lnTo>
                  <a:lnTo>
                    <a:pt x="1851" y="886396"/>
                  </a:lnTo>
                  <a:lnTo>
                    <a:pt x="2908" y="884276"/>
                  </a:lnTo>
                  <a:lnTo>
                    <a:pt x="3966" y="881627"/>
                  </a:lnTo>
                  <a:lnTo>
                    <a:pt x="5023" y="879508"/>
                  </a:lnTo>
                  <a:lnTo>
                    <a:pt x="6345" y="877389"/>
                  </a:lnTo>
                  <a:lnTo>
                    <a:pt x="7932" y="875799"/>
                  </a:lnTo>
                  <a:lnTo>
                    <a:pt x="9254" y="873680"/>
                  </a:lnTo>
                  <a:lnTo>
                    <a:pt x="10840" y="872356"/>
                  </a:lnTo>
                  <a:lnTo>
                    <a:pt x="12691" y="871031"/>
                  </a:lnTo>
                  <a:lnTo>
                    <a:pt x="14277" y="869442"/>
                  </a:lnTo>
                  <a:lnTo>
                    <a:pt x="16128" y="868382"/>
                  </a:lnTo>
                  <a:lnTo>
                    <a:pt x="18243" y="867322"/>
                  </a:lnTo>
                  <a:lnTo>
                    <a:pt x="20887" y="866527"/>
                  </a:lnTo>
                  <a:lnTo>
                    <a:pt x="23796" y="865733"/>
                  </a:lnTo>
                  <a:lnTo>
                    <a:pt x="26704" y="864938"/>
                  </a:lnTo>
                  <a:lnTo>
                    <a:pt x="29613" y="864938"/>
                  </a:lnTo>
                  <a:lnTo>
                    <a:pt x="32257" y="864938"/>
                  </a:lnTo>
                  <a:lnTo>
                    <a:pt x="34372" y="865203"/>
                  </a:lnTo>
                  <a:lnTo>
                    <a:pt x="37016" y="865998"/>
                  </a:lnTo>
                  <a:lnTo>
                    <a:pt x="39924" y="866527"/>
                  </a:lnTo>
                  <a:lnTo>
                    <a:pt x="42304" y="867587"/>
                  </a:lnTo>
                  <a:lnTo>
                    <a:pt x="44948" y="868647"/>
                  </a:lnTo>
                  <a:lnTo>
                    <a:pt x="47592" y="869971"/>
                  </a:lnTo>
                  <a:lnTo>
                    <a:pt x="50236" y="871561"/>
                  </a:lnTo>
                  <a:lnTo>
                    <a:pt x="52616" y="873415"/>
                  </a:lnTo>
                  <a:lnTo>
                    <a:pt x="55260" y="875534"/>
                  </a:lnTo>
                  <a:lnTo>
                    <a:pt x="57375" y="877654"/>
                  </a:lnTo>
                  <a:lnTo>
                    <a:pt x="59754" y="880303"/>
                  </a:lnTo>
                  <a:lnTo>
                    <a:pt x="61870" y="882952"/>
                  </a:lnTo>
                  <a:lnTo>
                    <a:pt x="63985" y="885866"/>
                  </a:lnTo>
                  <a:lnTo>
                    <a:pt x="65836" y="889310"/>
                  </a:lnTo>
                  <a:lnTo>
                    <a:pt x="67686" y="892489"/>
                  </a:lnTo>
                  <a:lnTo>
                    <a:pt x="68480" y="894343"/>
                  </a:lnTo>
                  <a:lnTo>
                    <a:pt x="109197" y="964280"/>
                  </a:lnTo>
                  <a:lnTo>
                    <a:pt x="110255" y="965339"/>
                  </a:lnTo>
                  <a:lnTo>
                    <a:pt x="111312" y="966399"/>
                  </a:lnTo>
                  <a:lnTo>
                    <a:pt x="114485" y="967989"/>
                  </a:lnTo>
                  <a:lnTo>
                    <a:pt x="116600" y="969048"/>
                  </a:lnTo>
                  <a:lnTo>
                    <a:pt x="119244" y="969578"/>
                  </a:lnTo>
                  <a:lnTo>
                    <a:pt x="122153" y="970108"/>
                  </a:lnTo>
                  <a:lnTo>
                    <a:pt x="125061" y="970373"/>
                  </a:lnTo>
                  <a:lnTo>
                    <a:pt x="128234" y="970108"/>
                  </a:lnTo>
                  <a:lnTo>
                    <a:pt x="131407" y="969578"/>
                  </a:lnTo>
                  <a:lnTo>
                    <a:pt x="134315" y="968518"/>
                  </a:lnTo>
                  <a:lnTo>
                    <a:pt x="137224" y="967194"/>
                  </a:lnTo>
                  <a:lnTo>
                    <a:pt x="139339" y="965604"/>
                  </a:lnTo>
                  <a:lnTo>
                    <a:pt x="141190" y="964280"/>
                  </a:lnTo>
                  <a:lnTo>
                    <a:pt x="142512" y="962690"/>
                  </a:lnTo>
                  <a:lnTo>
                    <a:pt x="143834" y="960836"/>
                  </a:lnTo>
                  <a:lnTo>
                    <a:pt x="145156" y="959246"/>
                  </a:lnTo>
                  <a:lnTo>
                    <a:pt x="145949" y="957392"/>
                  </a:lnTo>
                  <a:lnTo>
                    <a:pt x="146742" y="955538"/>
                  </a:lnTo>
                  <a:lnTo>
                    <a:pt x="147271" y="953948"/>
                  </a:lnTo>
                  <a:lnTo>
                    <a:pt x="147800" y="950240"/>
                  </a:lnTo>
                  <a:lnTo>
                    <a:pt x="147800" y="946796"/>
                  </a:lnTo>
                  <a:lnTo>
                    <a:pt x="147535" y="943882"/>
                  </a:lnTo>
                  <a:lnTo>
                    <a:pt x="147006" y="941497"/>
                  </a:lnTo>
                  <a:lnTo>
                    <a:pt x="86194" y="829440"/>
                  </a:lnTo>
                  <a:lnTo>
                    <a:pt x="84608" y="825731"/>
                  </a:lnTo>
                  <a:lnTo>
                    <a:pt x="83022" y="820963"/>
                  </a:lnTo>
                  <a:lnTo>
                    <a:pt x="81700" y="815399"/>
                  </a:lnTo>
                  <a:lnTo>
                    <a:pt x="80642" y="811956"/>
                  </a:lnTo>
                  <a:lnTo>
                    <a:pt x="80378" y="808777"/>
                  </a:lnTo>
                  <a:lnTo>
                    <a:pt x="79849" y="805068"/>
                  </a:lnTo>
                  <a:lnTo>
                    <a:pt x="79849" y="801889"/>
                  </a:lnTo>
                  <a:lnTo>
                    <a:pt x="80113" y="798180"/>
                  </a:lnTo>
                  <a:lnTo>
                    <a:pt x="80642" y="794471"/>
                  </a:lnTo>
                  <a:lnTo>
                    <a:pt x="81700" y="790763"/>
                  </a:lnTo>
                  <a:lnTo>
                    <a:pt x="82757" y="787054"/>
                  </a:lnTo>
                  <a:lnTo>
                    <a:pt x="84344" y="783610"/>
                  </a:lnTo>
                  <a:lnTo>
                    <a:pt x="86723" y="779901"/>
                  </a:lnTo>
                  <a:lnTo>
                    <a:pt x="89632" y="775663"/>
                  </a:lnTo>
                  <a:lnTo>
                    <a:pt x="93069" y="771954"/>
                  </a:lnTo>
                  <a:lnTo>
                    <a:pt x="97035" y="768775"/>
                  </a:lnTo>
                  <a:lnTo>
                    <a:pt x="101265" y="766126"/>
                  </a:lnTo>
                  <a:lnTo>
                    <a:pt x="105496" y="764007"/>
                  </a:lnTo>
                  <a:lnTo>
                    <a:pt x="109990" y="762682"/>
                  </a:lnTo>
                  <a:lnTo>
                    <a:pt x="114750" y="761622"/>
                  </a:lnTo>
                  <a:lnTo>
                    <a:pt x="119773" y="761358"/>
                  </a:lnTo>
                  <a:lnTo>
                    <a:pt x="123475" y="761622"/>
                  </a:lnTo>
                  <a:lnTo>
                    <a:pt x="127441" y="762152"/>
                  </a:lnTo>
                  <a:lnTo>
                    <a:pt x="130878" y="762947"/>
                  </a:lnTo>
                  <a:lnTo>
                    <a:pt x="134580" y="764007"/>
                  </a:lnTo>
                  <a:lnTo>
                    <a:pt x="138281" y="765861"/>
                  </a:lnTo>
                  <a:lnTo>
                    <a:pt x="141718" y="767715"/>
                  </a:lnTo>
                  <a:lnTo>
                    <a:pt x="145420" y="769835"/>
                  </a:lnTo>
                  <a:lnTo>
                    <a:pt x="148328" y="772219"/>
                  </a:lnTo>
                  <a:lnTo>
                    <a:pt x="151766" y="775398"/>
                  </a:lnTo>
                  <a:lnTo>
                    <a:pt x="154938" y="778312"/>
                  </a:lnTo>
                  <a:lnTo>
                    <a:pt x="157847" y="781756"/>
                  </a:lnTo>
                  <a:lnTo>
                    <a:pt x="161020" y="785464"/>
                  </a:lnTo>
                  <a:lnTo>
                    <a:pt x="163928" y="789703"/>
                  </a:lnTo>
                  <a:lnTo>
                    <a:pt x="166572" y="793942"/>
                  </a:lnTo>
                  <a:lnTo>
                    <a:pt x="169216" y="798710"/>
                  </a:lnTo>
                  <a:lnTo>
                    <a:pt x="171596" y="803478"/>
                  </a:lnTo>
                  <a:lnTo>
                    <a:pt x="225005" y="903350"/>
                  </a:lnTo>
                  <a:lnTo>
                    <a:pt x="226327" y="905204"/>
                  </a:lnTo>
                  <a:lnTo>
                    <a:pt x="227913" y="907059"/>
                  </a:lnTo>
                  <a:lnTo>
                    <a:pt x="229764" y="909178"/>
                  </a:lnTo>
                  <a:lnTo>
                    <a:pt x="232143" y="911033"/>
                  </a:lnTo>
                  <a:lnTo>
                    <a:pt x="235052" y="913152"/>
                  </a:lnTo>
                  <a:lnTo>
                    <a:pt x="236903" y="913682"/>
                  </a:lnTo>
                  <a:lnTo>
                    <a:pt x="238489" y="914211"/>
                  </a:lnTo>
                  <a:lnTo>
                    <a:pt x="240340" y="914741"/>
                  </a:lnTo>
                  <a:lnTo>
                    <a:pt x="242455" y="914741"/>
                  </a:lnTo>
                  <a:lnTo>
                    <a:pt x="244306" y="914741"/>
                  </a:lnTo>
                  <a:lnTo>
                    <a:pt x="246421" y="914211"/>
                  </a:lnTo>
                  <a:lnTo>
                    <a:pt x="248536" y="913682"/>
                  </a:lnTo>
                  <a:lnTo>
                    <a:pt x="250651" y="912887"/>
                  </a:lnTo>
                  <a:lnTo>
                    <a:pt x="252767" y="911562"/>
                  </a:lnTo>
                  <a:lnTo>
                    <a:pt x="254617" y="909973"/>
                  </a:lnTo>
                  <a:lnTo>
                    <a:pt x="256204" y="908648"/>
                  </a:lnTo>
                  <a:lnTo>
                    <a:pt x="257526" y="907059"/>
                  </a:lnTo>
                  <a:lnTo>
                    <a:pt x="258583" y="905204"/>
                  </a:lnTo>
                  <a:lnTo>
                    <a:pt x="259641" y="903350"/>
                  </a:lnTo>
                  <a:lnTo>
                    <a:pt x="260170" y="901231"/>
                  </a:lnTo>
                  <a:lnTo>
                    <a:pt x="260699" y="899641"/>
                  </a:lnTo>
                  <a:lnTo>
                    <a:pt x="260963" y="895668"/>
                  </a:lnTo>
                  <a:lnTo>
                    <a:pt x="260699" y="891959"/>
                  </a:lnTo>
                  <a:lnTo>
                    <a:pt x="260170" y="889045"/>
                  </a:lnTo>
                  <a:lnTo>
                    <a:pt x="259641" y="886131"/>
                  </a:lnTo>
                  <a:lnTo>
                    <a:pt x="190897" y="751026"/>
                  </a:lnTo>
                  <a:lnTo>
                    <a:pt x="189310" y="746787"/>
                  </a:lnTo>
                  <a:lnTo>
                    <a:pt x="187988" y="742814"/>
                  </a:lnTo>
                  <a:lnTo>
                    <a:pt x="187195" y="738840"/>
                  </a:lnTo>
                  <a:lnTo>
                    <a:pt x="186666" y="734866"/>
                  </a:lnTo>
                  <a:lnTo>
                    <a:pt x="186402" y="731158"/>
                  </a:lnTo>
                  <a:lnTo>
                    <a:pt x="186138" y="727449"/>
                  </a:lnTo>
                  <a:lnTo>
                    <a:pt x="186402" y="724270"/>
                  </a:lnTo>
                  <a:lnTo>
                    <a:pt x="186666" y="721091"/>
                  </a:lnTo>
                  <a:lnTo>
                    <a:pt x="187195" y="717912"/>
                  </a:lnTo>
                  <a:lnTo>
                    <a:pt x="187988" y="714998"/>
                  </a:lnTo>
                  <a:lnTo>
                    <a:pt x="188782" y="712084"/>
                  </a:lnTo>
                  <a:lnTo>
                    <a:pt x="189839" y="709170"/>
                  </a:lnTo>
                  <a:lnTo>
                    <a:pt x="192219" y="704401"/>
                  </a:lnTo>
                  <a:lnTo>
                    <a:pt x="194863" y="699898"/>
                  </a:lnTo>
                  <a:lnTo>
                    <a:pt x="198036" y="696454"/>
                  </a:lnTo>
                  <a:lnTo>
                    <a:pt x="201208" y="693010"/>
                  </a:lnTo>
                  <a:lnTo>
                    <a:pt x="204381" y="690096"/>
                  </a:lnTo>
                  <a:lnTo>
                    <a:pt x="207025" y="687977"/>
                  </a:lnTo>
                  <a:lnTo>
                    <a:pt x="211520" y="684798"/>
                  </a:lnTo>
                  <a:lnTo>
                    <a:pt x="213106" y="683738"/>
                  </a:lnTo>
                  <a:lnTo>
                    <a:pt x="216544" y="682414"/>
                  </a:lnTo>
                  <a:lnTo>
                    <a:pt x="220245" y="681354"/>
                  </a:lnTo>
                  <a:lnTo>
                    <a:pt x="223947" y="680824"/>
                  </a:lnTo>
                  <a:lnTo>
                    <a:pt x="227649" y="680559"/>
                  </a:lnTo>
                  <a:lnTo>
                    <a:pt x="230028" y="680824"/>
                  </a:lnTo>
                  <a:lnTo>
                    <a:pt x="232672" y="681089"/>
                  </a:lnTo>
                  <a:lnTo>
                    <a:pt x="235052" y="681354"/>
                  </a:lnTo>
                  <a:lnTo>
                    <a:pt x="237696" y="682149"/>
                  </a:lnTo>
                  <a:lnTo>
                    <a:pt x="242719" y="684003"/>
                  </a:lnTo>
                  <a:lnTo>
                    <a:pt x="247743" y="686388"/>
                  </a:lnTo>
                  <a:lnTo>
                    <a:pt x="252502" y="689302"/>
                  </a:lnTo>
                  <a:lnTo>
                    <a:pt x="256997" y="693010"/>
                  </a:lnTo>
                  <a:lnTo>
                    <a:pt x="261227" y="697249"/>
                  </a:lnTo>
                  <a:lnTo>
                    <a:pt x="265193" y="701752"/>
                  </a:lnTo>
                  <a:lnTo>
                    <a:pt x="265458" y="703077"/>
                  </a:lnTo>
                  <a:lnTo>
                    <a:pt x="265987" y="704136"/>
                  </a:lnTo>
                  <a:lnTo>
                    <a:pt x="266515" y="705726"/>
                  </a:lnTo>
                  <a:lnTo>
                    <a:pt x="345307" y="850103"/>
                  </a:lnTo>
                  <a:lnTo>
                    <a:pt x="346893" y="852222"/>
                  </a:lnTo>
                  <a:lnTo>
                    <a:pt x="348215" y="854341"/>
                  </a:lnTo>
                  <a:lnTo>
                    <a:pt x="350066" y="856726"/>
                  </a:lnTo>
                  <a:lnTo>
                    <a:pt x="352710" y="858845"/>
                  </a:lnTo>
                  <a:lnTo>
                    <a:pt x="354296" y="859905"/>
                  </a:lnTo>
                  <a:lnTo>
                    <a:pt x="356147" y="860699"/>
                  </a:lnTo>
                  <a:lnTo>
                    <a:pt x="357733" y="861759"/>
                  </a:lnTo>
                  <a:lnTo>
                    <a:pt x="359849" y="862289"/>
                  </a:lnTo>
                  <a:lnTo>
                    <a:pt x="361964" y="862554"/>
                  </a:lnTo>
                  <a:lnTo>
                    <a:pt x="364343" y="862819"/>
                  </a:lnTo>
                  <a:lnTo>
                    <a:pt x="366459" y="862554"/>
                  </a:lnTo>
                  <a:lnTo>
                    <a:pt x="369103" y="862024"/>
                  </a:lnTo>
                  <a:lnTo>
                    <a:pt x="371482" y="861494"/>
                  </a:lnTo>
                  <a:lnTo>
                    <a:pt x="374126" y="859905"/>
                  </a:lnTo>
                  <a:lnTo>
                    <a:pt x="375977" y="858845"/>
                  </a:lnTo>
                  <a:lnTo>
                    <a:pt x="378092" y="857520"/>
                  </a:lnTo>
                  <a:lnTo>
                    <a:pt x="379414" y="855931"/>
                  </a:lnTo>
                  <a:lnTo>
                    <a:pt x="380736" y="854606"/>
                  </a:lnTo>
                  <a:lnTo>
                    <a:pt x="381529" y="853282"/>
                  </a:lnTo>
                  <a:lnTo>
                    <a:pt x="382587" y="851427"/>
                  </a:lnTo>
                  <a:lnTo>
                    <a:pt x="383380" y="849838"/>
                  </a:lnTo>
                  <a:lnTo>
                    <a:pt x="383645" y="848514"/>
                  </a:lnTo>
                  <a:lnTo>
                    <a:pt x="383909" y="845070"/>
                  </a:lnTo>
                  <a:lnTo>
                    <a:pt x="383909" y="842156"/>
                  </a:lnTo>
                  <a:lnTo>
                    <a:pt x="383380" y="839507"/>
                  </a:lnTo>
                  <a:lnTo>
                    <a:pt x="382587" y="837122"/>
                  </a:lnTo>
                  <a:lnTo>
                    <a:pt x="320189" y="718442"/>
                  </a:lnTo>
                  <a:lnTo>
                    <a:pt x="316751" y="712349"/>
                  </a:lnTo>
                  <a:lnTo>
                    <a:pt x="312785" y="705991"/>
                  </a:lnTo>
                  <a:lnTo>
                    <a:pt x="311728" y="701752"/>
                  </a:lnTo>
                  <a:lnTo>
                    <a:pt x="310935" y="697514"/>
                  </a:lnTo>
                  <a:lnTo>
                    <a:pt x="310406" y="693275"/>
                  </a:lnTo>
                  <a:lnTo>
                    <a:pt x="310141" y="689037"/>
                  </a:lnTo>
                  <a:lnTo>
                    <a:pt x="310141" y="685328"/>
                  </a:lnTo>
                  <a:lnTo>
                    <a:pt x="310670" y="681619"/>
                  </a:lnTo>
                  <a:lnTo>
                    <a:pt x="311199" y="678175"/>
                  </a:lnTo>
                  <a:lnTo>
                    <a:pt x="311992" y="674731"/>
                  </a:lnTo>
                  <a:lnTo>
                    <a:pt x="313050" y="671288"/>
                  </a:lnTo>
                  <a:lnTo>
                    <a:pt x="314636" y="668109"/>
                  </a:lnTo>
                  <a:lnTo>
                    <a:pt x="315958" y="665195"/>
                  </a:lnTo>
                  <a:lnTo>
                    <a:pt x="317809" y="662016"/>
                  </a:lnTo>
                  <a:lnTo>
                    <a:pt x="319924" y="659102"/>
                  </a:lnTo>
                  <a:lnTo>
                    <a:pt x="321775" y="656452"/>
                  </a:lnTo>
                  <a:lnTo>
                    <a:pt x="324155" y="653803"/>
                  </a:lnTo>
                  <a:lnTo>
                    <a:pt x="326534" y="651684"/>
                  </a:lnTo>
                  <a:lnTo>
                    <a:pt x="329443" y="649300"/>
                  </a:lnTo>
                  <a:lnTo>
                    <a:pt x="332351" y="647445"/>
                  </a:lnTo>
                  <a:lnTo>
                    <a:pt x="335259" y="645326"/>
                  </a:lnTo>
                  <a:lnTo>
                    <a:pt x="338432" y="644002"/>
                  </a:lnTo>
                  <a:lnTo>
                    <a:pt x="343191" y="642147"/>
                  </a:lnTo>
                  <a:lnTo>
                    <a:pt x="348215" y="640558"/>
                  </a:lnTo>
                  <a:lnTo>
                    <a:pt x="352974" y="640028"/>
                  </a:lnTo>
                  <a:lnTo>
                    <a:pt x="357998" y="639763"/>
                  </a:lnTo>
                  <a:close/>
                  <a:moveTo>
                    <a:pt x="1589528" y="188913"/>
                  </a:moveTo>
                  <a:lnTo>
                    <a:pt x="1599307" y="189178"/>
                  </a:lnTo>
                  <a:lnTo>
                    <a:pt x="1608558" y="189442"/>
                  </a:lnTo>
                  <a:lnTo>
                    <a:pt x="1741763" y="204265"/>
                  </a:lnTo>
                  <a:lnTo>
                    <a:pt x="1891354" y="220676"/>
                  </a:lnTo>
                  <a:lnTo>
                    <a:pt x="1896905" y="221470"/>
                  </a:lnTo>
                  <a:lnTo>
                    <a:pt x="1902455" y="223059"/>
                  </a:lnTo>
                  <a:lnTo>
                    <a:pt x="1907476" y="224647"/>
                  </a:lnTo>
                  <a:lnTo>
                    <a:pt x="1912234" y="227294"/>
                  </a:lnTo>
                  <a:lnTo>
                    <a:pt x="1916991" y="230205"/>
                  </a:lnTo>
                  <a:lnTo>
                    <a:pt x="1919105" y="232058"/>
                  </a:lnTo>
                  <a:lnTo>
                    <a:pt x="1920956" y="233646"/>
                  </a:lnTo>
                  <a:lnTo>
                    <a:pt x="1923070" y="235499"/>
                  </a:lnTo>
                  <a:lnTo>
                    <a:pt x="1924656" y="237617"/>
                  </a:lnTo>
                  <a:lnTo>
                    <a:pt x="1925977" y="239469"/>
                  </a:lnTo>
                  <a:lnTo>
                    <a:pt x="1927563" y="241852"/>
                  </a:lnTo>
                  <a:lnTo>
                    <a:pt x="1928620" y="243705"/>
                  </a:lnTo>
                  <a:lnTo>
                    <a:pt x="1929413" y="246087"/>
                  </a:lnTo>
                  <a:lnTo>
                    <a:pt x="1930206" y="247940"/>
                  </a:lnTo>
                  <a:lnTo>
                    <a:pt x="1930734" y="250322"/>
                  </a:lnTo>
                  <a:lnTo>
                    <a:pt x="1931263" y="252439"/>
                  </a:lnTo>
                  <a:lnTo>
                    <a:pt x="1931263" y="254822"/>
                  </a:lnTo>
                  <a:lnTo>
                    <a:pt x="1931792" y="256939"/>
                  </a:lnTo>
                  <a:lnTo>
                    <a:pt x="1931263" y="259321"/>
                  </a:lnTo>
                  <a:lnTo>
                    <a:pt x="1930999" y="261968"/>
                  </a:lnTo>
                  <a:lnTo>
                    <a:pt x="1930206" y="265145"/>
                  </a:lnTo>
                  <a:lnTo>
                    <a:pt x="1929149" y="268056"/>
                  </a:lnTo>
                  <a:lnTo>
                    <a:pt x="1927827" y="270439"/>
                  </a:lnTo>
                  <a:lnTo>
                    <a:pt x="1926241" y="272821"/>
                  </a:lnTo>
                  <a:lnTo>
                    <a:pt x="1924920" y="274674"/>
                  </a:lnTo>
                  <a:lnTo>
                    <a:pt x="1923334" y="276526"/>
                  </a:lnTo>
                  <a:lnTo>
                    <a:pt x="1921484" y="278379"/>
                  </a:lnTo>
                  <a:lnTo>
                    <a:pt x="1919370" y="279968"/>
                  </a:lnTo>
                  <a:lnTo>
                    <a:pt x="1917255" y="281820"/>
                  </a:lnTo>
                  <a:lnTo>
                    <a:pt x="1915141" y="283144"/>
                  </a:lnTo>
                  <a:lnTo>
                    <a:pt x="1912498" y="284467"/>
                  </a:lnTo>
                  <a:lnTo>
                    <a:pt x="1910119" y="285526"/>
                  </a:lnTo>
                  <a:lnTo>
                    <a:pt x="1907476" y="286850"/>
                  </a:lnTo>
                  <a:lnTo>
                    <a:pt x="1904833" y="287644"/>
                  </a:lnTo>
                  <a:lnTo>
                    <a:pt x="1901926" y="288438"/>
                  </a:lnTo>
                  <a:lnTo>
                    <a:pt x="1899019" y="288967"/>
                  </a:lnTo>
                  <a:lnTo>
                    <a:pt x="1896376" y="289496"/>
                  </a:lnTo>
                  <a:lnTo>
                    <a:pt x="1893204" y="289761"/>
                  </a:lnTo>
                  <a:lnTo>
                    <a:pt x="1890033" y="289761"/>
                  </a:lnTo>
                  <a:lnTo>
                    <a:pt x="1885011" y="289496"/>
                  </a:lnTo>
                  <a:lnTo>
                    <a:pt x="1883161" y="289496"/>
                  </a:lnTo>
                  <a:lnTo>
                    <a:pt x="1802551" y="290026"/>
                  </a:lnTo>
                  <a:lnTo>
                    <a:pt x="1800965" y="290291"/>
                  </a:lnTo>
                  <a:lnTo>
                    <a:pt x="1798322" y="291879"/>
                  </a:lnTo>
                  <a:lnTo>
                    <a:pt x="1795943" y="293467"/>
                  </a:lnTo>
                  <a:lnTo>
                    <a:pt x="1793036" y="295849"/>
                  </a:lnTo>
                  <a:lnTo>
                    <a:pt x="1791715" y="297173"/>
                  </a:lnTo>
                  <a:lnTo>
                    <a:pt x="1790658" y="298761"/>
                  </a:lnTo>
                  <a:lnTo>
                    <a:pt x="1789072" y="300878"/>
                  </a:lnTo>
                  <a:lnTo>
                    <a:pt x="1788279" y="302731"/>
                  </a:lnTo>
                  <a:lnTo>
                    <a:pt x="1787222" y="305113"/>
                  </a:lnTo>
                  <a:lnTo>
                    <a:pt x="1786693" y="307496"/>
                  </a:lnTo>
                  <a:lnTo>
                    <a:pt x="1786429" y="310407"/>
                  </a:lnTo>
                  <a:lnTo>
                    <a:pt x="1786165" y="313319"/>
                  </a:lnTo>
                  <a:lnTo>
                    <a:pt x="1786429" y="315701"/>
                  </a:lnTo>
                  <a:lnTo>
                    <a:pt x="1786693" y="317819"/>
                  </a:lnTo>
                  <a:lnTo>
                    <a:pt x="1787222" y="320201"/>
                  </a:lnTo>
                  <a:lnTo>
                    <a:pt x="1788015" y="322054"/>
                  </a:lnTo>
                  <a:lnTo>
                    <a:pt x="1789072" y="323907"/>
                  </a:lnTo>
                  <a:lnTo>
                    <a:pt x="1790393" y="325495"/>
                  </a:lnTo>
                  <a:lnTo>
                    <a:pt x="1791450" y="327083"/>
                  </a:lnTo>
                  <a:lnTo>
                    <a:pt x="1792772" y="328406"/>
                  </a:lnTo>
                  <a:lnTo>
                    <a:pt x="1795679" y="330789"/>
                  </a:lnTo>
                  <a:lnTo>
                    <a:pt x="1798322" y="332641"/>
                  </a:lnTo>
                  <a:lnTo>
                    <a:pt x="1800965" y="333700"/>
                  </a:lnTo>
                  <a:lnTo>
                    <a:pt x="1803344" y="334494"/>
                  </a:lnTo>
                  <a:lnTo>
                    <a:pt x="1930734" y="337141"/>
                  </a:lnTo>
                  <a:lnTo>
                    <a:pt x="1934699" y="337671"/>
                  </a:lnTo>
                  <a:lnTo>
                    <a:pt x="1939456" y="338729"/>
                  </a:lnTo>
                  <a:lnTo>
                    <a:pt x="1945535" y="340053"/>
                  </a:lnTo>
                  <a:lnTo>
                    <a:pt x="1948442" y="340847"/>
                  </a:lnTo>
                  <a:lnTo>
                    <a:pt x="1951614" y="342435"/>
                  </a:lnTo>
                  <a:lnTo>
                    <a:pt x="1954785" y="343759"/>
                  </a:lnTo>
                  <a:lnTo>
                    <a:pt x="1957693" y="345347"/>
                  </a:lnTo>
                  <a:lnTo>
                    <a:pt x="1960864" y="347464"/>
                  </a:lnTo>
                  <a:lnTo>
                    <a:pt x="1963771" y="349582"/>
                  </a:lnTo>
                  <a:lnTo>
                    <a:pt x="1966414" y="352229"/>
                  </a:lnTo>
                  <a:lnTo>
                    <a:pt x="1969057" y="355140"/>
                  </a:lnTo>
                  <a:lnTo>
                    <a:pt x="1971436" y="358317"/>
                  </a:lnTo>
                  <a:lnTo>
                    <a:pt x="1973550" y="362022"/>
                  </a:lnTo>
                  <a:lnTo>
                    <a:pt x="1975400" y="366787"/>
                  </a:lnTo>
                  <a:lnTo>
                    <a:pt x="1976986" y="371816"/>
                  </a:lnTo>
                  <a:lnTo>
                    <a:pt x="1978043" y="376845"/>
                  </a:lnTo>
                  <a:lnTo>
                    <a:pt x="1978043" y="381874"/>
                  </a:lnTo>
                  <a:lnTo>
                    <a:pt x="1977779" y="387168"/>
                  </a:lnTo>
                  <a:lnTo>
                    <a:pt x="1976458" y="391933"/>
                  </a:lnTo>
                  <a:lnTo>
                    <a:pt x="1974608" y="396697"/>
                  </a:lnTo>
                  <a:lnTo>
                    <a:pt x="1972229" y="401197"/>
                  </a:lnTo>
                  <a:lnTo>
                    <a:pt x="1970379" y="403844"/>
                  </a:lnTo>
                  <a:lnTo>
                    <a:pt x="1968529" y="406491"/>
                  </a:lnTo>
                  <a:lnTo>
                    <a:pt x="1966150" y="408608"/>
                  </a:lnTo>
                  <a:lnTo>
                    <a:pt x="1963771" y="410991"/>
                  </a:lnTo>
                  <a:lnTo>
                    <a:pt x="1960864" y="413108"/>
                  </a:lnTo>
                  <a:lnTo>
                    <a:pt x="1957957" y="415226"/>
                  </a:lnTo>
                  <a:lnTo>
                    <a:pt x="1955050" y="416814"/>
                  </a:lnTo>
                  <a:lnTo>
                    <a:pt x="1951614" y="418137"/>
                  </a:lnTo>
                  <a:lnTo>
                    <a:pt x="1948178" y="419725"/>
                  </a:lnTo>
                  <a:lnTo>
                    <a:pt x="1944478" y="421049"/>
                  </a:lnTo>
                  <a:lnTo>
                    <a:pt x="1941042" y="422108"/>
                  </a:lnTo>
                  <a:lnTo>
                    <a:pt x="1937078" y="422902"/>
                  </a:lnTo>
                  <a:lnTo>
                    <a:pt x="1932849" y="423696"/>
                  </a:lnTo>
                  <a:lnTo>
                    <a:pt x="1928620" y="424225"/>
                  </a:lnTo>
                  <a:lnTo>
                    <a:pt x="1924391" y="424490"/>
                  </a:lnTo>
                  <a:lnTo>
                    <a:pt x="1919898" y="424490"/>
                  </a:lnTo>
                  <a:lnTo>
                    <a:pt x="1910912" y="424225"/>
                  </a:lnTo>
                  <a:lnTo>
                    <a:pt x="1797794" y="421314"/>
                  </a:lnTo>
                  <a:lnTo>
                    <a:pt x="1794093" y="421578"/>
                  </a:lnTo>
                  <a:lnTo>
                    <a:pt x="1790922" y="422108"/>
                  </a:lnTo>
                  <a:lnTo>
                    <a:pt x="1787222" y="423696"/>
                  </a:lnTo>
                  <a:lnTo>
                    <a:pt x="1785900" y="424225"/>
                  </a:lnTo>
                  <a:lnTo>
                    <a:pt x="1784050" y="425284"/>
                  </a:lnTo>
                  <a:lnTo>
                    <a:pt x="1782729" y="426343"/>
                  </a:lnTo>
                  <a:lnTo>
                    <a:pt x="1781407" y="427402"/>
                  </a:lnTo>
                  <a:lnTo>
                    <a:pt x="1780086" y="428990"/>
                  </a:lnTo>
                  <a:lnTo>
                    <a:pt x="1779029" y="430578"/>
                  </a:lnTo>
                  <a:lnTo>
                    <a:pt x="1778236" y="432166"/>
                  </a:lnTo>
                  <a:lnTo>
                    <a:pt x="1777707" y="434284"/>
                  </a:lnTo>
                  <a:lnTo>
                    <a:pt x="1777178" y="436136"/>
                  </a:lnTo>
                  <a:lnTo>
                    <a:pt x="1777178" y="438783"/>
                  </a:lnTo>
                  <a:lnTo>
                    <a:pt x="1777178" y="441166"/>
                  </a:lnTo>
                  <a:lnTo>
                    <a:pt x="1777443" y="443548"/>
                  </a:lnTo>
                  <a:lnTo>
                    <a:pt x="1777971" y="445665"/>
                  </a:lnTo>
                  <a:lnTo>
                    <a:pt x="1778764" y="447783"/>
                  </a:lnTo>
                  <a:lnTo>
                    <a:pt x="1779557" y="449371"/>
                  </a:lnTo>
                  <a:lnTo>
                    <a:pt x="1780614" y="451224"/>
                  </a:lnTo>
                  <a:lnTo>
                    <a:pt x="1782200" y="452547"/>
                  </a:lnTo>
                  <a:lnTo>
                    <a:pt x="1783522" y="453871"/>
                  </a:lnTo>
                  <a:lnTo>
                    <a:pt x="1786693" y="456253"/>
                  </a:lnTo>
                  <a:lnTo>
                    <a:pt x="1789600" y="457841"/>
                  </a:lnTo>
                  <a:lnTo>
                    <a:pt x="1792772" y="458900"/>
                  </a:lnTo>
                  <a:lnTo>
                    <a:pt x="1795679" y="459429"/>
                  </a:lnTo>
                  <a:lnTo>
                    <a:pt x="1946592" y="466841"/>
                  </a:lnTo>
                  <a:lnTo>
                    <a:pt x="1951085" y="467635"/>
                  </a:lnTo>
                  <a:lnTo>
                    <a:pt x="1955314" y="468694"/>
                  </a:lnTo>
                  <a:lnTo>
                    <a:pt x="1959278" y="470017"/>
                  </a:lnTo>
                  <a:lnTo>
                    <a:pt x="1962714" y="471341"/>
                  </a:lnTo>
                  <a:lnTo>
                    <a:pt x="1966150" y="472664"/>
                  </a:lnTo>
                  <a:lnTo>
                    <a:pt x="1969322" y="474517"/>
                  </a:lnTo>
                  <a:lnTo>
                    <a:pt x="1972229" y="476105"/>
                  </a:lnTo>
                  <a:lnTo>
                    <a:pt x="1974872" y="477958"/>
                  </a:lnTo>
                  <a:lnTo>
                    <a:pt x="1977515" y="480075"/>
                  </a:lnTo>
                  <a:lnTo>
                    <a:pt x="1979365" y="482193"/>
                  </a:lnTo>
                  <a:lnTo>
                    <a:pt x="1981479" y="484575"/>
                  </a:lnTo>
                  <a:lnTo>
                    <a:pt x="1983329" y="486428"/>
                  </a:lnTo>
                  <a:lnTo>
                    <a:pt x="1986501" y="491193"/>
                  </a:lnTo>
                  <a:lnTo>
                    <a:pt x="1988880" y="495692"/>
                  </a:lnTo>
                  <a:lnTo>
                    <a:pt x="1990465" y="500192"/>
                  </a:lnTo>
                  <a:lnTo>
                    <a:pt x="1992051" y="504692"/>
                  </a:lnTo>
                  <a:lnTo>
                    <a:pt x="1992844" y="508662"/>
                  </a:lnTo>
                  <a:lnTo>
                    <a:pt x="1993373" y="512368"/>
                  </a:lnTo>
                  <a:lnTo>
                    <a:pt x="1993901" y="517662"/>
                  </a:lnTo>
                  <a:lnTo>
                    <a:pt x="1993901" y="519779"/>
                  </a:lnTo>
                  <a:lnTo>
                    <a:pt x="1993373" y="523220"/>
                  </a:lnTo>
                  <a:lnTo>
                    <a:pt x="1992580" y="526661"/>
                  </a:lnTo>
                  <a:lnTo>
                    <a:pt x="1991258" y="530367"/>
                  </a:lnTo>
                  <a:lnTo>
                    <a:pt x="1989408" y="533808"/>
                  </a:lnTo>
                  <a:lnTo>
                    <a:pt x="1988087" y="535661"/>
                  </a:lnTo>
                  <a:lnTo>
                    <a:pt x="1986765" y="538043"/>
                  </a:lnTo>
                  <a:lnTo>
                    <a:pt x="1984915" y="539896"/>
                  </a:lnTo>
                  <a:lnTo>
                    <a:pt x="1983329" y="541484"/>
                  </a:lnTo>
                  <a:lnTo>
                    <a:pt x="1979101" y="545190"/>
                  </a:lnTo>
                  <a:lnTo>
                    <a:pt x="1974608" y="548366"/>
                  </a:lnTo>
                  <a:lnTo>
                    <a:pt x="1969586" y="550748"/>
                  </a:lnTo>
                  <a:lnTo>
                    <a:pt x="1964300" y="553131"/>
                  </a:lnTo>
                  <a:lnTo>
                    <a:pt x="1958486" y="554719"/>
                  </a:lnTo>
                  <a:lnTo>
                    <a:pt x="1952671" y="556042"/>
                  </a:lnTo>
                  <a:lnTo>
                    <a:pt x="1951350" y="555248"/>
                  </a:lnTo>
                  <a:lnTo>
                    <a:pt x="1950028" y="555248"/>
                  </a:lnTo>
                  <a:lnTo>
                    <a:pt x="1948442" y="554984"/>
                  </a:lnTo>
                  <a:lnTo>
                    <a:pt x="1784050" y="552337"/>
                  </a:lnTo>
                  <a:lnTo>
                    <a:pt x="1780086" y="552601"/>
                  </a:lnTo>
                  <a:lnTo>
                    <a:pt x="1776386" y="553395"/>
                  </a:lnTo>
                  <a:lnTo>
                    <a:pt x="1774271" y="553925"/>
                  </a:lnTo>
                  <a:lnTo>
                    <a:pt x="1772685" y="554454"/>
                  </a:lnTo>
                  <a:lnTo>
                    <a:pt x="1770571" y="555513"/>
                  </a:lnTo>
                  <a:lnTo>
                    <a:pt x="1768985" y="556836"/>
                  </a:lnTo>
                  <a:lnTo>
                    <a:pt x="1767664" y="557895"/>
                  </a:lnTo>
                  <a:lnTo>
                    <a:pt x="1766078" y="559219"/>
                  </a:lnTo>
                  <a:lnTo>
                    <a:pt x="1764757" y="561071"/>
                  </a:lnTo>
                  <a:lnTo>
                    <a:pt x="1763699" y="562660"/>
                  </a:lnTo>
                  <a:lnTo>
                    <a:pt x="1762906" y="564777"/>
                  </a:lnTo>
                  <a:lnTo>
                    <a:pt x="1762114" y="566895"/>
                  </a:lnTo>
                  <a:lnTo>
                    <a:pt x="1761585" y="569277"/>
                  </a:lnTo>
                  <a:lnTo>
                    <a:pt x="1761321" y="571924"/>
                  </a:lnTo>
                  <a:lnTo>
                    <a:pt x="1761321" y="574571"/>
                  </a:lnTo>
                  <a:lnTo>
                    <a:pt x="1761585" y="576688"/>
                  </a:lnTo>
                  <a:lnTo>
                    <a:pt x="1762114" y="578806"/>
                  </a:lnTo>
                  <a:lnTo>
                    <a:pt x="1762906" y="580659"/>
                  </a:lnTo>
                  <a:lnTo>
                    <a:pt x="1763699" y="582247"/>
                  </a:lnTo>
                  <a:lnTo>
                    <a:pt x="1764492" y="583835"/>
                  </a:lnTo>
                  <a:lnTo>
                    <a:pt x="1765549" y="585158"/>
                  </a:lnTo>
                  <a:lnTo>
                    <a:pt x="1766871" y="586217"/>
                  </a:lnTo>
                  <a:lnTo>
                    <a:pt x="1769514" y="588335"/>
                  </a:lnTo>
                  <a:lnTo>
                    <a:pt x="1772157" y="589394"/>
                  </a:lnTo>
                  <a:lnTo>
                    <a:pt x="1774800" y="590188"/>
                  </a:lnTo>
                  <a:lnTo>
                    <a:pt x="1777178" y="590717"/>
                  </a:lnTo>
                  <a:lnTo>
                    <a:pt x="1910648" y="595217"/>
                  </a:lnTo>
                  <a:lnTo>
                    <a:pt x="1918313" y="595746"/>
                  </a:lnTo>
                  <a:lnTo>
                    <a:pt x="1925184" y="595482"/>
                  </a:lnTo>
                  <a:lnTo>
                    <a:pt x="1929413" y="596276"/>
                  </a:lnTo>
                  <a:lnTo>
                    <a:pt x="1933642" y="597864"/>
                  </a:lnTo>
                  <a:lnTo>
                    <a:pt x="1937606" y="599452"/>
                  </a:lnTo>
                  <a:lnTo>
                    <a:pt x="1941571" y="601040"/>
                  </a:lnTo>
                  <a:lnTo>
                    <a:pt x="1944478" y="603158"/>
                  </a:lnTo>
                  <a:lnTo>
                    <a:pt x="1947385" y="605275"/>
                  </a:lnTo>
                  <a:lnTo>
                    <a:pt x="1950292" y="607658"/>
                  </a:lnTo>
                  <a:lnTo>
                    <a:pt x="1952671" y="610040"/>
                  </a:lnTo>
                  <a:lnTo>
                    <a:pt x="1955314" y="612687"/>
                  </a:lnTo>
                  <a:lnTo>
                    <a:pt x="1957164" y="615598"/>
                  </a:lnTo>
                  <a:lnTo>
                    <a:pt x="1959278" y="618245"/>
                  </a:lnTo>
                  <a:lnTo>
                    <a:pt x="1960864" y="621421"/>
                  </a:lnTo>
                  <a:lnTo>
                    <a:pt x="1962450" y="624598"/>
                  </a:lnTo>
                  <a:lnTo>
                    <a:pt x="1963771" y="627509"/>
                  </a:lnTo>
                  <a:lnTo>
                    <a:pt x="1964829" y="630950"/>
                  </a:lnTo>
                  <a:lnTo>
                    <a:pt x="1965622" y="634391"/>
                  </a:lnTo>
                  <a:lnTo>
                    <a:pt x="1966150" y="637568"/>
                  </a:lnTo>
                  <a:lnTo>
                    <a:pt x="1966414" y="641273"/>
                  </a:lnTo>
                  <a:lnTo>
                    <a:pt x="1966414" y="644714"/>
                  </a:lnTo>
                  <a:lnTo>
                    <a:pt x="1966150" y="648420"/>
                  </a:lnTo>
                  <a:lnTo>
                    <a:pt x="1965622" y="653449"/>
                  </a:lnTo>
                  <a:lnTo>
                    <a:pt x="1964300" y="658478"/>
                  </a:lnTo>
                  <a:lnTo>
                    <a:pt x="1962450" y="663243"/>
                  </a:lnTo>
                  <a:lnTo>
                    <a:pt x="1960071" y="667743"/>
                  </a:lnTo>
                  <a:lnTo>
                    <a:pt x="1958221" y="670654"/>
                  </a:lnTo>
                  <a:lnTo>
                    <a:pt x="1956371" y="673301"/>
                  </a:lnTo>
                  <a:lnTo>
                    <a:pt x="1954521" y="675948"/>
                  </a:lnTo>
                  <a:lnTo>
                    <a:pt x="1951878" y="678066"/>
                  </a:lnTo>
                  <a:lnTo>
                    <a:pt x="1949499" y="680448"/>
                  </a:lnTo>
                  <a:lnTo>
                    <a:pt x="1947121" y="682566"/>
                  </a:lnTo>
                  <a:lnTo>
                    <a:pt x="1944214" y="684418"/>
                  </a:lnTo>
                  <a:lnTo>
                    <a:pt x="1941571" y="686271"/>
                  </a:lnTo>
                  <a:lnTo>
                    <a:pt x="1938663" y="687595"/>
                  </a:lnTo>
                  <a:lnTo>
                    <a:pt x="1935492" y="689183"/>
                  </a:lnTo>
                  <a:lnTo>
                    <a:pt x="1932585" y="690242"/>
                  </a:lnTo>
                  <a:lnTo>
                    <a:pt x="1929149" y="691036"/>
                  </a:lnTo>
                  <a:lnTo>
                    <a:pt x="1925977" y="691830"/>
                  </a:lnTo>
                  <a:lnTo>
                    <a:pt x="1922806" y="692359"/>
                  </a:lnTo>
                  <a:lnTo>
                    <a:pt x="1919370" y="692624"/>
                  </a:lnTo>
                  <a:lnTo>
                    <a:pt x="1915934" y="693153"/>
                  </a:lnTo>
                  <a:lnTo>
                    <a:pt x="1910912" y="692624"/>
                  </a:lnTo>
                  <a:lnTo>
                    <a:pt x="1909062" y="692624"/>
                  </a:lnTo>
                  <a:lnTo>
                    <a:pt x="1748106" y="693418"/>
                  </a:lnTo>
                  <a:lnTo>
                    <a:pt x="1738063" y="693418"/>
                  </a:lnTo>
                  <a:lnTo>
                    <a:pt x="1725641" y="693418"/>
                  </a:lnTo>
                  <a:lnTo>
                    <a:pt x="1710576" y="693947"/>
                  </a:lnTo>
                  <a:lnTo>
                    <a:pt x="1674367" y="695536"/>
                  </a:lnTo>
                  <a:lnTo>
                    <a:pt x="1633401" y="697918"/>
                  </a:lnTo>
                  <a:lnTo>
                    <a:pt x="1591378" y="700300"/>
                  </a:lnTo>
                  <a:lnTo>
                    <a:pt x="1519226" y="705329"/>
                  </a:lnTo>
                  <a:lnTo>
                    <a:pt x="1487510" y="707711"/>
                  </a:lnTo>
                  <a:lnTo>
                    <a:pt x="1486188" y="707976"/>
                  </a:lnTo>
                  <a:lnTo>
                    <a:pt x="1485131" y="708770"/>
                  </a:lnTo>
                  <a:lnTo>
                    <a:pt x="1481431" y="711417"/>
                  </a:lnTo>
                  <a:lnTo>
                    <a:pt x="1477202" y="714593"/>
                  </a:lnTo>
                  <a:lnTo>
                    <a:pt x="1475352" y="716446"/>
                  </a:lnTo>
                  <a:lnTo>
                    <a:pt x="1473238" y="718299"/>
                  </a:lnTo>
                  <a:lnTo>
                    <a:pt x="1471916" y="720681"/>
                  </a:lnTo>
                  <a:lnTo>
                    <a:pt x="1470595" y="722799"/>
                  </a:lnTo>
                  <a:lnTo>
                    <a:pt x="1469273" y="725711"/>
                  </a:lnTo>
                  <a:lnTo>
                    <a:pt x="1468745" y="728357"/>
                  </a:lnTo>
                  <a:lnTo>
                    <a:pt x="1468480" y="731798"/>
                  </a:lnTo>
                  <a:lnTo>
                    <a:pt x="1468745" y="735239"/>
                  </a:lnTo>
                  <a:lnTo>
                    <a:pt x="1469537" y="739475"/>
                  </a:lnTo>
                  <a:lnTo>
                    <a:pt x="1470859" y="743710"/>
                  </a:lnTo>
                  <a:lnTo>
                    <a:pt x="1472709" y="748474"/>
                  </a:lnTo>
                  <a:lnTo>
                    <a:pt x="1475352" y="753768"/>
                  </a:lnTo>
                  <a:lnTo>
                    <a:pt x="1478259" y="759591"/>
                  </a:lnTo>
                  <a:lnTo>
                    <a:pt x="1481959" y="766209"/>
                  </a:lnTo>
                  <a:lnTo>
                    <a:pt x="1511032" y="828147"/>
                  </a:lnTo>
                  <a:lnTo>
                    <a:pt x="1496760" y="828676"/>
                  </a:lnTo>
                  <a:lnTo>
                    <a:pt x="1483017" y="828676"/>
                  </a:lnTo>
                  <a:lnTo>
                    <a:pt x="1473502" y="828676"/>
                  </a:lnTo>
                  <a:lnTo>
                    <a:pt x="1464780" y="828411"/>
                  </a:lnTo>
                  <a:lnTo>
                    <a:pt x="1457116" y="828147"/>
                  </a:lnTo>
                  <a:lnTo>
                    <a:pt x="1449451" y="827617"/>
                  </a:lnTo>
                  <a:lnTo>
                    <a:pt x="1436765" y="826294"/>
                  </a:lnTo>
                  <a:lnTo>
                    <a:pt x="1426457" y="824441"/>
                  </a:lnTo>
                  <a:lnTo>
                    <a:pt x="1418528" y="822853"/>
                  </a:lnTo>
                  <a:lnTo>
                    <a:pt x="1412978" y="821265"/>
                  </a:lnTo>
                  <a:lnTo>
                    <a:pt x="1409278" y="819677"/>
                  </a:lnTo>
                  <a:lnTo>
                    <a:pt x="1407692" y="818882"/>
                  </a:lnTo>
                  <a:lnTo>
                    <a:pt x="1394213" y="809354"/>
                  </a:lnTo>
                  <a:lnTo>
                    <a:pt x="1380998" y="799825"/>
                  </a:lnTo>
                  <a:lnTo>
                    <a:pt x="1368312" y="790296"/>
                  </a:lnTo>
                  <a:lnTo>
                    <a:pt x="1356419" y="780502"/>
                  </a:lnTo>
                  <a:lnTo>
                    <a:pt x="1344790" y="770973"/>
                  </a:lnTo>
                  <a:lnTo>
                    <a:pt x="1333689" y="761179"/>
                  </a:lnTo>
                  <a:lnTo>
                    <a:pt x="1322589" y="751650"/>
                  </a:lnTo>
                  <a:lnTo>
                    <a:pt x="1312281" y="742386"/>
                  </a:lnTo>
                  <a:lnTo>
                    <a:pt x="1302238" y="732857"/>
                  </a:lnTo>
                  <a:lnTo>
                    <a:pt x="1292459" y="723858"/>
                  </a:lnTo>
                  <a:lnTo>
                    <a:pt x="1274223" y="705594"/>
                  </a:lnTo>
                  <a:lnTo>
                    <a:pt x="1256779" y="688654"/>
                  </a:lnTo>
                  <a:lnTo>
                    <a:pt x="1240657" y="671978"/>
                  </a:lnTo>
                  <a:lnTo>
                    <a:pt x="1216606" y="647361"/>
                  </a:lnTo>
                  <a:lnTo>
                    <a:pt x="1205241" y="635980"/>
                  </a:lnTo>
                  <a:lnTo>
                    <a:pt x="1194405" y="625921"/>
                  </a:lnTo>
                  <a:lnTo>
                    <a:pt x="1184098" y="616922"/>
                  </a:lnTo>
                  <a:lnTo>
                    <a:pt x="1179076" y="612687"/>
                  </a:lnTo>
                  <a:lnTo>
                    <a:pt x="1174054" y="608716"/>
                  </a:lnTo>
                  <a:lnTo>
                    <a:pt x="1168769" y="605010"/>
                  </a:lnTo>
                  <a:lnTo>
                    <a:pt x="1164011" y="601834"/>
                  </a:lnTo>
                  <a:lnTo>
                    <a:pt x="1158990" y="598658"/>
                  </a:lnTo>
                  <a:lnTo>
                    <a:pt x="1154232" y="596011"/>
                  </a:lnTo>
                  <a:lnTo>
                    <a:pt x="1149475" y="593893"/>
                  </a:lnTo>
                  <a:lnTo>
                    <a:pt x="1144189" y="592040"/>
                  </a:lnTo>
                  <a:lnTo>
                    <a:pt x="1138110" y="590717"/>
                  </a:lnTo>
                  <a:lnTo>
                    <a:pt x="1131238" y="589394"/>
                  </a:lnTo>
                  <a:lnTo>
                    <a:pt x="1123574" y="588599"/>
                  </a:lnTo>
                  <a:lnTo>
                    <a:pt x="1115116" y="588070"/>
                  </a:lnTo>
                  <a:lnTo>
                    <a:pt x="1105866" y="587276"/>
                  </a:lnTo>
                  <a:lnTo>
                    <a:pt x="1095823" y="587276"/>
                  </a:lnTo>
                  <a:lnTo>
                    <a:pt x="1079436" y="587541"/>
                  </a:lnTo>
                  <a:lnTo>
                    <a:pt x="1061464" y="588599"/>
                  </a:lnTo>
                  <a:lnTo>
                    <a:pt x="1041906" y="589923"/>
                  </a:lnTo>
                  <a:lnTo>
                    <a:pt x="1020763" y="592040"/>
                  </a:lnTo>
                  <a:lnTo>
                    <a:pt x="1076001" y="453077"/>
                  </a:lnTo>
                  <a:lnTo>
                    <a:pt x="1096616" y="401726"/>
                  </a:lnTo>
                  <a:lnTo>
                    <a:pt x="1106130" y="377375"/>
                  </a:lnTo>
                  <a:lnTo>
                    <a:pt x="1158990" y="257733"/>
                  </a:lnTo>
                  <a:lnTo>
                    <a:pt x="1166918" y="257998"/>
                  </a:lnTo>
                  <a:lnTo>
                    <a:pt x="1173262" y="257998"/>
                  </a:lnTo>
                  <a:lnTo>
                    <a:pt x="1179340" y="258263"/>
                  </a:lnTo>
                  <a:lnTo>
                    <a:pt x="1185155" y="258527"/>
                  </a:lnTo>
                  <a:lnTo>
                    <a:pt x="1186476" y="258527"/>
                  </a:lnTo>
                  <a:lnTo>
                    <a:pt x="1192555" y="258263"/>
                  </a:lnTo>
                  <a:lnTo>
                    <a:pt x="1201541" y="257204"/>
                  </a:lnTo>
                  <a:lnTo>
                    <a:pt x="1213170" y="255616"/>
                  </a:lnTo>
                  <a:lnTo>
                    <a:pt x="1227178" y="253234"/>
                  </a:lnTo>
                  <a:lnTo>
                    <a:pt x="1261008" y="247146"/>
                  </a:lnTo>
                  <a:lnTo>
                    <a:pt x="1299066" y="239734"/>
                  </a:lnTo>
                  <a:lnTo>
                    <a:pt x="1339504" y="231529"/>
                  </a:lnTo>
                  <a:lnTo>
                    <a:pt x="1378091" y="223323"/>
                  </a:lnTo>
                  <a:lnTo>
                    <a:pt x="1412714" y="215118"/>
                  </a:lnTo>
                  <a:lnTo>
                    <a:pt x="1427514" y="211677"/>
                  </a:lnTo>
                  <a:lnTo>
                    <a:pt x="1440201" y="208236"/>
                  </a:lnTo>
                  <a:lnTo>
                    <a:pt x="1454473" y="204795"/>
                  </a:lnTo>
                  <a:lnTo>
                    <a:pt x="1471388" y="201354"/>
                  </a:lnTo>
                  <a:lnTo>
                    <a:pt x="1489888" y="197913"/>
                  </a:lnTo>
                  <a:lnTo>
                    <a:pt x="1509447" y="195266"/>
                  </a:lnTo>
                  <a:lnTo>
                    <a:pt x="1530062" y="192619"/>
                  </a:lnTo>
                  <a:lnTo>
                    <a:pt x="1550412" y="190766"/>
                  </a:lnTo>
                  <a:lnTo>
                    <a:pt x="1560456" y="189972"/>
                  </a:lnTo>
                  <a:lnTo>
                    <a:pt x="1570235" y="189442"/>
                  </a:lnTo>
                  <a:lnTo>
                    <a:pt x="1580278" y="189178"/>
                  </a:lnTo>
                  <a:lnTo>
                    <a:pt x="1589528" y="188913"/>
                  </a:lnTo>
                  <a:close/>
                  <a:moveTo>
                    <a:pt x="740371" y="0"/>
                  </a:moveTo>
                  <a:lnTo>
                    <a:pt x="744079" y="265"/>
                  </a:lnTo>
                  <a:lnTo>
                    <a:pt x="747523" y="1058"/>
                  </a:lnTo>
                  <a:lnTo>
                    <a:pt x="750966" y="2116"/>
                  </a:lnTo>
                  <a:lnTo>
                    <a:pt x="754410" y="3967"/>
                  </a:lnTo>
                  <a:lnTo>
                    <a:pt x="756793" y="5289"/>
                  </a:lnTo>
                  <a:lnTo>
                    <a:pt x="759442" y="7405"/>
                  </a:lnTo>
                  <a:lnTo>
                    <a:pt x="761297" y="9520"/>
                  </a:lnTo>
                  <a:lnTo>
                    <a:pt x="763416" y="11900"/>
                  </a:lnTo>
                  <a:lnTo>
                    <a:pt x="764740" y="13751"/>
                  </a:lnTo>
                  <a:lnTo>
                    <a:pt x="765800" y="16131"/>
                  </a:lnTo>
                  <a:lnTo>
                    <a:pt x="766859" y="18247"/>
                  </a:lnTo>
                  <a:lnTo>
                    <a:pt x="767919" y="20891"/>
                  </a:lnTo>
                  <a:lnTo>
                    <a:pt x="768448" y="23271"/>
                  </a:lnTo>
                  <a:lnTo>
                    <a:pt x="768978" y="26180"/>
                  </a:lnTo>
                  <a:lnTo>
                    <a:pt x="769508" y="29089"/>
                  </a:lnTo>
                  <a:lnTo>
                    <a:pt x="769773" y="31998"/>
                  </a:lnTo>
                  <a:lnTo>
                    <a:pt x="769773" y="35171"/>
                  </a:lnTo>
                  <a:lnTo>
                    <a:pt x="769508" y="38344"/>
                  </a:lnTo>
                  <a:lnTo>
                    <a:pt x="768978" y="41518"/>
                  </a:lnTo>
                  <a:lnTo>
                    <a:pt x="768448" y="44955"/>
                  </a:lnTo>
                  <a:lnTo>
                    <a:pt x="767654" y="48393"/>
                  </a:lnTo>
                  <a:lnTo>
                    <a:pt x="766064" y="51566"/>
                  </a:lnTo>
                  <a:lnTo>
                    <a:pt x="764740" y="55004"/>
                  </a:lnTo>
                  <a:lnTo>
                    <a:pt x="762886" y="58706"/>
                  </a:lnTo>
                  <a:lnTo>
                    <a:pt x="761826" y="60293"/>
                  </a:lnTo>
                  <a:lnTo>
                    <a:pt x="728981" y="134073"/>
                  </a:lnTo>
                  <a:lnTo>
                    <a:pt x="728716" y="134866"/>
                  </a:lnTo>
                  <a:lnTo>
                    <a:pt x="728716" y="135659"/>
                  </a:lnTo>
                  <a:lnTo>
                    <a:pt x="728716" y="138568"/>
                  </a:lnTo>
                  <a:lnTo>
                    <a:pt x="729246" y="141477"/>
                  </a:lnTo>
                  <a:lnTo>
                    <a:pt x="730305" y="144915"/>
                  </a:lnTo>
                  <a:lnTo>
                    <a:pt x="731100" y="146766"/>
                  </a:lnTo>
                  <a:lnTo>
                    <a:pt x="731894" y="148617"/>
                  </a:lnTo>
                  <a:lnTo>
                    <a:pt x="733219" y="150468"/>
                  </a:lnTo>
                  <a:lnTo>
                    <a:pt x="734808" y="152055"/>
                  </a:lnTo>
                  <a:lnTo>
                    <a:pt x="736397" y="154170"/>
                  </a:lnTo>
                  <a:lnTo>
                    <a:pt x="738252" y="155757"/>
                  </a:lnTo>
                  <a:lnTo>
                    <a:pt x="740636" y="157079"/>
                  </a:lnTo>
                  <a:lnTo>
                    <a:pt x="743284" y="158666"/>
                  </a:lnTo>
                  <a:lnTo>
                    <a:pt x="745403" y="159459"/>
                  </a:lnTo>
                  <a:lnTo>
                    <a:pt x="747523" y="159988"/>
                  </a:lnTo>
                  <a:lnTo>
                    <a:pt x="749906" y="160253"/>
                  </a:lnTo>
                  <a:lnTo>
                    <a:pt x="752026" y="160253"/>
                  </a:lnTo>
                  <a:lnTo>
                    <a:pt x="754145" y="160253"/>
                  </a:lnTo>
                  <a:lnTo>
                    <a:pt x="755734" y="159988"/>
                  </a:lnTo>
                  <a:lnTo>
                    <a:pt x="759442" y="159195"/>
                  </a:lnTo>
                  <a:lnTo>
                    <a:pt x="762356" y="157873"/>
                  </a:lnTo>
                  <a:lnTo>
                    <a:pt x="764740" y="156021"/>
                  </a:lnTo>
                  <a:lnTo>
                    <a:pt x="767124" y="154435"/>
                  </a:lnTo>
                  <a:lnTo>
                    <a:pt x="768448" y="153113"/>
                  </a:lnTo>
                  <a:lnTo>
                    <a:pt x="769773" y="151526"/>
                  </a:lnTo>
                  <a:lnTo>
                    <a:pt x="825134" y="36758"/>
                  </a:lnTo>
                  <a:lnTo>
                    <a:pt x="827253" y="33320"/>
                  </a:lnTo>
                  <a:lnTo>
                    <a:pt x="830166" y="29089"/>
                  </a:lnTo>
                  <a:lnTo>
                    <a:pt x="833875" y="24593"/>
                  </a:lnTo>
                  <a:lnTo>
                    <a:pt x="836259" y="22478"/>
                  </a:lnTo>
                  <a:lnTo>
                    <a:pt x="838378" y="19833"/>
                  </a:lnTo>
                  <a:lnTo>
                    <a:pt x="841292" y="17718"/>
                  </a:lnTo>
                  <a:lnTo>
                    <a:pt x="843940" y="15602"/>
                  </a:lnTo>
                  <a:lnTo>
                    <a:pt x="846854" y="13751"/>
                  </a:lnTo>
                  <a:lnTo>
                    <a:pt x="850298" y="11900"/>
                  </a:lnTo>
                  <a:lnTo>
                    <a:pt x="853741" y="10313"/>
                  </a:lnTo>
                  <a:lnTo>
                    <a:pt x="857450" y="9256"/>
                  </a:lnTo>
                  <a:lnTo>
                    <a:pt x="861423" y="8462"/>
                  </a:lnTo>
                  <a:lnTo>
                    <a:pt x="865661" y="8198"/>
                  </a:lnTo>
                  <a:lnTo>
                    <a:pt x="866985" y="8198"/>
                  </a:lnTo>
                  <a:lnTo>
                    <a:pt x="872548" y="8462"/>
                  </a:lnTo>
                  <a:lnTo>
                    <a:pt x="877846" y="9520"/>
                  </a:lnTo>
                  <a:lnTo>
                    <a:pt x="882614" y="10842"/>
                  </a:lnTo>
                  <a:lnTo>
                    <a:pt x="887381" y="13222"/>
                  </a:lnTo>
                  <a:lnTo>
                    <a:pt x="891620" y="16131"/>
                  </a:lnTo>
                  <a:lnTo>
                    <a:pt x="893474" y="17718"/>
                  </a:lnTo>
                  <a:lnTo>
                    <a:pt x="895593" y="19304"/>
                  </a:lnTo>
                  <a:lnTo>
                    <a:pt x="897182" y="21156"/>
                  </a:lnTo>
                  <a:lnTo>
                    <a:pt x="898771" y="23007"/>
                  </a:lnTo>
                  <a:lnTo>
                    <a:pt x="900626" y="25387"/>
                  </a:lnTo>
                  <a:lnTo>
                    <a:pt x="901685" y="27238"/>
                  </a:lnTo>
                  <a:lnTo>
                    <a:pt x="903275" y="30675"/>
                  </a:lnTo>
                  <a:lnTo>
                    <a:pt x="904864" y="33584"/>
                  </a:lnTo>
                  <a:lnTo>
                    <a:pt x="905923" y="37287"/>
                  </a:lnTo>
                  <a:lnTo>
                    <a:pt x="906983" y="40724"/>
                  </a:lnTo>
                  <a:lnTo>
                    <a:pt x="907513" y="44691"/>
                  </a:lnTo>
                  <a:lnTo>
                    <a:pt x="907778" y="48393"/>
                  </a:lnTo>
                  <a:lnTo>
                    <a:pt x="907778" y="52095"/>
                  </a:lnTo>
                  <a:lnTo>
                    <a:pt x="907513" y="56062"/>
                  </a:lnTo>
                  <a:lnTo>
                    <a:pt x="906983" y="60293"/>
                  </a:lnTo>
                  <a:lnTo>
                    <a:pt x="906453" y="64524"/>
                  </a:lnTo>
                  <a:lnTo>
                    <a:pt x="905394" y="68755"/>
                  </a:lnTo>
                  <a:lnTo>
                    <a:pt x="904069" y="73251"/>
                  </a:lnTo>
                  <a:lnTo>
                    <a:pt x="902480" y="77482"/>
                  </a:lnTo>
                  <a:lnTo>
                    <a:pt x="900626" y="81977"/>
                  </a:lnTo>
                  <a:lnTo>
                    <a:pt x="898507" y="86473"/>
                  </a:lnTo>
                  <a:lnTo>
                    <a:pt x="896123" y="90968"/>
                  </a:lnTo>
                  <a:lnTo>
                    <a:pt x="846589" y="192515"/>
                  </a:lnTo>
                  <a:lnTo>
                    <a:pt x="845530" y="195423"/>
                  </a:lnTo>
                  <a:lnTo>
                    <a:pt x="844735" y="198332"/>
                  </a:lnTo>
                  <a:lnTo>
                    <a:pt x="843940" y="201770"/>
                  </a:lnTo>
                  <a:lnTo>
                    <a:pt x="843940" y="203886"/>
                  </a:lnTo>
                  <a:lnTo>
                    <a:pt x="843940" y="205472"/>
                  </a:lnTo>
                  <a:lnTo>
                    <a:pt x="844735" y="207323"/>
                  </a:lnTo>
                  <a:lnTo>
                    <a:pt x="845000" y="209174"/>
                  </a:lnTo>
                  <a:lnTo>
                    <a:pt x="845795" y="211026"/>
                  </a:lnTo>
                  <a:lnTo>
                    <a:pt x="846854" y="212877"/>
                  </a:lnTo>
                  <a:lnTo>
                    <a:pt x="847914" y="214463"/>
                  </a:lnTo>
                  <a:lnTo>
                    <a:pt x="849768" y="216050"/>
                  </a:lnTo>
                  <a:lnTo>
                    <a:pt x="851357" y="217637"/>
                  </a:lnTo>
                  <a:lnTo>
                    <a:pt x="853741" y="218959"/>
                  </a:lnTo>
                  <a:lnTo>
                    <a:pt x="855860" y="219752"/>
                  </a:lnTo>
                  <a:lnTo>
                    <a:pt x="857714" y="220281"/>
                  </a:lnTo>
                  <a:lnTo>
                    <a:pt x="860098" y="220810"/>
                  </a:lnTo>
                  <a:lnTo>
                    <a:pt x="862217" y="220810"/>
                  </a:lnTo>
                  <a:lnTo>
                    <a:pt x="864337" y="220810"/>
                  </a:lnTo>
                  <a:lnTo>
                    <a:pt x="866191" y="220546"/>
                  </a:lnTo>
                  <a:lnTo>
                    <a:pt x="868045" y="220017"/>
                  </a:lnTo>
                  <a:lnTo>
                    <a:pt x="869634" y="219488"/>
                  </a:lnTo>
                  <a:lnTo>
                    <a:pt x="872813" y="217901"/>
                  </a:lnTo>
                  <a:lnTo>
                    <a:pt x="875197" y="215786"/>
                  </a:lnTo>
                  <a:lnTo>
                    <a:pt x="877581" y="213934"/>
                  </a:lnTo>
                  <a:lnTo>
                    <a:pt x="878905" y="212083"/>
                  </a:lnTo>
                  <a:lnTo>
                    <a:pt x="880230" y="210497"/>
                  </a:lnTo>
                  <a:lnTo>
                    <a:pt x="949894" y="76160"/>
                  </a:lnTo>
                  <a:lnTo>
                    <a:pt x="952543" y="72193"/>
                  </a:lnTo>
                  <a:lnTo>
                    <a:pt x="955457" y="68755"/>
                  </a:lnTo>
                  <a:lnTo>
                    <a:pt x="958106" y="65582"/>
                  </a:lnTo>
                  <a:lnTo>
                    <a:pt x="961019" y="62938"/>
                  </a:lnTo>
                  <a:lnTo>
                    <a:pt x="963933" y="60293"/>
                  </a:lnTo>
                  <a:lnTo>
                    <a:pt x="966847" y="58178"/>
                  </a:lnTo>
                  <a:lnTo>
                    <a:pt x="969760" y="56326"/>
                  </a:lnTo>
                  <a:lnTo>
                    <a:pt x="972939" y="54740"/>
                  </a:lnTo>
                  <a:lnTo>
                    <a:pt x="975588" y="53418"/>
                  </a:lnTo>
                  <a:lnTo>
                    <a:pt x="978767" y="52360"/>
                  </a:lnTo>
                  <a:lnTo>
                    <a:pt x="981415" y="51302"/>
                  </a:lnTo>
                  <a:lnTo>
                    <a:pt x="984329" y="50773"/>
                  </a:lnTo>
                  <a:lnTo>
                    <a:pt x="989627" y="49980"/>
                  </a:lnTo>
                  <a:lnTo>
                    <a:pt x="994395" y="49715"/>
                  </a:lnTo>
                  <a:lnTo>
                    <a:pt x="998633" y="49980"/>
                  </a:lnTo>
                  <a:lnTo>
                    <a:pt x="1002341" y="50244"/>
                  </a:lnTo>
                  <a:lnTo>
                    <a:pt x="1006050" y="50773"/>
                  </a:lnTo>
                  <a:lnTo>
                    <a:pt x="1009228" y="51566"/>
                  </a:lnTo>
                  <a:lnTo>
                    <a:pt x="1011877" y="52360"/>
                  </a:lnTo>
                  <a:lnTo>
                    <a:pt x="1014261" y="53418"/>
                  </a:lnTo>
                  <a:lnTo>
                    <a:pt x="1017440" y="55004"/>
                  </a:lnTo>
                  <a:lnTo>
                    <a:pt x="1020618" y="56855"/>
                  </a:lnTo>
                  <a:lnTo>
                    <a:pt x="1023532" y="59235"/>
                  </a:lnTo>
                  <a:lnTo>
                    <a:pt x="1026181" y="61880"/>
                  </a:lnTo>
                  <a:lnTo>
                    <a:pt x="1028565" y="64789"/>
                  </a:lnTo>
                  <a:lnTo>
                    <a:pt x="1029889" y="66904"/>
                  </a:lnTo>
                  <a:lnTo>
                    <a:pt x="1030949" y="69020"/>
                  </a:lnTo>
                  <a:lnTo>
                    <a:pt x="1032273" y="71400"/>
                  </a:lnTo>
                  <a:lnTo>
                    <a:pt x="1033333" y="73780"/>
                  </a:lnTo>
                  <a:lnTo>
                    <a:pt x="1034657" y="78804"/>
                  </a:lnTo>
                  <a:lnTo>
                    <a:pt x="1035717" y="84622"/>
                  </a:lnTo>
                  <a:lnTo>
                    <a:pt x="1035982" y="90175"/>
                  </a:lnTo>
                  <a:lnTo>
                    <a:pt x="1035717" y="95728"/>
                  </a:lnTo>
                  <a:lnTo>
                    <a:pt x="1034922" y="101546"/>
                  </a:lnTo>
                  <a:lnTo>
                    <a:pt x="1033333" y="107628"/>
                  </a:lnTo>
                  <a:lnTo>
                    <a:pt x="1032538" y="108686"/>
                  </a:lnTo>
                  <a:lnTo>
                    <a:pt x="1031743" y="109744"/>
                  </a:lnTo>
                  <a:lnTo>
                    <a:pt x="1030949" y="111066"/>
                  </a:lnTo>
                  <a:lnTo>
                    <a:pt x="960225" y="259419"/>
                  </a:lnTo>
                  <a:lnTo>
                    <a:pt x="959430" y="260741"/>
                  </a:lnTo>
                  <a:lnTo>
                    <a:pt x="958900" y="262856"/>
                  </a:lnTo>
                  <a:lnTo>
                    <a:pt x="958106" y="264708"/>
                  </a:lnTo>
                  <a:lnTo>
                    <a:pt x="957576" y="267616"/>
                  </a:lnTo>
                  <a:lnTo>
                    <a:pt x="957311" y="270261"/>
                  </a:lnTo>
                  <a:lnTo>
                    <a:pt x="957311" y="273434"/>
                  </a:lnTo>
                  <a:lnTo>
                    <a:pt x="958106" y="276872"/>
                  </a:lnTo>
                  <a:lnTo>
                    <a:pt x="958900" y="278459"/>
                  </a:lnTo>
                  <a:lnTo>
                    <a:pt x="959695" y="280045"/>
                  </a:lnTo>
                  <a:lnTo>
                    <a:pt x="960754" y="281896"/>
                  </a:lnTo>
                  <a:lnTo>
                    <a:pt x="961814" y="283483"/>
                  </a:lnTo>
                  <a:lnTo>
                    <a:pt x="963138" y="284805"/>
                  </a:lnTo>
                  <a:lnTo>
                    <a:pt x="964993" y="286127"/>
                  </a:lnTo>
                  <a:lnTo>
                    <a:pt x="966582" y="287185"/>
                  </a:lnTo>
                  <a:lnTo>
                    <a:pt x="968701" y="288243"/>
                  </a:lnTo>
                  <a:lnTo>
                    <a:pt x="970820" y="289301"/>
                  </a:lnTo>
                  <a:lnTo>
                    <a:pt x="973204" y="289830"/>
                  </a:lnTo>
                  <a:lnTo>
                    <a:pt x="975058" y="290623"/>
                  </a:lnTo>
                  <a:lnTo>
                    <a:pt x="977442" y="290623"/>
                  </a:lnTo>
                  <a:lnTo>
                    <a:pt x="979031" y="290623"/>
                  </a:lnTo>
                  <a:lnTo>
                    <a:pt x="980621" y="290358"/>
                  </a:lnTo>
                  <a:lnTo>
                    <a:pt x="983534" y="289036"/>
                  </a:lnTo>
                  <a:lnTo>
                    <a:pt x="985918" y="287979"/>
                  </a:lnTo>
                  <a:lnTo>
                    <a:pt x="988302" y="286392"/>
                  </a:lnTo>
                  <a:lnTo>
                    <a:pt x="989892" y="284541"/>
                  </a:lnTo>
                  <a:lnTo>
                    <a:pt x="991216" y="283219"/>
                  </a:lnTo>
                  <a:lnTo>
                    <a:pt x="992276" y="281896"/>
                  </a:lnTo>
                  <a:lnTo>
                    <a:pt x="1051875" y="162368"/>
                  </a:lnTo>
                  <a:lnTo>
                    <a:pt x="1055318" y="155757"/>
                  </a:lnTo>
                  <a:lnTo>
                    <a:pt x="1057967" y="148881"/>
                  </a:lnTo>
                  <a:lnTo>
                    <a:pt x="1060881" y="145444"/>
                  </a:lnTo>
                  <a:lnTo>
                    <a:pt x="1063530" y="142006"/>
                  </a:lnTo>
                  <a:lnTo>
                    <a:pt x="1066708" y="139097"/>
                  </a:lnTo>
                  <a:lnTo>
                    <a:pt x="1070152" y="136717"/>
                  </a:lnTo>
                  <a:lnTo>
                    <a:pt x="1073595" y="134337"/>
                  </a:lnTo>
                  <a:lnTo>
                    <a:pt x="1076774" y="132486"/>
                  </a:lnTo>
                  <a:lnTo>
                    <a:pt x="1080482" y="130899"/>
                  </a:lnTo>
                  <a:lnTo>
                    <a:pt x="1084191" y="129313"/>
                  </a:lnTo>
                  <a:lnTo>
                    <a:pt x="1087899" y="128519"/>
                  </a:lnTo>
                  <a:lnTo>
                    <a:pt x="1091872" y="127726"/>
                  </a:lnTo>
                  <a:lnTo>
                    <a:pt x="1095316" y="127197"/>
                  </a:lnTo>
                  <a:lnTo>
                    <a:pt x="1099289" y="127197"/>
                  </a:lnTo>
                  <a:lnTo>
                    <a:pt x="1102468" y="127197"/>
                  </a:lnTo>
                  <a:lnTo>
                    <a:pt x="1105646" y="127462"/>
                  </a:lnTo>
                  <a:lnTo>
                    <a:pt x="1108560" y="127990"/>
                  </a:lnTo>
                  <a:lnTo>
                    <a:pt x="1111739" y="128784"/>
                  </a:lnTo>
                  <a:lnTo>
                    <a:pt x="1114917" y="129577"/>
                  </a:lnTo>
                  <a:lnTo>
                    <a:pt x="1117566" y="130899"/>
                  </a:lnTo>
                  <a:lnTo>
                    <a:pt x="1120480" y="131957"/>
                  </a:lnTo>
                  <a:lnTo>
                    <a:pt x="1123129" y="133279"/>
                  </a:lnTo>
                  <a:lnTo>
                    <a:pt x="1127632" y="136188"/>
                  </a:lnTo>
                  <a:lnTo>
                    <a:pt x="1131605" y="139626"/>
                  </a:lnTo>
                  <a:lnTo>
                    <a:pt x="1135313" y="143064"/>
                  </a:lnTo>
                  <a:lnTo>
                    <a:pt x="1138492" y="147030"/>
                  </a:lnTo>
                  <a:lnTo>
                    <a:pt x="1140346" y="150204"/>
                  </a:lnTo>
                  <a:lnTo>
                    <a:pt x="1142200" y="153377"/>
                  </a:lnTo>
                  <a:lnTo>
                    <a:pt x="1143790" y="156550"/>
                  </a:lnTo>
                  <a:lnTo>
                    <a:pt x="1144849" y="159988"/>
                  </a:lnTo>
                  <a:lnTo>
                    <a:pt x="1145909" y="163426"/>
                  </a:lnTo>
                  <a:lnTo>
                    <a:pt x="1146968" y="167128"/>
                  </a:lnTo>
                  <a:lnTo>
                    <a:pt x="1147498" y="170566"/>
                  </a:lnTo>
                  <a:lnTo>
                    <a:pt x="1147763" y="174004"/>
                  </a:lnTo>
                  <a:lnTo>
                    <a:pt x="1147763" y="177706"/>
                  </a:lnTo>
                  <a:lnTo>
                    <a:pt x="1147498" y="181408"/>
                  </a:lnTo>
                  <a:lnTo>
                    <a:pt x="1146968" y="185110"/>
                  </a:lnTo>
                  <a:lnTo>
                    <a:pt x="1145909" y="188548"/>
                  </a:lnTo>
                  <a:lnTo>
                    <a:pt x="1145114" y="191986"/>
                  </a:lnTo>
                  <a:lnTo>
                    <a:pt x="1143790" y="195688"/>
                  </a:lnTo>
                  <a:lnTo>
                    <a:pt x="1142465" y="199126"/>
                  </a:lnTo>
                  <a:lnTo>
                    <a:pt x="1140611" y="202299"/>
                  </a:lnTo>
                  <a:lnTo>
                    <a:pt x="1139816" y="204150"/>
                  </a:lnTo>
                  <a:lnTo>
                    <a:pt x="1071741" y="356998"/>
                  </a:lnTo>
                  <a:lnTo>
                    <a:pt x="1067768" y="365989"/>
                  </a:lnTo>
                  <a:lnTo>
                    <a:pt x="1058762" y="388996"/>
                  </a:lnTo>
                  <a:lnTo>
                    <a:pt x="1029889" y="461189"/>
                  </a:lnTo>
                  <a:lnTo>
                    <a:pt x="972144" y="606897"/>
                  </a:lnTo>
                  <a:lnTo>
                    <a:pt x="971880" y="608219"/>
                  </a:lnTo>
                  <a:lnTo>
                    <a:pt x="972144" y="609805"/>
                  </a:lnTo>
                  <a:lnTo>
                    <a:pt x="973204" y="613772"/>
                  </a:lnTo>
                  <a:lnTo>
                    <a:pt x="973734" y="617474"/>
                  </a:lnTo>
                  <a:lnTo>
                    <a:pt x="974793" y="621441"/>
                  </a:lnTo>
                  <a:lnTo>
                    <a:pt x="975588" y="623557"/>
                  </a:lnTo>
                  <a:lnTo>
                    <a:pt x="976383" y="625408"/>
                  </a:lnTo>
                  <a:lnTo>
                    <a:pt x="977972" y="627259"/>
                  </a:lnTo>
                  <a:lnTo>
                    <a:pt x="979296" y="629110"/>
                  </a:lnTo>
                  <a:lnTo>
                    <a:pt x="980886" y="630697"/>
                  </a:lnTo>
                  <a:lnTo>
                    <a:pt x="983270" y="632283"/>
                  </a:lnTo>
                  <a:lnTo>
                    <a:pt x="985654" y="633870"/>
                  </a:lnTo>
                  <a:lnTo>
                    <a:pt x="988567" y="634928"/>
                  </a:lnTo>
                  <a:lnTo>
                    <a:pt x="992276" y="635985"/>
                  </a:lnTo>
                  <a:lnTo>
                    <a:pt x="995984" y="636514"/>
                  </a:lnTo>
                  <a:lnTo>
                    <a:pt x="1000487" y="637308"/>
                  </a:lnTo>
                  <a:lnTo>
                    <a:pt x="1005520" y="637572"/>
                  </a:lnTo>
                  <a:lnTo>
                    <a:pt x="1013466" y="636779"/>
                  </a:lnTo>
                  <a:lnTo>
                    <a:pt x="1023267" y="635985"/>
                  </a:lnTo>
                  <a:lnTo>
                    <a:pt x="1087899" y="632812"/>
                  </a:lnTo>
                  <a:lnTo>
                    <a:pt x="1082866" y="645505"/>
                  </a:lnTo>
                  <a:lnTo>
                    <a:pt x="1077833" y="657405"/>
                  </a:lnTo>
                  <a:lnTo>
                    <a:pt x="1073330" y="667454"/>
                  </a:lnTo>
                  <a:lnTo>
                    <a:pt x="1069357" y="676445"/>
                  </a:lnTo>
                  <a:lnTo>
                    <a:pt x="1065384" y="684114"/>
                  </a:lnTo>
                  <a:lnTo>
                    <a:pt x="1061940" y="690461"/>
                  </a:lnTo>
                  <a:lnTo>
                    <a:pt x="1058762" y="696014"/>
                  </a:lnTo>
                  <a:lnTo>
                    <a:pt x="1056378" y="700245"/>
                  </a:lnTo>
                  <a:lnTo>
                    <a:pt x="1053729" y="703947"/>
                  </a:lnTo>
                  <a:lnTo>
                    <a:pt x="1051875" y="706856"/>
                  </a:lnTo>
                  <a:lnTo>
                    <a:pt x="1048696" y="710823"/>
                  </a:lnTo>
                  <a:lnTo>
                    <a:pt x="1047107" y="712409"/>
                  </a:lnTo>
                  <a:lnTo>
                    <a:pt x="1046312" y="712674"/>
                  </a:lnTo>
                  <a:lnTo>
                    <a:pt x="1031743" y="721136"/>
                  </a:lnTo>
                  <a:lnTo>
                    <a:pt x="1017705" y="729069"/>
                  </a:lnTo>
                  <a:lnTo>
                    <a:pt x="1003931" y="736209"/>
                  </a:lnTo>
                  <a:lnTo>
                    <a:pt x="990157" y="743349"/>
                  </a:lnTo>
                  <a:lnTo>
                    <a:pt x="976647" y="749960"/>
                  </a:lnTo>
                  <a:lnTo>
                    <a:pt x="963668" y="756307"/>
                  </a:lnTo>
                  <a:lnTo>
                    <a:pt x="950689" y="761860"/>
                  </a:lnTo>
                  <a:lnTo>
                    <a:pt x="937974" y="767414"/>
                  </a:lnTo>
                  <a:lnTo>
                    <a:pt x="925260" y="772438"/>
                  </a:lnTo>
                  <a:lnTo>
                    <a:pt x="913340" y="777462"/>
                  </a:lnTo>
                  <a:lnTo>
                    <a:pt x="889501" y="786454"/>
                  </a:lnTo>
                  <a:lnTo>
                    <a:pt x="866985" y="794651"/>
                  </a:lnTo>
                  <a:lnTo>
                    <a:pt x="846060" y="802320"/>
                  </a:lnTo>
                  <a:lnTo>
                    <a:pt x="814538" y="813427"/>
                  </a:lnTo>
                  <a:lnTo>
                    <a:pt x="800235" y="818716"/>
                  </a:lnTo>
                  <a:lnTo>
                    <a:pt x="786725" y="824533"/>
                  </a:lnTo>
                  <a:lnTo>
                    <a:pt x="774276" y="829822"/>
                  </a:lnTo>
                  <a:lnTo>
                    <a:pt x="768713" y="832731"/>
                  </a:lnTo>
                  <a:lnTo>
                    <a:pt x="763151" y="835640"/>
                  </a:lnTo>
                  <a:lnTo>
                    <a:pt x="757853" y="838813"/>
                  </a:lnTo>
                  <a:lnTo>
                    <a:pt x="752555" y="841722"/>
                  </a:lnTo>
                  <a:lnTo>
                    <a:pt x="748052" y="844896"/>
                  </a:lnTo>
                  <a:lnTo>
                    <a:pt x="743814" y="848333"/>
                  </a:lnTo>
                  <a:lnTo>
                    <a:pt x="740106" y="851242"/>
                  </a:lnTo>
                  <a:lnTo>
                    <a:pt x="736397" y="854944"/>
                  </a:lnTo>
                  <a:lnTo>
                    <a:pt x="732159" y="859704"/>
                  </a:lnTo>
                  <a:lnTo>
                    <a:pt x="727921" y="865522"/>
                  </a:lnTo>
                  <a:lnTo>
                    <a:pt x="723153" y="871869"/>
                  </a:lnTo>
                  <a:lnTo>
                    <a:pt x="718385" y="879273"/>
                  </a:lnTo>
                  <a:lnTo>
                    <a:pt x="713088" y="886942"/>
                  </a:lnTo>
                  <a:lnTo>
                    <a:pt x="707790" y="895933"/>
                  </a:lnTo>
                  <a:lnTo>
                    <a:pt x="701698" y="905717"/>
                  </a:lnTo>
                  <a:lnTo>
                    <a:pt x="695605" y="916559"/>
                  </a:lnTo>
                  <a:lnTo>
                    <a:pt x="682626" y="940095"/>
                  </a:lnTo>
                  <a:lnTo>
                    <a:pt x="668587" y="967068"/>
                  </a:lnTo>
                  <a:lnTo>
                    <a:pt x="653489" y="996950"/>
                  </a:lnTo>
                  <a:lnTo>
                    <a:pt x="568461" y="864464"/>
                  </a:lnTo>
                  <a:lnTo>
                    <a:pt x="538264" y="817393"/>
                  </a:lnTo>
                  <a:lnTo>
                    <a:pt x="524490" y="795445"/>
                  </a:lnTo>
                  <a:lnTo>
                    <a:pt x="449263" y="667190"/>
                  </a:lnTo>
                  <a:lnTo>
                    <a:pt x="455090" y="646563"/>
                  </a:lnTo>
                  <a:lnTo>
                    <a:pt x="462242" y="619061"/>
                  </a:lnTo>
                  <a:lnTo>
                    <a:pt x="470189" y="587063"/>
                  </a:lnTo>
                  <a:lnTo>
                    <a:pt x="478135" y="552157"/>
                  </a:lnTo>
                  <a:lnTo>
                    <a:pt x="486082" y="517251"/>
                  </a:lnTo>
                  <a:lnTo>
                    <a:pt x="493499" y="483931"/>
                  </a:lnTo>
                  <a:lnTo>
                    <a:pt x="499591" y="454049"/>
                  </a:lnTo>
                  <a:lnTo>
                    <a:pt x="501975" y="441355"/>
                  </a:lnTo>
                  <a:lnTo>
                    <a:pt x="503829" y="429984"/>
                  </a:lnTo>
                  <a:lnTo>
                    <a:pt x="505418" y="421522"/>
                  </a:lnTo>
                  <a:lnTo>
                    <a:pt x="507273" y="412267"/>
                  </a:lnTo>
                  <a:lnTo>
                    <a:pt x="509392" y="402482"/>
                  </a:lnTo>
                  <a:lnTo>
                    <a:pt x="512040" y="392433"/>
                  </a:lnTo>
                  <a:lnTo>
                    <a:pt x="514689" y="381856"/>
                  </a:lnTo>
                  <a:lnTo>
                    <a:pt x="517868" y="370749"/>
                  </a:lnTo>
                  <a:lnTo>
                    <a:pt x="521047" y="359907"/>
                  </a:lnTo>
                  <a:lnTo>
                    <a:pt x="524755" y="348536"/>
                  </a:lnTo>
                  <a:lnTo>
                    <a:pt x="528198" y="337694"/>
                  </a:lnTo>
                  <a:lnTo>
                    <a:pt x="531907" y="326852"/>
                  </a:lnTo>
                  <a:lnTo>
                    <a:pt x="535880" y="315745"/>
                  </a:lnTo>
                  <a:lnTo>
                    <a:pt x="540118" y="305432"/>
                  </a:lnTo>
                  <a:lnTo>
                    <a:pt x="544356" y="295383"/>
                  </a:lnTo>
                  <a:lnTo>
                    <a:pt x="548330" y="286127"/>
                  </a:lnTo>
                  <a:lnTo>
                    <a:pt x="552568" y="277136"/>
                  </a:lnTo>
                  <a:lnTo>
                    <a:pt x="556806" y="268939"/>
                  </a:lnTo>
                  <a:lnTo>
                    <a:pt x="625411" y="153641"/>
                  </a:lnTo>
                  <a:lnTo>
                    <a:pt x="702757" y="24329"/>
                  </a:lnTo>
                  <a:lnTo>
                    <a:pt x="705671" y="19304"/>
                  </a:lnTo>
                  <a:lnTo>
                    <a:pt x="709379" y="15073"/>
                  </a:lnTo>
                  <a:lnTo>
                    <a:pt x="713352" y="11107"/>
                  </a:lnTo>
                  <a:lnTo>
                    <a:pt x="717591" y="7933"/>
                  </a:lnTo>
                  <a:lnTo>
                    <a:pt x="722094" y="5024"/>
                  </a:lnTo>
                  <a:lnTo>
                    <a:pt x="727126" y="2909"/>
                  </a:lnTo>
                  <a:lnTo>
                    <a:pt x="729246" y="1587"/>
                  </a:lnTo>
                  <a:lnTo>
                    <a:pt x="731894" y="1058"/>
                  </a:lnTo>
                  <a:lnTo>
                    <a:pt x="734278" y="529"/>
                  </a:lnTo>
                  <a:lnTo>
                    <a:pt x="736927" y="265"/>
                  </a:lnTo>
                  <a:lnTo>
                    <a:pt x="740371" y="0"/>
                  </a:lnTo>
                  <a:close/>
                </a:path>
              </a:pathLst>
            </a:custGeom>
            <a:solidFill>
              <a:srgbClr val="1F4E79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0" name="KSO_Shape"/>
            <p:cNvSpPr/>
            <p:nvPr/>
          </p:nvSpPr>
          <p:spPr bwMode="auto">
            <a:xfrm>
              <a:off x="3525838" y="4551363"/>
              <a:ext cx="200025" cy="209550"/>
            </a:xfrm>
            <a:custGeom>
              <a:avLst/>
              <a:gdLst>
                <a:gd name="T0" fmla="*/ 1039279 w 2162175"/>
                <a:gd name="T1" fmla="*/ 954700 h 2276475"/>
                <a:gd name="T2" fmla="*/ 1093279 w 2162175"/>
                <a:gd name="T3" fmla="*/ 1023534 h 2276475"/>
                <a:gd name="T4" fmla="*/ 1496690 w 2162175"/>
                <a:gd name="T5" fmla="*/ 1481584 h 2276475"/>
                <a:gd name="T6" fmla="*/ 1492560 w 2162175"/>
                <a:gd name="T7" fmla="*/ 1564058 h 2276475"/>
                <a:gd name="T8" fmla="*/ 1386467 w 2162175"/>
                <a:gd name="T9" fmla="*/ 1617666 h 2276475"/>
                <a:gd name="T10" fmla="*/ 923973 w 2162175"/>
                <a:gd name="T11" fmla="*/ 1209736 h 2276475"/>
                <a:gd name="T12" fmla="*/ 849962 w 2162175"/>
                <a:gd name="T13" fmla="*/ 1162155 h 2276475"/>
                <a:gd name="T14" fmla="*/ 817880 w 2162175"/>
                <a:gd name="T15" fmla="*/ 1079680 h 2276475"/>
                <a:gd name="T16" fmla="*/ 842021 w 2162175"/>
                <a:gd name="T17" fmla="*/ 993082 h 2276475"/>
                <a:gd name="T18" fmla="*/ 910950 w 2162175"/>
                <a:gd name="T19" fmla="*/ 939157 h 2276475"/>
                <a:gd name="T20" fmla="*/ 885507 w 2162175"/>
                <a:gd name="T21" fmla="*/ 796814 h 2276475"/>
                <a:gd name="T22" fmla="*/ 738187 w 2162175"/>
                <a:gd name="T23" fmla="*/ 890781 h 2276475"/>
                <a:gd name="T24" fmla="*/ 674370 w 2162175"/>
                <a:gd name="T25" fmla="*/ 1055540 h 2276475"/>
                <a:gd name="T26" fmla="*/ 716280 w 2162175"/>
                <a:gd name="T27" fmla="*/ 1219030 h 2276475"/>
                <a:gd name="T28" fmla="*/ 838835 w 2162175"/>
                <a:gd name="T29" fmla="*/ 1326648 h 2276475"/>
                <a:gd name="T30" fmla="*/ 1438910 w 2162175"/>
                <a:gd name="T31" fmla="*/ 1854259 h 2276475"/>
                <a:gd name="T32" fmla="*/ 1554163 w 2162175"/>
                <a:gd name="T33" fmla="*/ 1879655 h 2276475"/>
                <a:gd name="T34" fmla="*/ 1662113 w 2162175"/>
                <a:gd name="T35" fmla="*/ 1832355 h 2276475"/>
                <a:gd name="T36" fmla="*/ 1759903 w 2162175"/>
                <a:gd name="T37" fmla="*/ 1696483 h 2276475"/>
                <a:gd name="T38" fmla="*/ 1751330 w 2162175"/>
                <a:gd name="T39" fmla="*/ 1580930 h 2276475"/>
                <a:gd name="T40" fmla="*/ 1226820 w 2162175"/>
                <a:gd name="T41" fmla="*/ 993319 h 2276475"/>
                <a:gd name="T42" fmla="*/ 1137285 w 2162175"/>
                <a:gd name="T43" fmla="*/ 854591 h 2276475"/>
                <a:gd name="T44" fmla="*/ 982980 w 2162175"/>
                <a:gd name="T45" fmla="*/ 789512 h 2276475"/>
                <a:gd name="T46" fmla="*/ 949960 w 2162175"/>
                <a:gd name="T47" fmla="*/ 17460 h 2276475"/>
                <a:gd name="T48" fmla="*/ 1102995 w 2162175"/>
                <a:gd name="T49" fmla="*/ 86983 h 2276475"/>
                <a:gd name="T50" fmla="*/ 1295083 w 2162175"/>
                <a:gd name="T51" fmla="*/ 276186 h 2276475"/>
                <a:gd name="T52" fmla="*/ 1413193 w 2162175"/>
                <a:gd name="T53" fmla="*/ 486342 h 2276475"/>
                <a:gd name="T54" fmla="*/ 1529397 w 2162175"/>
                <a:gd name="T55" fmla="*/ 852051 h 2276475"/>
                <a:gd name="T56" fmla="*/ 2120265 w 2162175"/>
                <a:gd name="T57" fmla="*/ 1717753 h 2276475"/>
                <a:gd name="T58" fmla="*/ 2160587 w 2162175"/>
                <a:gd name="T59" fmla="*/ 1901242 h 2276475"/>
                <a:gd name="T60" fmla="*/ 2083753 w 2162175"/>
                <a:gd name="T61" fmla="*/ 2075843 h 2276475"/>
                <a:gd name="T62" fmla="*/ 1830387 w 2162175"/>
                <a:gd name="T63" fmla="*/ 2267586 h 2276475"/>
                <a:gd name="T64" fmla="*/ 1644015 w 2162175"/>
                <a:gd name="T65" fmla="*/ 2254253 h 2276475"/>
                <a:gd name="T66" fmla="*/ 495300 w 2162175"/>
                <a:gd name="T67" fmla="*/ 1131095 h 2276475"/>
                <a:gd name="T68" fmla="*/ 409575 w 2162175"/>
                <a:gd name="T69" fmla="*/ 913003 h 2276475"/>
                <a:gd name="T70" fmla="*/ 418147 w 2162175"/>
                <a:gd name="T71" fmla="*/ 760624 h 2276475"/>
                <a:gd name="T72" fmla="*/ 565785 w 2162175"/>
                <a:gd name="T73" fmla="*/ 579992 h 2276475"/>
                <a:gd name="T74" fmla="*/ 653733 w 2162175"/>
                <a:gd name="T75" fmla="*/ 530151 h 2276475"/>
                <a:gd name="T76" fmla="*/ 816610 w 2162175"/>
                <a:gd name="T77" fmla="*/ 526976 h 2276475"/>
                <a:gd name="T78" fmla="*/ 1030605 w 2162175"/>
                <a:gd name="T79" fmla="*/ 619674 h 2276475"/>
                <a:gd name="T80" fmla="*/ 1186180 w 2162175"/>
                <a:gd name="T81" fmla="*/ 584753 h 2276475"/>
                <a:gd name="T82" fmla="*/ 1112203 w 2162175"/>
                <a:gd name="T83" fmla="*/ 394280 h 2276475"/>
                <a:gd name="T84" fmla="*/ 991235 w 2162175"/>
                <a:gd name="T85" fmla="*/ 246028 h 2276475"/>
                <a:gd name="T86" fmla="*/ 817245 w 2162175"/>
                <a:gd name="T87" fmla="*/ 176823 h 2276475"/>
                <a:gd name="T88" fmla="*/ 609917 w 2162175"/>
                <a:gd name="T89" fmla="*/ 209203 h 2276475"/>
                <a:gd name="T90" fmla="*/ 419735 w 2162175"/>
                <a:gd name="T91" fmla="*/ 319995 h 2276475"/>
                <a:gd name="T92" fmla="*/ 275590 w 2162175"/>
                <a:gd name="T93" fmla="*/ 485707 h 2276475"/>
                <a:gd name="T94" fmla="*/ 188595 w 2162175"/>
                <a:gd name="T95" fmla="*/ 679673 h 2276475"/>
                <a:gd name="T96" fmla="*/ 156527 w 2162175"/>
                <a:gd name="T97" fmla="*/ 877765 h 2276475"/>
                <a:gd name="T98" fmla="*/ 189547 w 2162175"/>
                <a:gd name="T99" fmla="*/ 1187602 h 2276475"/>
                <a:gd name="T100" fmla="*/ 282575 w 2162175"/>
                <a:gd name="T101" fmla="*/ 1449503 h 2276475"/>
                <a:gd name="T102" fmla="*/ 327343 w 2162175"/>
                <a:gd name="T103" fmla="*/ 1567596 h 2276475"/>
                <a:gd name="T104" fmla="*/ 306387 w 2162175"/>
                <a:gd name="T105" fmla="*/ 1626326 h 2276475"/>
                <a:gd name="T106" fmla="*/ 252095 w 2162175"/>
                <a:gd name="T107" fmla="*/ 1661881 h 2276475"/>
                <a:gd name="T108" fmla="*/ 189230 w 2162175"/>
                <a:gd name="T109" fmla="*/ 1658389 h 2276475"/>
                <a:gd name="T110" fmla="*/ 140335 w 2162175"/>
                <a:gd name="T111" fmla="*/ 1617754 h 2276475"/>
                <a:gd name="T112" fmla="*/ 55880 w 2162175"/>
                <a:gd name="T113" fmla="*/ 1366330 h 2276475"/>
                <a:gd name="T114" fmla="*/ 1270 w 2162175"/>
                <a:gd name="T115" fmla="*/ 1017763 h 2276475"/>
                <a:gd name="T116" fmla="*/ 16193 w 2162175"/>
                <a:gd name="T117" fmla="*/ 763164 h 2276475"/>
                <a:gd name="T118" fmla="*/ 84455 w 2162175"/>
                <a:gd name="T119" fmla="*/ 529199 h 2276475"/>
                <a:gd name="T120" fmla="*/ 218123 w 2162175"/>
                <a:gd name="T121" fmla="*/ 306662 h 2276475"/>
                <a:gd name="T122" fmla="*/ 418147 w 2162175"/>
                <a:gd name="T123" fmla="*/ 126347 h 2276475"/>
                <a:gd name="T124" fmla="*/ 671830 w 2162175"/>
                <a:gd name="T125" fmla="*/ 16190 h 2276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2175" h="2276475">
                  <a:moveTo>
                    <a:pt x="959868" y="930275"/>
                  </a:moveTo>
                  <a:lnTo>
                    <a:pt x="967173" y="930592"/>
                  </a:lnTo>
                  <a:lnTo>
                    <a:pt x="974479" y="931227"/>
                  </a:lnTo>
                  <a:lnTo>
                    <a:pt x="981467" y="932178"/>
                  </a:lnTo>
                  <a:lnTo>
                    <a:pt x="988138" y="933130"/>
                  </a:lnTo>
                  <a:lnTo>
                    <a:pt x="995126" y="935033"/>
                  </a:lnTo>
                  <a:lnTo>
                    <a:pt x="1002114" y="936936"/>
                  </a:lnTo>
                  <a:lnTo>
                    <a:pt x="1008785" y="939157"/>
                  </a:lnTo>
                  <a:lnTo>
                    <a:pt x="1014820" y="941695"/>
                  </a:lnTo>
                  <a:lnTo>
                    <a:pt x="1021491" y="944549"/>
                  </a:lnTo>
                  <a:lnTo>
                    <a:pt x="1027209" y="947404"/>
                  </a:lnTo>
                  <a:lnTo>
                    <a:pt x="1033561" y="951211"/>
                  </a:lnTo>
                  <a:lnTo>
                    <a:pt x="1039279" y="954700"/>
                  </a:lnTo>
                  <a:lnTo>
                    <a:pt x="1044679" y="958824"/>
                  </a:lnTo>
                  <a:lnTo>
                    <a:pt x="1050079" y="962630"/>
                  </a:lnTo>
                  <a:lnTo>
                    <a:pt x="1055479" y="967071"/>
                  </a:lnTo>
                  <a:lnTo>
                    <a:pt x="1059926" y="971829"/>
                  </a:lnTo>
                  <a:lnTo>
                    <a:pt x="1064691" y="976905"/>
                  </a:lnTo>
                  <a:lnTo>
                    <a:pt x="1069138" y="981980"/>
                  </a:lnTo>
                  <a:lnTo>
                    <a:pt x="1073585" y="987373"/>
                  </a:lnTo>
                  <a:lnTo>
                    <a:pt x="1077714" y="993082"/>
                  </a:lnTo>
                  <a:lnTo>
                    <a:pt x="1081208" y="998792"/>
                  </a:lnTo>
                  <a:lnTo>
                    <a:pt x="1084385" y="1004502"/>
                  </a:lnTo>
                  <a:lnTo>
                    <a:pt x="1087879" y="1010846"/>
                  </a:lnTo>
                  <a:lnTo>
                    <a:pt x="1090738" y="1016873"/>
                  </a:lnTo>
                  <a:lnTo>
                    <a:pt x="1093279" y="1023534"/>
                  </a:lnTo>
                  <a:lnTo>
                    <a:pt x="1095503" y="1030196"/>
                  </a:lnTo>
                  <a:lnTo>
                    <a:pt x="1097408" y="1036540"/>
                  </a:lnTo>
                  <a:lnTo>
                    <a:pt x="1098679" y="1043518"/>
                  </a:lnTo>
                  <a:lnTo>
                    <a:pt x="1100267" y="1050497"/>
                  </a:lnTo>
                  <a:lnTo>
                    <a:pt x="1100902" y="1057793"/>
                  </a:lnTo>
                  <a:lnTo>
                    <a:pt x="1101538" y="1065089"/>
                  </a:lnTo>
                  <a:lnTo>
                    <a:pt x="1101538" y="1072384"/>
                  </a:lnTo>
                  <a:lnTo>
                    <a:pt x="1101538" y="1075239"/>
                  </a:lnTo>
                  <a:lnTo>
                    <a:pt x="1101220" y="1078094"/>
                  </a:lnTo>
                  <a:lnTo>
                    <a:pt x="1100585" y="1084121"/>
                  </a:lnTo>
                  <a:lnTo>
                    <a:pt x="1487796" y="1470798"/>
                  </a:lnTo>
                  <a:lnTo>
                    <a:pt x="1492560" y="1476191"/>
                  </a:lnTo>
                  <a:lnTo>
                    <a:pt x="1496690" y="1481584"/>
                  </a:lnTo>
                  <a:lnTo>
                    <a:pt x="1500184" y="1487293"/>
                  </a:lnTo>
                  <a:lnTo>
                    <a:pt x="1503043" y="1493637"/>
                  </a:lnTo>
                  <a:lnTo>
                    <a:pt x="1505266" y="1500299"/>
                  </a:lnTo>
                  <a:lnTo>
                    <a:pt x="1506854" y="1506643"/>
                  </a:lnTo>
                  <a:lnTo>
                    <a:pt x="1507807" y="1513304"/>
                  </a:lnTo>
                  <a:lnTo>
                    <a:pt x="1508125" y="1519966"/>
                  </a:lnTo>
                  <a:lnTo>
                    <a:pt x="1507807" y="1526310"/>
                  </a:lnTo>
                  <a:lnTo>
                    <a:pt x="1506854" y="1533289"/>
                  </a:lnTo>
                  <a:lnTo>
                    <a:pt x="1505266" y="1539633"/>
                  </a:lnTo>
                  <a:lnTo>
                    <a:pt x="1503043" y="1545977"/>
                  </a:lnTo>
                  <a:lnTo>
                    <a:pt x="1500184" y="1552321"/>
                  </a:lnTo>
                  <a:lnTo>
                    <a:pt x="1496690" y="1558031"/>
                  </a:lnTo>
                  <a:lnTo>
                    <a:pt x="1492560" y="1564058"/>
                  </a:lnTo>
                  <a:lnTo>
                    <a:pt x="1487796" y="1569133"/>
                  </a:lnTo>
                  <a:lnTo>
                    <a:pt x="1455713" y="1601171"/>
                  </a:lnTo>
                  <a:lnTo>
                    <a:pt x="1450631" y="1605929"/>
                  </a:lnTo>
                  <a:lnTo>
                    <a:pt x="1444913" y="1609736"/>
                  </a:lnTo>
                  <a:lnTo>
                    <a:pt x="1438878" y="1612908"/>
                  </a:lnTo>
                  <a:lnTo>
                    <a:pt x="1432843" y="1616080"/>
                  </a:lnTo>
                  <a:lnTo>
                    <a:pt x="1426490" y="1617666"/>
                  </a:lnTo>
                  <a:lnTo>
                    <a:pt x="1419819" y="1619569"/>
                  </a:lnTo>
                  <a:lnTo>
                    <a:pt x="1413149" y="1620204"/>
                  </a:lnTo>
                  <a:lnTo>
                    <a:pt x="1406478" y="1620838"/>
                  </a:lnTo>
                  <a:lnTo>
                    <a:pt x="1399490" y="1620204"/>
                  </a:lnTo>
                  <a:lnTo>
                    <a:pt x="1393137" y="1619569"/>
                  </a:lnTo>
                  <a:lnTo>
                    <a:pt x="1386467" y="1617666"/>
                  </a:lnTo>
                  <a:lnTo>
                    <a:pt x="1379796" y="1616080"/>
                  </a:lnTo>
                  <a:lnTo>
                    <a:pt x="1373761" y="1612908"/>
                  </a:lnTo>
                  <a:lnTo>
                    <a:pt x="1367725" y="1609736"/>
                  </a:lnTo>
                  <a:lnTo>
                    <a:pt x="1362325" y="1605929"/>
                  </a:lnTo>
                  <a:lnTo>
                    <a:pt x="1357243" y="1601171"/>
                  </a:lnTo>
                  <a:lnTo>
                    <a:pt x="968762" y="1213225"/>
                  </a:lnTo>
                  <a:lnTo>
                    <a:pt x="964315" y="1213542"/>
                  </a:lnTo>
                  <a:lnTo>
                    <a:pt x="959868" y="1213860"/>
                  </a:lnTo>
                  <a:lnTo>
                    <a:pt x="952562" y="1213860"/>
                  </a:lnTo>
                  <a:lnTo>
                    <a:pt x="945256" y="1213225"/>
                  </a:lnTo>
                  <a:lnTo>
                    <a:pt x="937950" y="1212591"/>
                  </a:lnTo>
                  <a:lnTo>
                    <a:pt x="930962" y="1211005"/>
                  </a:lnTo>
                  <a:lnTo>
                    <a:pt x="923973" y="1209736"/>
                  </a:lnTo>
                  <a:lnTo>
                    <a:pt x="917621" y="1207833"/>
                  </a:lnTo>
                  <a:lnTo>
                    <a:pt x="910950" y="1205295"/>
                  </a:lnTo>
                  <a:lnTo>
                    <a:pt x="904279" y="1203074"/>
                  </a:lnTo>
                  <a:lnTo>
                    <a:pt x="898244" y="1200220"/>
                  </a:lnTo>
                  <a:lnTo>
                    <a:pt x="891891" y="1196730"/>
                  </a:lnTo>
                  <a:lnTo>
                    <a:pt x="886174" y="1193558"/>
                  </a:lnTo>
                  <a:lnTo>
                    <a:pt x="880456" y="1190069"/>
                  </a:lnTo>
                  <a:lnTo>
                    <a:pt x="874738" y="1185945"/>
                  </a:lnTo>
                  <a:lnTo>
                    <a:pt x="869338" y="1181504"/>
                  </a:lnTo>
                  <a:lnTo>
                    <a:pt x="864256" y="1177381"/>
                  </a:lnTo>
                  <a:lnTo>
                    <a:pt x="859174" y="1172622"/>
                  </a:lnTo>
                  <a:lnTo>
                    <a:pt x="854409" y="1167864"/>
                  </a:lnTo>
                  <a:lnTo>
                    <a:pt x="849962" y="1162155"/>
                  </a:lnTo>
                  <a:lnTo>
                    <a:pt x="846150" y="1157079"/>
                  </a:lnTo>
                  <a:lnTo>
                    <a:pt x="842021" y="1151369"/>
                  </a:lnTo>
                  <a:lnTo>
                    <a:pt x="838527" y="1145977"/>
                  </a:lnTo>
                  <a:lnTo>
                    <a:pt x="834715" y="1139633"/>
                  </a:lnTo>
                  <a:lnTo>
                    <a:pt x="831856" y="1133923"/>
                  </a:lnTo>
                  <a:lnTo>
                    <a:pt x="828997" y="1127262"/>
                  </a:lnTo>
                  <a:lnTo>
                    <a:pt x="826456" y="1121235"/>
                  </a:lnTo>
                  <a:lnTo>
                    <a:pt x="824233" y="1114573"/>
                  </a:lnTo>
                  <a:lnTo>
                    <a:pt x="822009" y="1107595"/>
                  </a:lnTo>
                  <a:lnTo>
                    <a:pt x="820421" y="1100616"/>
                  </a:lnTo>
                  <a:lnTo>
                    <a:pt x="819468" y="1093955"/>
                  </a:lnTo>
                  <a:lnTo>
                    <a:pt x="818197" y="1086976"/>
                  </a:lnTo>
                  <a:lnTo>
                    <a:pt x="817880" y="1079680"/>
                  </a:lnTo>
                  <a:lnTo>
                    <a:pt x="817562" y="1072384"/>
                  </a:lnTo>
                  <a:lnTo>
                    <a:pt x="817880" y="1065089"/>
                  </a:lnTo>
                  <a:lnTo>
                    <a:pt x="818197" y="1057793"/>
                  </a:lnTo>
                  <a:lnTo>
                    <a:pt x="819468" y="1050497"/>
                  </a:lnTo>
                  <a:lnTo>
                    <a:pt x="820421" y="1043518"/>
                  </a:lnTo>
                  <a:lnTo>
                    <a:pt x="822009" y="1036540"/>
                  </a:lnTo>
                  <a:lnTo>
                    <a:pt x="824233" y="1030196"/>
                  </a:lnTo>
                  <a:lnTo>
                    <a:pt x="826456" y="1023534"/>
                  </a:lnTo>
                  <a:lnTo>
                    <a:pt x="828997" y="1016873"/>
                  </a:lnTo>
                  <a:lnTo>
                    <a:pt x="831856" y="1010846"/>
                  </a:lnTo>
                  <a:lnTo>
                    <a:pt x="834715" y="1004502"/>
                  </a:lnTo>
                  <a:lnTo>
                    <a:pt x="838527" y="998792"/>
                  </a:lnTo>
                  <a:lnTo>
                    <a:pt x="842021" y="993082"/>
                  </a:lnTo>
                  <a:lnTo>
                    <a:pt x="846150" y="987373"/>
                  </a:lnTo>
                  <a:lnTo>
                    <a:pt x="849962" y="981980"/>
                  </a:lnTo>
                  <a:lnTo>
                    <a:pt x="854409" y="976905"/>
                  </a:lnTo>
                  <a:lnTo>
                    <a:pt x="859174" y="971829"/>
                  </a:lnTo>
                  <a:lnTo>
                    <a:pt x="864256" y="967071"/>
                  </a:lnTo>
                  <a:lnTo>
                    <a:pt x="869338" y="962630"/>
                  </a:lnTo>
                  <a:lnTo>
                    <a:pt x="874738" y="958824"/>
                  </a:lnTo>
                  <a:lnTo>
                    <a:pt x="880456" y="954700"/>
                  </a:lnTo>
                  <a:lnTo>
                    <a:pt x="886174" y="951211"/>
                  </a:lnTo>
                  <a:lnTo>
                    <a:pt x="891891" y="947404"/>
                  </a:lnTo>
                  <a:lnTo>
                    <a:pt x="898244" y="944549"/>
                  </a:lnTo>
                  <a:lnTo>
                    <a:pt x="904279" y="941695"/>
                  </a:lnTo>
                  <a:lnTo>
                    <a:pt x="910950" y="939157"/>
                  </a:lnTo>
                  <a:lnTo>
                    <a:pt x="917621" y="936936"/>
                  </a:lnTo>
                  <a:lnTo>
                    <a:pt x="923973" y="935033"/>
                  </a:lnTo>
                  <a:lnTo>
                    <a:pt x="930962" y="933130"/>
                  </a:lnTo>
                  <a:lnTo>
                    <a:pt x="937950" y="932178"/>
                  </a:lnTo>
                  <a:lnTo>
                    <a:pt x="945256" y="931227"/>
                  </a:lnTo>
                  <a:lnTo>
                    <a:pt x="952562" y="930592"/>
                  </a:lnTo>
                  <a:lnTo>
                    <a:pt x="959868" y="930275"/>
                  </a:lnTo>
                  <a:close/>
                  <a:moveTo>
                    <a:pt x="955675" y="788243"/>
                  </a:moveTo>
                  <a:lnTo>
                    <a:pt x="941070" y="788560"/>
                  </a:lnTo>
                  <a:lnTo>
                    <a:pt x="927100" y="789512"/>
                  </a:lnTo>
                  <a:lnTo>
                    <a:pt x="912813" y="791417"/>
                  </a:lnTo>
                  <a:lnTo>
                    <a:pt x="898843" y="793957"/>
                  </a:lnTo>
                  <a:lnTo>
                    <a:pt x="885507" y="796814"/>
                  </a:lnTo>
                  <a:lnTo>
                    <a:pt x="871855" y="800941"/>
                  </a:lnTo>
                  <a:lnTo>
                    <a:pt x="858837" y="805385"/>
                  </a:lnTo>
                  <a:lnTo>
                    <a:pt x="846137" y="810464"/>
                  </a:lnTo>
                  <a:lnTo>
                    <a:pt x="833755" y="815861"/>
                  </a:lnTo>
                  <a:lnTo>
                    <a:pt x="821690" y="822210"/>
                  </a:lnTo>
                  <a:lnTo>
                    <a:pt x="809625" y="828877"/>
                  </a:lnTo>
                  <a:lnTo>
                    <a:pt x="798195" y="836178"/>
                  </a:lnTo>
                  <a:lnTo>
                    <a:pt x="787400" y="844432"/>
                  </a:lnTo>
                  <a:lnTo>
                    <a:pt x="776605" y="852686"/>
                  </a:lnTo>
                  <a:lnTo>
                    <a:pt x="766127" y="861257"/>
                  </a:lnTo>
                  <a:lnTo>
                    <a:pt x="756285" y="870781"/>
                  </a:lnTo>
                  <a:lnTo>
                    <a:pt x="747395" y="880622"/>
                  </a:lnTo>
                  <a:lnTo>
                    <a:pt x="738187" y="890781"/>
                  </a:lnTo>
                  <a:lnTo>
                    <a:pt x="729933" y="901574"/>
                  </a:lnTo>
                  <a:lnTo>
                    <a:pt x="721995" y="912368"/>
                  </a:lnTo>
                  <a:lnTo>
                    <a:pt x="715010" y="924114"/>
                  </a:lnTo>
                  <a:lnTo>
                    <a:pt x="708025" y="935860"/>
                  </a:lnTo>
                  <a:lnTo>
                    <a:pt x="701675" y="947923"/>
                  </a:lnTo>
                  <a:lnTo>
                    <a:pt x="695960" y="960621"/>
                  </a:lnTo>
                  <a:lnTo>
                    <a:pt x="691197" y="973319"/>
                  </a:lnTo>
                  <a:lnTo>
                    <a:pt x="686435" y="986335"/>
                  </a:lnTo>
                  <a:lnTo>
                    <a:pt x="682625" y="999668"/>
                  </a:lnTo>
                  <a:lnTo>
                    <a:pt x="679450" y="1013319"/>
                  </a:lnTo>
                  <a:lnTo>
                    <a:pt x="676910" y="1027287"/>
                  </a:lnTo>
                  <a:lnTo>
                    <a:pt x="675640" y="1041572"/>
                  </a:lnTo>
                  <a:lnTo>
                    <a:pt x="674370" y="1055540"/>
                  </a:lnTo>
                  <a:lnTo>
                    <a:pt x="674053" y="1070143"/>
                  </a:lnTo>
                  <a:lnTo>
                    <a:pt x="674053" y="1083794"/>
                  </a:lnTo>
                  <a:lnTo>
                    <a:pt x="675005" y="1097127"/>
                  </a:lnTo>
                  <a:lnTo>
                    <a:pt x="676593" y="1110143"/>
                  </a:lnTo>
                  <a:lnTo>
                    <a:pt x="678815" y="1123476"/>
                  </a:lnTo>
                  <a:lnTo>
                    <a:pt x="681673" y="1136174"/>
                  </a:lnTo>
                  <a:lnTo>
                    <a:pt x="684847" y="1148872"/>
                  </a:lnTo>
                  <a:lnTo>
                    <a:pt x="688975" y="1161253"/>
                  </a:lnTo>
                  <a:lnTo>
                    <a:pt x="693420" y="1173316"/>
                  </a:lnTo>
                  <a:lnTo>
                    <a:pt x="698500" y="1185062"/>
                  </a:lnTo>
                  <a:lnTo>
                    <a:pt x="703897" y="1196491"/>
                  </a:lnTo>
                  <a:lnTo>
                    <a:pt x="710247" y="1207919"/>
                  </a:lnTo>
                  <a:lnTo>
                    <a:pt x="716280" y="1219030"/>
                  </a:lnTo>
                  <a:lnTo>
                    <a:pt x="723583" y="1229506"/>
                  </a:lnTo>
                  <a:lnTo>
                    <a:pt x="730885" y="1239982"/>
                  </a:lnTo>
                  <a:lnTo>
                    <a:pt x="738823" y="1249823"/>
                  </a:lnTo>
                  <a:lnTo>
                    <a:pt x="747395" y="1259347"/>
                  </a:lnTo>
                  <a:lnTo>
                    <a:pt x="755650" y="1268553"/>
                  </a:lnTo>
                  <a:lnTo>
                    <a:pt x="765175" y="1277442"/>
                  </a:lnTo>
                  <a:lnTo>
                    <a:pt x="774700" y="1286013"/>
                  </a:lnTo>
                  <a:lnTo>
                    <a:pt x="784543" y="1293632"/>
                  </a:lnTo>
                  <a:lnTo>
                    <a:pt x="794703" y="1301251"/>
                  </a:lnTo>
                  <a:lnTo>
                    <a:pt x="805180" y="1308235"/>
                  </a:lnTo>
                  <a:lnTo>
                    <a:pt x="816293" y="1315219"/>
                  </a:lnTo>
                  <a:lnTo>
                    <a:pt x="827405" y="1320933"/>
                  </a:lnTo>
                  <a:lnTo>
                    <a:pt x="838835" y="1326648"/>
                  </a:lnTo>
                  <a:lnTo>
                    <a:pt x="850900" y="1331727"/>
                  </a:lnTo>
                  <a:lnTo>
                    <a:pt x="862965" y="1336171"/>
                  </a:lnTo>
                  <a:lnTo>
                    <a:pt x="875347" y="1340298"/>
                  </a:lnTo>
                  <a:lnTo>
                    <a:pt x="887730" y="1343473"/>
                  </a:lnTo>
                  <a:lnTo>
                    <a:pt x="900747" y="1346330"/>
                  </a:lnTo>
                  <a:lnTo>
                    <a:pt x="913447" y="1348869"/>
                  </a:lnTo>
                  <a:lnTo>
                    <a:pt x="927100" y="1350457"/>
                  </a:lnTo>
                  <a:lnTo>
                    <a:pt x="1403033" y="1826323"/>
                  </a:lnTo>
                  <a:lnTo>
                    <a:pt x="1409383" y="1832989"/>
                  </a:lnTo>
                  <a:lnTo>
                    <a:pt x="1416367" y="1838704"/>
                  </a:lnTo>
                  <a:lnTo>
                    <a:pt x="1423670" y="1844100"/>
                  </a:lnTo>
                  <a:lnTo>
                    <a:pt x="1431290" y="1849180"/>
                  </a:lnTo>
                  <a:lnTo>
                    <a:pt x="1438910" y="1854259"/>
                  </a:lnTo>
                  <a:lnTo>
                    <a:pt x="1447165" y="1858703"/>
                  </a:lnTo>
                  <a:lnTo>
                    <a:pt x="1455103" y="1862830"/>
                  </a:lnTo>
                  <a:lnTo>
                    <a:pt x="1463357" y="1866322"/>
                  </a:lnTo>
                  <a:lnTo>
                    <a:pt x="1472247" y="1869814"/>
                  </a:lnTo>
                  <a:lnTo>
                    <a:pt x="1480820" y="1872671"/>
                  </a:lnTo>
                  <a:lnTo>
                    <a:pt x="1489710" y="1874894"/>
                  </a:lnTo>
                  <a:lnTo>
                    <a:pt x="1498917" y="1877116"/>
                  </a:lnTo>
                  <a:lnTo>
                    <a:pt x="1507807" y="1878386"/>
                  </a:lnTo>
                  <a:lnTo>
                    <a:pt x="1517015" y="1879655"/>
                  </a:lnTo>
                  <a:lnTo>
                    <a:pt x="1526540" y="1880290"/>
                  </a:lnTo>
                  <a:lnTo>
                    <a:pt x="1535747" y="1880608"/>
                  </a:lnTo>
                  <a:lnTo>
                    <a:pt x="1545273" y="1880290"/>
                  </a:lnTo>
                  <a:lnTo>
                    <a:pt x="1554163" y="1879655"/>
                  </a:lnTo>
                  <a:lnTo>
                    <a:pt x="1563687" y="1878386"/>
                  </a:lnTo>
                  <a:lnTo>
                    <a:pt x="1572895" y="1877116"/>
                  </a:lnTo>
                  <a:lnTo>
                    <a:pt x="1581785" y="1874894"/>
                  </a:lnTo>
                  <a:lnTo>
                    <a:pt x="1590675" y="1872671"/>
                  </a:lnTo>
                  <a:lnTo>
                    <a:pt x="1599565" y="1869814"/>
                  </a:lnTo>
                  <a:lnTo>
                    <a:pt x="1608137" y="1866322"/>
                  </a:lnTo>
                  <a:lnTo>
                    <a:pt x="1616710" y="1862830"/>
                  </a:lnTo>
                  <a:lnTo>
                    <a:pt x="1624647" y="1858703"/>
                  </a:lnTo>
                  <a:lnTo>
                    <a:pt x="1632585" y="1853941"/>
                  </a:lnTo>
                  <a:lnTo>
                    <a:pt x="1640205" y="1849180"/>
                  </a:lnTo>
                  <a:lnTo>
                    <a:pt x="1647825" y="1844100"/>
                  </a:lnTo>
                  <a:lnTo>
                    <a:pt x="1655127" y="1838704"/>
                  </a:lnTo>
                  <a:lnTo>
                    <a:pt x="1662113" y="1832355"/>
                  </a:lnTo>
                  <a:lnTo>
                    <a:pt x="1668780" y="1826323"/>
                  </a:lnTo>
                  <a:lnTo>
                    <a:pt x="1710373" y="1784736"/>
                  </a:lnTo>
                  <a:lnTo>
                    <a:pt x="1717040" y="1777752"/>
                  </a:lnTo>
                  <a:lnTo>
                    <a:pt x="1723390" y="1770451"/>
                  </a:lnTo>
                  <a:lnTo>
                    <a:pt x="1728787" y="1762832"/>
                  </a:lnTo>
                  <a:lnTo>
                    <a:pt x="1734185" y="1755213"/>
                  </a:lnTo>
                  <a:lnTo>
                    <a:pt x="1739265" y="1747276"/>
                  </a:lnTo>
                  <a:lnTo>
                    <a:pt x="1743710" y="1739340"/>
                  </a:lnTo>
                  <a:lnTo>
                    <a:pt x="1747837" y="1730769"/>
                  </a:lnTo>
                  <a:lnTo>
                    <a:pt x="1751330" y="1722515"/>
                  </a:lnTo>
                  <a:lnTo>
                    <a:pt x="1754823" y="1713944"/>
                  </a:lnTo>
                  <a:lnTo>
                    <a:pt x="1757680" y="1705372"/>
                  </a:lnTo>
                  <a:lnTo>
                    <a:pt x="1759903" y="1696483"/>
                  </a:lnTo>
                  <a:lnTo>
                    <a:pt x="1761490" y="1687912"/>
                  </a:lnTo>
                  <a:lnTo>
                    <a:pt x="1763395" y="1678706"/>
                  </a:lnTo>
                  <a:lnTo>
                    <a:pt x="1764665" y="1669500"/>
                  </a:lnTo>
                  <a:lnTo>
                    <a:pt x="1764983" y="1660928"/>
                  </a:lnTo>
                  <a:lnTo>
                    <a:pt x="1765300" y="1651722"/>
                  </a:lnTo>
                  <a:lnTo>
                    <a:pt x="1764983" y="1642516"/>
                  </a:lnTo>
                  <a:lnTo>
                    <a:pt x="1764665" y="1633945"/>
                  </a:lnTo>
                  <a:lnTo>
                    <a:pt x="1763395" y="1624738"/>
                  </a:lnTo>
                  <a:lnTo>
                    <a:pt x="1761490" y="1616167"/>
                  </a:lnTo>
                  <a:lnTo>
                    <a:pt x="1759903" y="1606961"/>
                  </a:lnTo>
                  <a:lnTo>
                    <a:pt x="1757680" y="1598072"/>
                  </a:lnTo>
                  <a:lnTo>
                    <a:pt x="1754823" y="1589501"/>
                  </a:lnTo>
                  <a:lnTo>
                    <a:pt x="1751330" y="1580930"/>
                  </a:lnTo>
                  <a:lnTo>
                    <a:pt x="1747837" y="1572676"/>
                  </a:lnTo>
                  <a:lnTo>
                    <a:pt x="1743710" y="1564422"/>
                  </a:lnTo>
                  <a:lnTo>
                    <a:pt x="1739265" y="1556168"/>
                  </a:lnTo>
                  <a:lnTo>
                    <a:pt x="1734185" y="1548232"/>
                  </a:lnTo>
                  <a:lnTo>
                    <a:pt x="1728787" y="1540613"/>
                  </a:lnTo>
                  <a:lnTo>
                    <a:pt x="1723390" y="1533311"/>
                  </a:lnTo>
                  <a:lnTo>
                    <a:pt x="1717040" y="1526010"/>
                  </a:lnTo>
                  <a:lnTo>
                    <a:pt x="1710373" y="1519026"/>
                  </a:lnTo>
                  <a:lnTo>
                    <a:pt x="1236663" y="1045699"/>
                  </a:lnTo>
                  <a:lnTo>
                    <a:pt x="1235393" y="1032366"/>
                  </a:lnTo>
                  <a:lnTo>
                    <a:pt x="1233170" y="1019350"/>
                  </a:lnTo>
                  <a:lnTo>
                    <a:pt x="1230313" y="1006017"/>
                  </a:lnTo>
                  <a:lnTo>
                    <a:pt x="1226820" y="993319"/>
                  </a:lnTo>
                  <a:lnTo>
                    <a:pt x="1223327" y="980621"/>
                  </a:lnTo>
                  <a:lnTo>
                    <a:pt x="1218883" y="968557"/>
                  </a:lnTo>
                  <a:lnTo>
                    <a:pt x="1213803" y="956494"/>
                  </a:lnTo>
                  <a:lnTo>
                    <a:pt x="1208405" y="944431"/>
                  </a:lnTo>
                  <a:lnTo>
                    <a:pt x="1202055" y="933320"/>
                  </a:lnTo>
                  <a:lnTo>
                    <a:pt x="1195705" y="922209"/>
                  </a:lnTo>
                  <a:lnTo>
                    <a:pt x="1188720" y="911415"/>
                  </a:lnTo>
                  <a:lnTo>
                    <a:pt x="1181100" y="900622"/>
                  </a:lnTo>
                  <a:lnTo>
                    <a:pt x="1173480" y="890781"/>
                  </a:lnTo>
                  <a:lnTo>
                    <a:pt x="1164907" y="880940"/>
                  </a:lnTo>
                  <a:lnTo>
                    <a:pt x="1156017" y="871733"/>
                  </a:lnTo>
                  <a:lnTo>
                    <a:pt x="1146810" y="862845"/>
                  </a:lnTo>
                  <a:lnTo>
                    <a:pt x="1137285" y="854591"/>
                  </a:lnTo>
                  <a:lnTo>
                    <a:pt x="1127125" y="846337"/>
                  </a:lnTo>
                  <a:lnTo>
                    <a:pt x="1116965" y="838718"/>
                  </a:lnTo>
                  <a:lnTo>
                    <a:pt x="1105853" y="831417"/>
                  </a:lnTo>
                  <a:lnTo>
                    <a:pt x="1095057" y="825067"/>
                  </a:lnTo>
                  <a:lnTo>
                    <a:pt x="1083627" y="818718"/>
                  </a:lnTo>
                  <a:lnTo>
                    <a:pt x="1071880" y="813322"/>
                  </a:lnTo>
                  <a:lnTo>
                    <a:pt x="1060133" y="808242"/>
                  </a:lnTo>
                  <a:lnTo>
                    <a:pt x="1048067" y="803480"/>
                  </a:lnTo>
                  <a:lnTo>
                    <a:pt x="1035367" y="799354"/>
                  </a:lnTo>
                  <a:lnTo>
                    <a:pt x="1022350" y="796179"/>
                  </a:lnTo>
                  <a:lnTo>
                    <a:pt x="1009650" y="793322"/>
                  </a:lnTo>
                  <a:lnTo>
                    <a:pt x="996633" y="791100"/>
                  </a:lnTo>
                  <a:lnTo>
                    <a:pt x="982980" y="789512"/>
                  </a:lnTo>
                  <a:lnTo>
                    <a:pt x="969645" y="788560"/>
                  </a:lnTo>
                  <a:lnTo>
                    <a:pt x="955675" y="788243"/>
                  </a:lnTo>
                  <a:close/>
                  <a:moveTo>
                    <a:pt x="802640" y="0"/>
                  </a:moveTo>
                  <a:lnTo>
                    <a:pt x="825183" y="317"/>
                  </a:lnTo>
                  <a:lnTo>
                    <a:pt x="848360" y="952"/>
                  </a:lnTo>
                  <a:lnTo>
                    <a:pt x="871220" y="2857"/>
                  </a:lnTo>
                  <a:lnTo>
                    <a:pt x="882650" y="4127"/>
                  </a:lnTo>
                  <a:lnTo>
                    <a:pt x="894080" y="5714"/>
                  </a:lnTo>
                  <a:lnTo>
                    <a:pt x="905510" y="7301"/>
                  </a:lnTo>
                  <a:lnTo>
                    <a:pt x="916305" y="9524"/>
                  </a:lnTo>
                  <a:lnTo>
                    <a:pt x="927735" y="12063"/>
                  </a:lnTo>
                  <a:lnTo>
                    <a:pt x="938847" y="14603"/>
                  </a:lnTo>
                  <a:lnTo>
                    <a:pt x="949960" y="17460"/>
                  </a:lnTo>
                  <a:lnTo>
                    <a:pt x="960755" y="20317"/>
                  </a:lnTo>
                  <a:lnTo>
                    <a:pt x="971867" y="24127"/>
                  </a:lnTo>
                  <a:lnTo>
                    <a:pt x="982345" y="27301"/>
                  </a:lnTo>
                  <a:lnTo>
                    <a:pt x="992823" y="31428"/>
                  </a:lnTo>
                  <a:lnTo>
                    <a:pt x="1003617" y="35238"/>
                  </a:lnTo>
                  <a:lnTo>
                    <a:pt x="1014095" y="39682"/>
                  </a:lnTo>
                  <a:lnTo>
                    <a:pt x="1024255" y="44126"/>
                  </a:lnTo>
                  <a:lnTo>
                    <a:pt x="1034733" y="48888"/>
                  </a:lnTo>
                  <a:lnTo>
                    <a:pt x="1044575" y="53967"/>
                  </a:lnTo>
                  <a:lnTo>
                    <a:pt x="1055053" y="59047"/>
                  </a:lnTo>
                  <a:lnTo>
                    <a:pt x="1064895" y="64126"/>
                  </a:lnTo>
                  <a:lnTo>
                    <a:pt x="1083945" y="75554"/>
                  </a:lnTo>
                  <a:lnTo>
                    <a:pt x="1102995" y="86983"/>
                  </a:lnTo>
                  <a:lnTo>
                    <a:pt x="1121093" y="99364"/>
                  </a:lnTo>
                  <a:lnTo>
                    <a:pt x="1138873" y="112379"/>
                  </a:lnTo>
                  <a:lnTo>
                    <a:pt x="1156017" y="125712"/>
                  </a:lnTo>
                  <a:lnTo>
                    <a:pt x="1171893" y="139681"/>
                  </a:lnTo>
                  <a:lnTo>
                    <a:pt x="1187450" y="153649"/>
                  </a:lnTo>
                  <a:lnTo>
                    <a:pt x="1203007" y="168252"/>
                  </a:lnTo>
                  <a:lnTo>
                    <a:pt x="1217930" y="182855"/>
                  </a:lnTo>
                  <a:lnTo>
                    <a:pt x="1231900" y="197775"/>
                  </a:lnTo>
                  <a:lnTo>
                    <a:pt x="1245553" y="213013"/>
                  </a:lnTo>
                  <a:lnTo>
                    <a:pt x="1258570" y="228886"/>
                  </a:lnTo>
                  <a:lnTo>
                    <a:pt x="1271270" y="244441"/>
                  </a:lnTo>
                  <a:lnTo>
                    <a:pt x="1283335" y="260314"/>
                  </a:lnTo>
                  <a:lnTo>
                    <a:pt x="1295083" y="276186"/>
                  </a:lnTo>
                  <a:lnTo>
                    <a:pt x="1306513" y="292377"/>
                  </a:lnTo>
                  <a:lnTo>
                    <a:pt x="1316990" y="308249"/>
                  </a:lnTo>
                  <a:lnTo>
                    <a:pt x="1327467" y="324757"/>
                  </a:lnTo>
                  <a:lnTo>
                    <a:pt x="1337310" y="340947"/>
                  </a:lnTo>
                  <a:lnTo>
                    <a:pt x="1347153" y="357138"/>
                  </a:lnTo>
                  <a:lnTo>
                    <a:pt x="1356360" y="373645"/>
                  </a:lnTo>
                  <a:lnTo>
                    <a:pt x="1365567" y="389836"/>
                  </a:lnTo>
                  <a:lnTo>
                    <a:pt x="1373823" y="406026"/>
                  </a:lnTo>
                  <a:lnTo>
                    <a:pt x="1382713" y="421899"/>
                  </a:lnTo>
                  <a:lnTo>
                    <a:pt x="1390650" y="438406"/>
                  </a:lnTo>
                  <a:lnTo>
                    <a:pt x="1398270" y="454279"/>
                  </a:lnTo>
                  <a:lnTo>
                    <a:pt x="1405890" y="470469"/>
                  </a:lnTo>
                  <a:lnTo>
                    <a:pt x="1413193" y="486342"/>
                  </a:lnTo>
                  <a:lnTo>
                    <a:pt x="1420177" y="502215"/>
                  </a:lnTo>
                  <a:lnTo>
                    <a:pt x="1433195" y="533961"/>
                  </a:lnTo>
                  <a:lnTo>
                    <a:pt x="1445260" y="565389"/>
                  </a:lnTo>
                  <a:lnTo>
                    <a:pt x="1456690" y="596499"/>
                  </a:lnTo>
                  <a:lnTo>
                    <a:pt x="1467167" y="626975"/>
                  </a:lnTo>
                  <a:lnTo>
                    <a:pt x="1477327" y="657133"/>
                  </a:lnTo>
                  <a:lnTo>
                    <a:pt x="1486535" y="686657"/>
                  </a:lnTo>
                  <a:lnTo>
                    <a:pt x="1495107" y="715545"/>
                  </a:lnTo>
                  <a:lnTo>
                    <a:pt x="1503363" y="744116"/>
                  </a:lnTo>
                  <a:lnTo>
                    <a:pt x="1510347" y="772052"/>
                  </a:lnTo>
                  <a:lnTo>
                    <a:pt x="1517333" y="799036"/>
                  </a:lnTo>
                  <a:lnTo>
                    <a:pt x="1523683" y="825702"/>
                  </a:lnTo>
                  <a:lnTo>
                    <a:pt x="1529397" y="852051"/>
                  </a:lnTo>
                  <a:lnTo>
                    <a:pt x="1534795" y="877130"/>
                  </a:lnTo>
                  <a:lnTo>
                    <a:pt x="1539875" y="901574"/>
                  </a:lnTo>
                  <a:lnTo>
                    <a:pt x="1544320" y="925066"/>
                  </a:lnTo>
                  <a:lnTo>
                    <a:pt x="1552257" y="970462"/>
                  </a:lnTo>
                  <a:lnTo>
                    <a:pt x="1559243" y="1012049"/>
                  </a:lnTo>
                  <a:lnTo>
                    <a:pt x="1565275" y="1049826"/>
                  </a:lnTo>
                  <a:lnTo>
                    <a:pt x="1578927" y="1163475"/>
                  </a:lnTo>
                  <a:lnTo>
                    <a:pt x="2073275" y="1657119"/>
                  </a:lnTo>
                  <a:lnTo>
                    <a:pt x="2083753" y="1668865"/>
                  </a:lnTo>
                  <a:lnTo>
                    <a:pt x="2093913" y="1680611"/>
                  </a:lnTo>
                  <a:lnTo>
                    <a:pt x="2103437" y="1692674"/>
                  </a:lnTo>
                  <a:lnTo>
                    <a:pt x="2112327" y="1705055"/>
                  </a:lnTo>
                  <a:lnTo>
                    <a:pt x="2120265" y="1717753"/>
                  </a:lnTo>
                  <a:lnTo>
                    <a:pt x="2127567" y="1730769"/>
                  </a:lnTo>
                  <a:lnTo>
                    <a:pt x="2134235" y="1744419"/>
                  </a:lnTo>
                  <a:lnTo>
                    <a:pt x="2139950" y="1757752"/>
                  </a:lnTo>
                  <a:lnTo>
                    <a:pt x="2145030" y="1771720"/>
                  </a:lnTo>
                  <a:lnTo>
                    <a:pt x="2149793" y="1786006"/>
                  </a:lnTo>
                  <a:lnTo>
                    <a:pt x="2153285" y="1799974"/>
                  </a:lnTo>
                  <a:lnTo>
                    <a:pt x="2156777" y="1814260"/>
                  </a:lnTo>
                  <a:lnTo>
                    <a:pt x="2159000" y="1828862"/>
                  </a:lnTo>
                  <a:lnTo>
                    <a:pt x="2160587" y="1843148"/>
                  </a:lnTo>
                  <a:lnTo>
                    <a:pt x="2161857" y="1857751"/>
                  </a:lnTo>
                  <a:lnTo>
                    <a:pt x="2162175" y="1872354"/>
                  </a:lnTo>
                  <a:lnTo>
                    <a:pt x="2161857" y="1886957"/>
                  </a:lnTo>
                  <a:lnTo>
                    <a:pt x="2160587" y="1901242"/>
                  </a:lnTo>
                  <a:lnTo>
                    <a:pt x="2159000" y="1915845"/>
                  </a:lnTo>
                  <a:lnTo>
                    <a:pt x="2156777" y="1930448"/>
                  </a:lnTo>
                  <a:lnTo>
                    <a:pt x="2153285" y="1944734"/>
                  </a:lnTo>
                  <a:lnTo>
                    <a:pt x="2149793" y="1959019"/>
                  </a:lnTo>
                  <a:lnTo>
                    <a:pt x="2145030" y="1972670"/>
                  </a:lnTo>
                  <a:lnTo>
                    <a:pt x="2139950" y="1986638"/>
                  </a:lnTo>
                  <a:lnTo>
                    <a:pt x="2134235" y="1999971"/>
                  </a:lnTo>
                  <a:lnTo>
                    <a:pt x="2127567" y="2013622"/>
                  </a:lnTo>
                  <a:lnTo>
                    <a:pt x="2120265" y="2026637"/>
                  </a:lnTo>
                  <a:lnTo>
                    <a:pt x="2112327" y="2039336"/>
                  </a:lnTo>
                  <a:lnTo>
                    <a:pt x="2103437" y="2051716"/>
                  </a:lnTo>
                  <a:lnTo>
                    <a:pt x="2093913" y="2064097"/>
                  </a:lnTo>
                  <a:lnTo>
                    <a:pt x="2083753" y="2075843"/>
                  </a:lnTo>
                  <a:lnTo>
                    <a:pt x="2073275" y="2087271"/>
                  </a:lnTo>
                  <a:lnTo>
                    <a:pt x="1972945" y="2187270"/>
                  </a:lnTo>
                  <a:lnTo>
                    <a:pt x="1961833" y="2198064"/>
                  </a:lnTo>
                  <a:lnTo>
                    <a:pt x="1950085" y="2208222"/>
                  </a:lnTo>
                  <a:lnTo>
                    <a:pt x="1938020" y="2217746"/>
                  </a:lnTo>
                  <a:lnTo>
                    <a:pt x="1925320" y="2226317"/>
                  </a:lnTo>
                  <a:lnTo>
                    <a:pt x="1912620" y="2233936"/>
                  </a:lnTo>
                  <a:lnTo>
                    <a:pt x="1899285" y="2241555"/>
                  </a:lnTo>
                  <a:lnTo>
                    <a:pt x="1886267" y="2248222"/>
                  </a:lnTo>
                  <a:lnTo>
                    <a:pt x="1872297" y="2254253"/>
                  </a:lnTo>
                  <a:lnTo>
                    <a:pt x="1858645" y="2259333"/>
                  </a:lnTo>
                  <a:lnTo>
                    <a:pt x="1844675" y="2264094"/>
                  </a:lnTo>
                  <a:lnTo>
                    <a:pt x="1830387" y="2267586"/>
                  </a:lnTo>
                  <a:lnTo>
                    <a:pt x="1816417" y="2270761"/>
                  </a:lnTo>
                  <a:lnTo>
                    <a:pt x="1801813" y="2272983"/>
                  </a:lnTo>
                  <a:lnTo>
                    <a:pt x="1787207" y="2274888"/>
                  </a:lnTo>
                  <a:lnTo>
                    <a:pt x="1772603" y="2275840"/>
                  </a:lnTo>
                  <a:lnTo>
                    <a:pt x="1757997" y="2276475"/>
                  </a:lnTo>
                  <a:lnTo>
                    <a:pt x="1743393" y="2275840"/>
                  </a:lnTo>
                  <a:lnTo>
                    <a:pt x="1729105" y="2274888"/>
                  </a:lnTo>
                  <a:lnTo>
                    <a:pt x="1714500" y="2272983"/>
                  </a:lnTo>
                  <a:lnTo>
                    <a:pt x="1699895" y="2270761"/>
                  </a:lnTo>
                  <a:lnTo>
                    <a:pt x="1685925" y="2267586"/>
                  </a:lnTo>
                  <a:lnTo>
                    <a:pt x="1671637" y="2264094"/>
                  </a:lnTo>
                  <a:lnTo>
                    <a:pt x="1657667" y="2259333"/>
                  </a:lnTo>
                  <a:lnTo>
                    <a:pt x="1644015" y="2254253"/>
                  </a:lnTo>
                  <a:lnTo>
                    <a:pt x="1630045" y="2248222"/>
                  </a:lnTo>
                  <a:lnTo>
                    <a:pt x="1617027" y="2241555"/>
                  </a:lnTo>
                  <a:lnTo>
                    <a:pt x="1603693" y="2234571"/>
                  </a:lnTo>
                  <a:lnTo>
                    <a:pt x="1590993" y="2226317"/>
                  </a:lnTo>
                  <a:lnTo>
                    <a:pt x="1578293" y="2217746"/>
                  </a:lnTo>
                  <a:lnTo>
                    <a:pt x="1566227" y="2208222"/>
                  </a:lnTo>
                  <a:lnTo>
                    <a:pt x="1554480" y="2198064"/>
                  </a:lnTo>
                  <a:lnTo>
                    <a:pt x="1543367" y="2187270"/>
                  </a:lnTo>
                  <a:lnTo>
                    <a:pt x="537210" y="1181570"/>
                  </a:lnTo>
                  <a:lnTo>
                    <a:pt x="526415" y="1170142"/>
                  </a:lnTo>
                  <a:lnTo>
                    <a:pt x="515620" y="1157761"/>
                  </a:lnTo>
                  <a:lnTo>
                    <a:pt x="505143" y="1144428"/>
                  </a:lnTo>
                  <a:lnTo>
                    <a:pt x="495300" y="1131095"/>
                  </a:lnTo>
                  <a:lnTo>
                    <a:pt x="485457" y="1116492"/>
                  </a:lnTo>
                  <a:lnTo>
                    <a:pt x="476567" y="1101571"/>
                  </a:lnTo>
                  <a:lnTo>
                    <a:pt x="467677" y="1086016"/>
                  </a:lnTo>
                  <a:lnTo>
                    <a:pt x="459423" y="1069826"/>
                  </a:lnTo>
                  <a:lnTo>
                    <a:pt x="451485" y="1053318"/>
                  </a:lnTo>
                  <a:lnTo>
                    <a:pt x="444183" y="1036810"/>
                  </a:lnTo>
                  <a:lnTo>
                    <a:pt x="437515" y="1019668"/>
                  </a:lnTo>
                  <a:lnTo>
                    <a:pt x="431165" y="1002208"/>
                  </a:lnTo>
                  <a:lnTo>
                    <a:pt x="425450" y="984430"/>
                  </a:lnTo>
                  <a:lnTo>
                    <a:pt x="420370" y="966653"/>
                  </a:lnTo>
                  <a:lnTo>
                    <a:pt x="415925" y="948875"/>
                  </a:lnTo>
                  <a:lnTo>
                    <a:pt x="412433" y="931098"/>
                  </a:lnTo>
                  <a:lnTo>
                    <a:pt x="409575" y="913003"/>
                  </a:lnTo>
                  <a:lnTo>
                    <a:pt x="407353" y="895225"/>
                  </a:lnTo>
                  <a:lnTo>
                    <a:pt x="405765" y="877448"/>
                  </a:lnTo>
                  <a:lnTo>
                    <a:pt x="404813" y="859988"/>
                  </a:lnTo>
                  <a:lnTo>
                    <a:pt x="405130" y="842528"/>
                  </a:lnTo>
                  <a:lnTo>
                    <a:pt x="405765" y="825385"/>
                  </a:lnTo>
                  <a:lnTo>
                    <a:pt x="406400" y="816814"/>
                  </a:lnTo>
                  <a:lnTo>
                    <a:pt x="407670" y="808560"/>
                  </a:lnTo>
                  <a:lnTo>
                    <a:pt x="408623" y="800306"/>
                  </a:lnTo>
                  <a:lnTo>
                    <a:pt x="410210" y="792052"/>
                  </a:lnTo>
                  <a:lnTo>
                    <a:pt x="411480" y="783798"/>
                  </a:lnTo>
                  <a:lnTo>
                    <a:pt x="413385" y="776179"/>
                  </a:lnTo>
                  <a:lnTo>
                    <a:pt x="415607" y="768243"/>
                  </a:lnTo>
                  <a:lnTo>
                    <a:pt x="418147" y="760624"/>
                  </a:lnTo>
                  <a:lnTo>
                    <a:pt x="420687" y="752687"/>
                  </a:lnTo>
                  <a:lnTo>
                    <a:pt x="423227" y="745386"/>
                  </a:lnTo>
                  <a:lnTo>
                    <a:pt x="426403" y="738402"/>
                  </a:lnTo>
                  <a:lnTo>
                    <a:pt x="429895" y="731101"/>
                  </a:lnTo>
                  <a:lnTo>
                    <a:pt x="433387" y="724116"/>
                  </a:lnTo>
                  <a:lnTo>
                    <a:pt x="437197" y="717132"/>
                  </a:lnTo>
                  <a:lnTo>
                    <a:pt x="441007" y="710466"/>
                  </a:lnTo>
                  <a:lnTo>
                    <a:pt x="445453" y="704434"/>
                  </a:lnTo>
                  <a:lnTo>
                    <a:pt x="450215" y="697768"/>
                  </a:lnTo>
                  <a:lnTo>
                    <a:pt x="454977" y="692054"/>
                  </a:lnTo>
                  <a:lnTo>
                    <a:pt x="460057" y="686022"/>
                  </a:lnTo>
                  <a:lnTo>
                    <a:pt x="465455" y="680308"/>
                  </a:lnTo>
                  <a:lnTo>
                    <a:pt x="565785" y="579992"/>
                  </a:lnTo>
                  <a:lnTo>
                    <a:pt x="571500" y="574595"/>
                  </a:lnTo>
                  <a:lnTo>
                    <a:pt x="577533" y="569516"/>
                  </a:lnTo>
                  <a:lnTo>
                    <a:pt x="583565" y="564754"/>
                  </a:lnTo>
                  <a:lnTo>
                    <a:pt x="589915" y="559992"/>
                  </a:lnTo>
                  <a:lnTo>
                    <a:pt x="595947" y="555547"/>
                  </a:lnTo>
                  <a:lnTo>
                    <a:pt x="602933" y="551738"/>
                  </a:lnTo>
                  <a:lnTo>
                    <a:pt x="609600" y="547929"/>
                  </a:lnTo>
                  <a:lnTo>
                    <a:pt x="616585" y="544437"/>
                  </a:lnTo>
                  <a:lnTo>
                    <a:pt x="623887" y="541262"/>
                  </a:lnTo>
                  <a:lnTo>
                    <a:pt x="630873" y="537770"/>
                  </a:lnTo>
                  <a:lnTo>
                    <a:pt x="638175" y="535230"/>
                  </a:lnTo>
                  <a:lnTo>
                    <a:pt x="646113" y="532691"/>
                  </a:lnTo>
                  <a:lnTo>
                    <a:pt x="653733" y="530151"/>
                  </a:lnTo>
                  <a:lnTo>
                    <a:pt x="661670" y="527929"/>
                  </a:lnTo>
                  <a:lnTo>
                    <a:pt x="669290" y="526024"/>
                  </a:lnTo>
                  <a:lnTo>
                    <a:pt x="677545" y="524754"/>
                  </a:lnTo>
                  <a:lnTo>
                    <a:pt x="685800" y="523167"/>
                  </a:lnTo>
                  <a:lnTo>
                    <a:pt x="694055" y="522215"/>
                  </a:lnTo>
                  <a:lnTo>
                    <a:pt x="702310" y="520945"/>
                  </a:lnTo>
                  <a:lnTo>
                    <a:pt x="710883" y="520310"/>
                  </a:lnTo>
                  <a:lnTo>
                    <a:pt x="728027" y="519675"/>
                  </a:lnTo>
                  <a:lnTo>
                    <a:pt x="745490" y="519675"/>
                  </a:lnTo>
                  <a:lnTo>
                    <a:pt x="762953" y="520310"/>
                  </a:lnTo>
                  <a:lnTo>
                    <a:pt x="780733" y="521897"/>
                  </a:lnTo>
                  <a:lnTo>
                    <a:pt x="798830" y="524119"/>
                  </a:lnTo>
                  <a:lnTo>
                    <a:pt x="816610" y="526976"/>
                  </a:lnTo>
                  <a:lnTo>
                    <a:pt x="834390" y="530468"/>
                  </a:lnTo>
                  <a:lnTo>
                    <a:pt x="852170" y="534913"/>
                  </a:lnTo>
                  <a:lnTo>
                    <a:pt x="870267" y="539992"/>
                  </a:lnTo>
                  <a:lnTo>
                    <a:pt x="887730" y="545706"/>
                  </a:lnTo>
                  <a:lnTo>
                    <a:pt x="905193" y="552056"/>
                  </a:lnTo>
                  <a:lnTo>
                    <a:pt x="922337" y="558722"/>
                  </a:lnTo>
                  <a:lnTo>
                    <a:pt x="938847" y="566024"/>
                  </a:lnTo>
                  <a:lnTo>
                    <a:pt x="955357" y="573960"/>
                  </a:lnTo>
                  <a:lnTo>
                    <a:pt x="971550" y="582214"/>
                  </a:lnTo>
                  <a:lnTo>
                    <a:pt x="987107" y="591103"/>
                  </a:lnTo>
                  <a:lnTo>
                    <a:pt x="1002030" y="599991"/>
                  </a:lnTo>
                  <a:lnTo>
                    <a:pt x="1016635" y="609832"/>
                  </a:lnTo>
                  <a:lnTo>
                    <a:pt x="1030605" y="619674"/>
                  </a:lnTo>
                  <a:lnTo>
                    <a:pt x="1043623" y="630150"/>
                  </a:lnTo>
                  <a:lnTo>
                    <a:pt x="1055687" y="640943"/>
                  </a:lnTo>
                  <a:lnTo>
                    <a:pt x="1067435" y="651737"/>
                  </a:lnTo>
                  <a:lnTo>
                    <a:pt x="1221105" y="805703"/>
                  </a:lnTo>
                  <a:lnTo>
                    <a:pt x="1219517" y="784433"/>
                  </a:lnTo>
                  <a:lnTo>
                    <a:pt x="1217930" y="763164"/>
                  </a:lnTo>
                  <a:lnTo>
                    <a:pt x="1215707" y="741259"/>
                  </a:lnTo>
                  <a:lnTo>
                    <a:pt x="1212850" y="719037"/>
                  </a:lnTo>
                  <a:lnTo>
                    <a:pt x="1209040" y="693006"/>
                  </a:lnTo>
                  <a:lnTo>
                    <a:pt x="1204277" y="666340"/>
                  </a:lnTo>
                  <a:lnTo>
                    <a:pt x="1199197" y="639356"/>
                  </a:lnTo>
                  <a:lnTo>
                    <a:pt x="1193165" y="612055"/>
                  </a:lnTo>
                  <a:lnTo>
                    <a:pt x="1186180" y="584753"/>
                  </a:lnTo>
                  <a:lnTo>
                    <a:pt x="1178560" y="557135"/>
                  </a:lnTo>
                  <a:lnTo>
                    <a:pt x="1174433" y="543167"/>
                  </a:lnTo>
                  <a:lnTo>
                    <a:pt x="1169987" y="529516"/>
                  </a:lnTo>
                  <a:lnTo>
                    <a:pt x="1165225" y="515548"/>
                  </a:lnTo>
                  <a:lnTo>
                    <a:pt x="1160463" y="501898"/>
                  </a:lnTo>
                  <a:lnTo>
                    <a:pt x="1155383" y="487929"/>
                  </a:lnTo>
                  <a:lnTo>
                    <a:pt x="1149985" y="474279"/>
                  </a:lnTo>
                  <a:lnTo>
                    <a:pt x="1144587" y="460628"/>
                  </a:lnTo>
                  <a:lnTo>
                    <a:pt x="1138237" y="446978"/>
                  </a:lnTo>
                  <a:lnTo>
                    <a:pt x="1132205" y="433645"/>
                  </a:lnTo>
                  <a:lnTo>
                    <a:pt x="1125855" y="420629"/>
                  </a:lnTo>
                  <a:lnTo>
                    <a:pt x="1119187" y="406978"/>
                  </a:lnTo>
                  <a:lnTo>
                    <a:pt x="1112203" y="394280"/>
                  </a:lnTo>
                  <a:lnTo>
                    <a:pt x="1104900" y="381264"/>
                  </a:lnTo>
                  <a:lnTo>
                    <a:pt x="1097280" y="368249"/>
                  </a:lnTo>
                  <a:lnTo>
                    <a:pt x="1089025" y="355868"/>
                  </a:lnTo>
                  <a:lnTo>
                    <a:pt x="1080770" y="343487"/>
                  </a:lnTo>
                  <a:lnTo>
                    <a:pt x="1071880" y="331741"/>
                  </a:lnTo>
                  <a:lnTo>
                    <a:pt x="1063307" y="319678"/>
                  </a:lnTo>
                  <a:lnTo>
                    <a:pt x="1053783" y="307932"/>
                  </a:lnTo>
                  <a:lnTo>
                    <a:pt x="1044257" y="296186"/>
                  </a:lnTo>
                  <a:lnTo>
                    <a:pt x="1034415" y="285393"/>
                  </a:lnTo>
                  <a:lnTo>
                    <a:pt x="1023937" y="274599"/>
                  </a:lnTo>
                  <a:lnTo>
                    <a:pt x="1013460" y="264758"/>
                  </a:lnTo>
                  <a:lnTo>
                    <a:pt x="1002347" y="254917"/>
                  </a:lnTo>
                  <a:lnTo>
                    <a:pt x="991235" y="246028"/>
                  </a:lnTo>
                  <a:lnTo>
                    <a:pt x="979487" y="237457"/>
                  </a:lnTo>
                  <a:lnTo>
                    <a:pt x="967423" y="229203"/>
                  </a:lnTo>
                  <a:lnTo>
                    <a:pt x="955040" y="221584"/>
                  </a:lnTo>
                  <a:lnTo>
                    <a:pt x="942657" y="214600"/>
                  </a:lnTo>
                  <a:lnTo>
                    <a:pt x="929957" y="207934"/>
                  </a:lnTo>
                  <a:lnTo>
                    <a:pt x="916305" y="201902"/>
                  </a:lnTo>
                  <a:lnTo>
                    <a:pt x="903287" y="196505"/>
                  </a:lnTo>
                  <a:lnTo>
                    <a:pt x="889317" y="191743"/>
                  </a:lnTo>
                  <a:lnTo>
                    <a:pt x="875665" y="187616"/>
                  </a:lnTo>
                  <a:lnTo>
                    <a:pt x="861060" y="184124"/>
                  </a:lnTo>
                  <a:lnTo>
                    <a:pt x="846773" y="180632"/>
                  </a:lnTo>
                  <a:lnTo>
                    <a:pt x="832167" y="178410"/>
                  </a:lnTo>
                  <a:lnTo>
                    <a:pt x="817245" y="176823"/>
                  </a:lnTo>
                  <a:lnTo>
                    <a:pt x="802005" y="175870"/>
                  </a:lnTo>
                  <a:lnTo>
                    <a:pt x="786765" y="175553"/>
                  </a:lnTo>
                  <a:lnTo>
                    <a:pt x="770890" y="175553"/>
                  </a:lnTo>
                  <a:lnTo>
                    <a:pt x="755015" y="176823"/>
                  </a:lnTo>
                  <a:lnTo>
                    <a:pt x="738823" y="178093"/>
                  </a:lnTo>
                  <a:lnTo>
                    <a:pt x="722947" y="179997"/>
                  </a:lnTo>
                  <a:lnTo>
                    <a:pt x="706437" y="182537"/>
                  </a:lnTo>
                  <a:lnTo>
                    <a:pt x="689927" y="185712"/>
                  </a:lnTo>
                  <a:lnTo>
                    <a:pt x="674053" y="189521"/>
                  </a:lnTo>
                  <a:lnTo>
                    <a:pt x="657543" y="193648"/>
                  </a:lnTo>
                  <a:lnTo>
                    <a:pt x="641667" y="198092"/>
                  </a:lnTo>
                  <a:lnTo>
                    <a:pt x="625475" y="203172"/>
                  </a:lnTo>
                  <a:lnTo>
                    <a:pt x="609917" y="209203"/>
                  </a:lnTo>
                  <a:lnTo>
                    <a:pt x="594677" y="214918"/>
                  </a:lnTo>
                  <a:lnTo>
                    <a:pt x="578803" y="221584"/>
                  </a:lnTo>
                  <a:lnTo>
                    <a:pt x="563245" y="228568"/>
                  </a:lnTo>
                  <a:lnTo>
                    <a:pt x="548005" y="236187"/>
                  </a:lnTo>
                  <a:lnTo>
                    <a:pt x="533083" y="243806"/>
                  </a:lnTo>
                  <a:lnTo>
                    <a:pt x="518160" y="251742"/>
                  </a:lnTo>
                  <a:lnTo>
                    <a:pt x="503237" y="260631"/>
                  </a:lnTo>
                  <a:lnTo>
                    <a:pt x="488633" y="269520"/>
                  </a:lnTo>
                  <a:lnTo>
                    <a:pt x="474345" y="278726"/>
                  </a:lnTo>
                  <a:lnTo>
                    <a:pt x="460057" y="288567"/>
                  </a:lnTo>
                  <a:lnTo>
                    <a:pt x="446087" y="298726"/>
                  </a:lnTo>
                  <a:lnTo>
                    <a:pt x="432753" y="308884"/>
                  </a:lnTo>
                  <a:lnTo>
                    <a:pt x="419735" y="319995"/>
                  </a:lnTo>
                  <a:lnTo>
                    <a:pt x="406400" y="331106"/>
                  </a:lnTo>
                  <a:lnTo>
                    <a:pt x="394017" y="342535"/>
                  </a:lnTo>
                  <a:lnTo>
                    <a:pt x="381635" y="354598"/>
                  </a:lnTo>
                  <a:lnTo>
                    <a:pt x="369570" y="366661"/>
                  </a:lnTo>
                  <a:lnTo>
                    <a:pt x="358140" y="379042"/>
                  </a:lnTo>
                  <a:lnTo>
                    <a:pt x="346393" y="391423"/>
                  </a:lnTo>
                  <a:lnTo>
                    <a:pt x="335280" y="404121"/>
                  </a:lnTo>
                  <a:lnTo>
                    <a:pt x="324485" y="417137"/>
                  </a:lnTo>
                  <a:lnTo>
                    <a:pt x="314007" y="430787"/>
                  </a:lnTo>
                  <a:lnTo>
                    <a:pt x="304165" y="444121"/>
                  </a:lnTo>
                  <a:lnTo>
                    <a:pt x="294323" y="457771"/>
                  </a:lnTo>
                  <a:lnTo>
                    <a:pt x="284797" y="471422"/>
                  </a:lnTo>
                  <a:lnTo>
                    <a:pt x="275590" y="485707"/>
                  </a:lnTo>
                  <a:lnTo>
                    <a:pt x="266700" y="499993"/>
                  </a:lnTo>
                  <a:lnTo>
                    <a:pt x="258127" y="514278"/>
                  </a:lnTo>
                  <a:lnTo>
                    <a:pt x="250190" y="528881"/>
                  </a:lnTo>
                  <a:lnTo>
                    <a:pt x="242570" y="543167"/>
                  </a:lnTo>
                  <a:lnTo>
                    <a:pt x="234950" y="558087"/>
                  </a:lnTo>
                  <a:lnTo>
                    <a:pt x="227965" y="572690"/>
                  </a:lnTo>
                  <a:lnTo>
                    <a:pt x="221297" y="588245"/>
                  </a:lnTo>
                  <a:lnTo>
                    <a:pt x="214947" y="603166"/>
                  </a:lnTo>
                  <a:lnTo>
                    <a:pt x="208915" y="618404"/>
                  </a:lnTo>
                  <a:lnTo>
                    <a:pt x="203517" y="633642"/>
                  </a:lnTo>
                  <a:lnTo>
                    <a:pt x="198120" y="648879"/>
                  </a:lnTo>
                  <a:lnTo>
                    <a:pt x="193357" y="664435"/>
                  </a:lnTo>
                  <a:lnTo>
                    <a:pt x="188595" y="679673"/>
                  </a:lnTo>
                  <a:lnTo>
                    <a:pt x="184150" y="694911"/>
                  </a:lnTo>
                  <a:lnTo>
                    <a:pt x="180657" y="710466"/>
                  </a:lnTo>
                  <a:lnTo>
                    <a:pt x="176847" y="725704"/>
                  </a:lnTo>
                  <a:lnTo>
                    <a:pt x="173355" y="741259"/>
                  </a:lnTo>
                  <a:lnTo>
                    <a:pt x="170180" y="756497"/>
                  </a:lnTo>
                  <a:lnTo>
                    <a:pt x="167640" y="771735"/>
                  </a:lnTo>
                  <a:lnTo>
                    <a:pt x="165100" y="786973"/>
                  </a:lnTo>
                  <a:lnTo>
                    <a:pt x="163195" y="802528"/>
                  </a:lnTo>
                  <a:lnTo>
                    <a:pt x="161290" y="817766"/>
                  </a:lnTo>
                  <a:lnTo>
                    <a:pt x="159703" y="832686"/>
                  </a:lnTo>
                  <a:lnTo>
                    <a:pt x="158433" y="847924"/>
                  </a:lnTo>
                  <a:lnTo>
                    <a:pt x="157163" y="862845"/>
                  </a:lnTo>
                  <a:lnTo>
                    <a:pt x="156527" y="877765"/>
                  </a:lnTo>
                  <a:lnTo>
                    <a:pt x="155893" y="892686"/>
                  </a:lnTo>
                  <a:lnTo>
                    <a:pt x="155257" y="907606"/>
                  </a:lnTo>
                  <a:lnTo>
                    <a:pt x="155257" y="922209"/>
                  </a:lnTo>
                  <a:lnTo>
                    <a:pt x="155257" y="951415"/>
                  </a:lnTo>
                  <a:lnTo>
                    <a:pt x="156527" y="979986"/>
                  </a:lnTo>
                  <a:lnTo>
                    <a:pt x="158750" y="1007922"/>
                  </a:lnTo>
                  <a:lnTo>
                    <a:pt x="161290" y="1035541"/>
                  </a:lnTo>
                  <a:lnTo>
                    <a:pt x="164147" y="1062524"/>
                  </a:lnTo>
                  <a:lnTo>
                    <a:pt x="168593" y="1088873"/>
                  </a:lnTo>
                  <a:lnTo>
                    <a:pt x="173355" y="1114270"/>
                  </a:lnTo>
                  <a:lnTo>
                    <a:pt x="178435" y="1139349"/>
                  </a:lnTo>
                  <a:lnTo>
                    <a:pt x="183833" y="1163793"/>
                  </a:lnTo>
                  <a:lnTo>
                    <a:pt x="189547" y="1187602"/>
                  </a:lnTo>
                  <a:lnTo>
                    <a:pt x="195580" y="1210459"/>
                  </a:lnTo>
                  <a:lnTo>
                    <a:pt x="201613" y="1232363"/>
                  </a:lnTo>
                  <a:lnTo>
                    <a:pt x="208280" y="1253950"/>
                  </a:lnTo>
                  <a:lnTo>
                    <a:pt x="214313" y="1274585"/>
                  </a:lnTo>
                  <a:lnTo>
                    <a:pt x="220980" y="1294585"/>
                  </a:lnTo>
                  <a:lnTo>
                    <a:pt x="227647" y="1313632"/>
                  </a:lnTo>
                  <a:lnTo>
                    <a:pt x="234633" y="1332044"/>
                  </a:lnTo>
                  <a:lnTo>
                    <a:pt x="247333" y="1366330"/>
                  </a:lnTo>
                  <a:lnTo>
                    <a:pt x="259715" y="1397758"/>
                  </a:lnTo>
                  <a:lnTo>
                    <a:pt x="265430" y="1412043"/>
                  </a:lnTo>
                  <a:lnTo>
                    <a:pt x="271145" y="1425376"/>
                  </a:lnTo>
                  <a:lnTo>
                    <a:pt x="277177" y="1437757"/>
                  </a:lnTo>
                  <a:lnTo>
                    <a:pt x="282575" y="1449503"/>
                  </a:lnTo>
                  <a:lnTo>
                    <a:pt x="301307" y="1486963"/>
                  </a:lnTo>
                  <a:lnTo>
                    <a:pt x="316865" y="1518391"/>
                  </a:lnTo>
                  <a:lnTo>
                    <a:pt x="317183" y="1518708"/>
                  </a:lnTo>
                  <a:lnTo>
                    <a:pt x="319405" y="1523470"/>
                  </a:lnTo>
                  <a:lnTo>
                    <a:pt x="321310" y="1528549"/>
                  </a:lnTo>
                  <a:lnTo>
                    <a:pt x="322897" y="1533311"/>
                  </a:lnTo>
                  <a:lnTo>
                    <a:pt x="324167" y="1538073"/>
                  </a:lnTo>
                  <a:lnTo>
                    <a:pt x="325755" y="1543152"/>
                  </a:lnTo>
                  <a:lnTo>
                    <a:pt x="326390" y="1547914"/>
                  </a:lnTo>
                  <a:lnTo>
                    <a:pt x="327025" y="1552993"/>
                  </a:lnTo>
                  <a:lnTo>
                    <a:pt x="327343" y="1557755"/>
                  </a:lnTo>
                  <a:lnTo>
                    <a:pt x="327660" y="1562835"/>
                  </a:lnTo>
                  <a:lnTo>
                    <a:pt x="327343" y="1567596"/>
                  </a:lnTo>
                  <a:lnTo>
                    <a:pt x="327343" y="1572676"/>
                  </a:lnTo>
                  <a:lnTo>
                    <a:pt x="326707" y="1577438"/>
                  </a:lnTo>
                  <a:lnTo>
                    <a:pt x="326073" y="1582199"/>
                  </a:lnTo>
                  <a:lnTo>
                    <a:pt x="324803" y="1586961"/>
                  </a:lnTo>
                  <a:lnTo>
                    <a:pt x="323850" y="1591723"/>
                  </a:lnTo>
                  <a:lnTo>
                    <a:pt x="322263" y="1596485"/>
                  </a:lnTo>
                  <a:lnTo>
                    <a:pt x="320993" y="1600612"/>
                  </a:lnTo>
                  <a:lnTo>
                    <a:pt x="318770" y="1605374"/>
                  </a:lnTo>
                  <a:lnTo>
                    <a:pt x="316865" y="1609818"/>
                  </a:lnTo>
                  <a:lnTo>
                    <a:pt x="314325" y="1614262"/>
                  </a:lnTo>
                  <a:lnTo>
                    <a:pt x="311785" y="1618389"/>
                  </a:lnTo>
                  <a:lnTo>
                    <a:pt x="309245" y="1622199"/>
                  </a:lnTo>
                  <a:lnTo>
                    <a:pt x="306387" y="1626326"/>
                  </a:lnTo>
                  <a:lnTo>
                    <a:pt x="302895" y="1630135"/>
                  </a:lnTo>
                  <a:lnTo>
                    <a:pt x="299720" y="1633945"/>
                  </a:lnTo>
                  <a:lnTo>
                    <a:pt x="296545" y="1637119"/>
                  </a:lnTo>
                  <a:lnTo>
                    <a:pt x="292735" y="1640611"/>
                  </a:lnTo>
                  <a:lnTo>
                    <a:pt x="288925" y="1643786"/>
                  </a:lnTo>
                  <a:lnTo>
                    <a:pt x="284797" y="1646643"/>
                  </a:lnTo>
                  <a:lnTo>
                    <a:pt x="280353" y="1649500"/>
                  </a:lnTo>
                  <a:lnTo>
                    <a:pt x="275907" y="1652040"/>
                  </a:lnTo>
                  <a:lnTo>
                    <a:pt x="271145" y="1654579"/>
                  </a:lnTo>
                  <a:lnTo>
                    <a:pt x="266700" y="1656801"/>
                  </a:lnTo>
                  <a:lnTo>
                    <a:pt x="261937" y="1658706"/>
                  </a:lnTo>
                  <a:lnTo>
                    <a:pt x="257175" y="1660611"/>
                  </a:lnTo>
                  <a:lnTo>
                    <a:pt x="252095" y="1661881"/>
                  </a:lnTo>
                  <a:lnTo>
                    <a:pt x="247333" y="1663151"/>
                  </a:lnTo>
                  <a:lnTo>
                    <a:pt x="242253" y="1664103"/>
                  </a:lnTo>
                  <a:lnTo>
                    <a:pt x="237490" y="1664420"/>
                  </a:lnTo>
                  <a:lnTo>
                    <a:pt x="232410" y="1665373"/>
                  </a:lnTo>
                  <a:lnTo>
                    <a:pt x="227647" y="1665373"/>
                  </a:lnTo>
                  <a:lnTo>
                    <a:pt x="222567" y="1665373"/>
                  </a:lnTo>
                  <a:lnTo>
                    <a:pt x="217805" y="1664738"/>
                  </a:lnTo>
                  <a:lnTo>
                    <a:pt x="213043" y="1664420"/>
                  </a:lnTo>
                  <a:lnTo>
                    <a:pt x="207963" y="1663786"/>
                  </a:lnTo>
                  <a:lnTo>
                    <a:pt x="203200" y="1662833"/>
                  </a:lnTo>
                  <a:lnTo>
                    <a:pt x="198437" y="1661563"/>
                  </a:lnTo>
                  <a:lnTo>
                    <a:pt x="193993" y="1660294"/>
                  </a:lnTo>
                  <a:lnTo>
                    <a:pt x="189230" y="1658389"/>
                  </a:lnTo>
                  <a:lnTo>
                    <a:pt x="184785" y="1656484"/>
                  </a:lnTo>
                  <a:lnTo>
                    <a:pt x="180657" y="1654262"/>
                  </a:lnTo>
                  <a:lnTo>
                    <a:pt x="176213" y="1652040"/>
                  </a:lnTo>
                  <a:lnTo>
                    <a:pt x="171767" y="1649500"/>
                  </a:lnTo>
                  <a:lnTo>
                    <a:pt x="167640" y="1646643"/>
                  </a:lnTo>
                  <a:lnTo>
                    <a:pt x="163830" y="1643786"/>
                  </a:lnTo>
                  <a:lnTo>
                    <a:pt x="160020" y="1640929"/>
                  </a:lnTo>
                  <a:lnTo>
                    <a:pt x="156527" y="1637437"/>
                  </a:lnTo>
                  <a:lnTo>
                    <a:pt x="152717" y="1633945"/>
                  </a:lnTo>
                  <a:lnTo>
                    <a:pt x="149543" y="1630135"/>
                  </a:lnTo>
                  <a:lnTo>
                    <a:pt x="146367" y="1626326"/>
                  </a:lnTo>
                  <a:lnTo>
                    <a:pt x="143510" y="1622199"/>
                  </a:lnTo>
                  <a:lnTo>
                    <a:pt x="140335" y="1617754"/>
                  </a:lnTo>
                  <a:lnTo>
                    <a:pt x="137795" y="1613628"/>
                  </a:lnTo>
                  <a:lnTo>
                    <a:pt x="135255" y="1609183"/>
                  </a:lnTo>
                  <a:lnTo>
                    <a:pt x="131763" y="1601247"/>
                  </a:lnTo>
                  <a:lnTo>
                    <a:pt x="128270" y="1592041"/>
                  </a:lnTo>
                  <a:lnTo>
                    <a:pt x="118427" y="1565057"/>
                  </a:lnTo>
                  <a:lnTo>
                    <a:pt x="111760" y="1545057"/>
                  </a:lnTo>
                  <a:lnTo>
                    <a:pt x="103505" y="1521248"/>
                  </a:lnTo>
                  <a:lnTo>
                    <a:pt x="94615" y="1493312"/>
                  </a:lnTo>
                  <a:lnTo>
                    <a:pt x="84455" y="1461566"/>
                  </a:lnTo>
                  <a:lnTo>
                    <a:pt x="73025" y="1426329"/>
                  </a:lnTo>
                  <a:lnTo>
                    <a:pt x="67627" y="1407281"/>
                  </a:lnTo>
                  <a:lnTo>
                    <a:pt x="61595" y="1387282"/>
                  </a:lnTo>
                  <a:lnTo>
                    <a:pt x="55880" y="1366330"/>
                  </a:lnTo>
                  <a:lnTo>
                    <a:pt x="50165" y="1344743"/>
                  </a:lnTo>
                  <a:lnTo>
                    <a:pt x="44450" y="1321886"/>
                  </a:lnTo>
                  <a:lnTo>
                    <a:pt x="39053" y="1298394"/>
                  </a:lnTo>
                  <a:lnTo>
                    <a:pt x="33655" y="1273950"/>
                  </a:lnTo>
                  <a:lnTo>
                    <a:pt x="28575" y="1248236"/>
                  </a:lnTo>
                  <a:lnTo>
                    <a:pt x="23813" y="1222522"/>
                  </a:lnTo>
                  <a:lnTo>
                    <a:pt x="19367" y="1195538"/>
                  </a:lnTo>
                  <a:lnTo>
                    <a:pt x="14923" y="1167602"/>
                  </a:lnTo>
                  <a:lnTo>
                    <a:pt x="11430" y="1139031"/>
                  </a:lnTo>
                  <a:lnTo>
                    <a:pt x="7620" y="1109825"/>
                  </a:lnTo>
                  <a:lnTo>
                    <a:pt x="4763" y="1079667"/>
                  </a:lnTo>
                  <a:lnTo>
                    <a:pt x="2540" y="1049191"/>
                  </a:lnTo>
                  <a:lnTo>
                    <a:pt x="1270" y="1017763"/>
                  </a:lnTo>
                  <a:lnTo>
                    <a:pt x="0" y="985700"/>
                  </a:lnTo>
                  <a:lnTo>
                    <a:pt x="0" y="953002"/>
                  </a:lnTo>
                  <a:lnTo>
                    <a:pt x="0" y="936177"/>
                  </a:lnTo>
                  <a:lnTo>
                    <a:pt x="635" y="919352"/>
                  </a:lnTo>
                  <a:lnTo>
                    <a:pt x="1270" y="902527"/>
                  </a:lnTo>
                  <a:lnTo>
                    <a:pt x="2223" y="885384"/>
                  </a:lnTo>
                  <a:lnTo>
                    <a:pt x="3493" y="868241"/>
                  </a:lnTo>
                  <a:lnTo>
                    <a:pt x="4763" y="850781"/>
                  </a:lnTo>
                  <a:lnTo>
                    <a:pt x="6350" y="833639"/>
                  </a:lnTo>
                  <a:lnTo>
                    <a:pt x="8573" y="816179"/>
                  </a:lnTo>
                  <a:lnTo>
                    <a:pt x="10795" y="798401"/>
                  </a:lnTo>
                  <a:lnTo>
                    <a:pt x="13335" y="780941"/>
                  </a:lnTo>
                  <a:lnTo>
                    <a:pt x="16193" y="763164"/>
                  </a:lnTo>
                  <a:lnTo>
                    <a:pt x="19050" y="745069"/>
                  </a:lnTo>
                  <a:lnTo>
                    <a:pt x="22860" y="727291"/>
                  </a:lnTo>
                  <a:lnTo>
                    <a:pt x="26353" y="709514"/>
                  </a:lnTo>
                  <a:lnTo>
                    <a:pt x="30480" y="691736"/>
                  </a:lnTo>
                  <a:lnTo>
                    <a:pt x="35243" y="673324"/>
                  </a:lnTo>
                  <a:lnTo>
                    <a:pt x="40005" y="655546"/>
                  </a:lnTo>
                  <a:lnTo>
                    <a:pt x="45085" y="637451"/>
                  </a:lnTo>
                  <a:lnTo>
                    <a:pt x="50800" y="619356"/>
                  </a:lnTo>
                  <a:lnTo>
                    <a:pt x="56515" y="601261"/>
                  </a:lnTo>
                  <a:lnTo>
                    <a:pt x="62865" y="583166"/>
                  </a:lnTo>
                  <a:lnTo>
                    <a:pt x="69850" y="565071"/>
                  </a:lnTo>
                  <a:lnTo>
                    <a:pt x="76517" y="546976"/>
                  </a:lnTo>
                  <a:lnTo>
                    <a:pt x="84455" y="529199"/>
                  </a:lnTo>
                  <a:lnTo>
                    <a:pt x="92393" y="511104"/>
                  </a:lnTo>
                  <a:lnTo>
                    <a:pt x="100647" y="493326"/>
                  </a:lnTo>
                  <a:lnTo>
                    <a:pt x="109220" y="475866"/>
                  </a:lnTo>
                  <a:lnTo>
                    <a:pt x="118110" y="458089"/>
                  </a:lnTo>
                  <a:lnTo>
                    <a:pt x="127635" y="440629"/>
                  </a:lnTo>
                  <a:lnTo>
                    <a:pt x="137477" y="423486"/>
                  </a:lnTo>
                  <a:lnTo>
                    <a:pt x="147955" y="406343"/>
                  </a:lnTo>
                  <a:lnTo>
                    <a:pt x="158750" y="389201"/>
                  </a:lnTo>
                  <a:lnTo>
                    <a:pt x="169545" y="372376"/>
                  </a:lnTo>
                  <a:lnTo>
                    <a:pt x="181293" y="355550"/>
                  </a:lnTo>
                  <a:lnTo>
                    <a:pt x="193040" y="339360"/>
                  </a:lnTo>
                  <a:lnTo>
                    <a:pt x="205423" y="322852"/>
                  </a:lnTo>
                  <a:lnTo>
                    <a:pt x="218123" y="306662"/>
                  </a:lnTo>
                  <a:lnTo>
                    <a:pt x="231140" y="291107"/>
                  </a:lnTo>
                  <a:lnTo>
                    <a:pt x="245110" y="275869"/>
                  </a:lnTo>
                  <a:lnTo>
                    <a:pt x="258763" y="260631"/>
                  </a:lnTo>
                  <a:lnTo>
                    <a:pt x="273050" y="245711"/>
                  </a:lnTo>
                  <a:lnTo>
                    <a:pt x="287973" y="231108"/>
                  </a:lnTo>
                  <a:lnTo>
                    <a:pt x="302895" y="216822"/>
                  </a:lnTo>
                  <a:lnTo>
                    <a:pt x="318453" y="202854"/>
                  </a:lnTo>
                  <a:lnTo>
                    <a:pt x="334327" y="189521"/>
                  </a:lnTo>
                  <a:lnTo>
                    <a:pt x="350520" y="175870"/>
                  </a:lnTo>
                  <a:lnTo>
                    <a:pt x="366713" y="162855"/>
                  </a:lnTo>
                  <a:lnTo>
                    <a:pt x="383540" y="150474"/>
                  </a:lnTo>
                  <a:lnTo>
                    <a:pt x="400685" y="138093"/>
                  </a:lnTo>
                  <a:lnTo>
                    <a:pt x="418147" y="126347"/>
                  </a:lnTo>
                  <a:lnTo>
                    <a:pt x="435927" y="115236"/>
                  </a:lnTo>
                  <a:lnTo>
                    <a:pt x="454025" y="103808"/>
                  </a:lnTo>
                  <a:lnTo>
                    <a:pt x="472440" y="93332"/>
                  </a:lnTo>
                  <a:lnTo>
                    <a:pt x="491173" y="83491"/>
                  </a:lnTo>
                  <a:lnTo>
                    <a:pt x="509905" y="73650"/>
                  </a:lnTo>
                  <a:lnTo>
                    <a:pt x="529273" y="64444"/>
                  </a:lnTo>
                  <a:lnTo>
                    <a:pt x="548957" y="55872"/>
                  </a:lnTo>
                  <a:lnTo>
                    <a:pt x="568960" y="47618"/>
                  </a:lnTo>
                  <a:lnTo>
                    <a:pt x="588963" y="39999"/>
                  </a:lnTo>
                  <a:lnTo>
                    <a:pt x="609600" y="33015"/>
                  </a:lnTo>
                  <a:lnTo>
                    <a:pt x="629920" y="26666"/>
                  </a:lnTo>
                  <a:lnTo>
                    <a:pt x="651193" y="21270"/>
                  </a:lnTo>
                  <a:lnTo>
                    <a:pt x="671830" y="16190"/>
                  </a:lnTo>
                  <a:lnTo>
                    <a:pt x="693420" y="11428"/>
                  </a:lnTo>
                  <a:lnTo>
                    <a:pt x="714375" y="7619"/>
                  </a:lnTo>
                  <a:lnTo>
                    <a:pt x="736283" y="4762"/>
                  </a:lnTo>
                  <a:lnTo>
                    <a:pt x="758190" y="2540"/>
                  </a:lnTo>
                  <a:lnTo>
                    <a:pt x="780415" y="635"/>
                  </a:lnTo>
                  <a:lnTo>
                    <a:pt x="802640" y="0"/>
                  </a:lnTo>
                  <a:close/>
                </a:path>
              </a:pathLst>
            </a:custGeom>
            <a:solidFill>
              <a:srgbClr val="BF1A20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1" name="KSO_Shape"/>
            <p:cNvSpPr/>
            <p:nvPr/>
          </p:nvSpPr>
          <p:spPr bwMode="auto">
            <a:xfrm rot="3512795">
              <a:off x="6322219" y="4918869"/>
              <a:ext cx="276225" cy="271463"/>
            </a:xfrm>
            <a:custGeom>
              <a:avLst/>
              <a:gdLst>
                <a:gd name="T0" fmla="*/ 31 w 99"/>
                <a:gd name="T1" fmla="*/ 1 h 97"/>
                <a:gd name="T2" fmla="*/ 50 w 99"/>
                <a:gd name="T3" fmla="*/ 21 h 97"/>
                <a:gd name="T4" fmla="*/ 50 w 99"/>
                <a:gd name="T5" fmla="*/ 23 h 97"/>
                <a:gd name="T6" fmla="*/ 44 w 99"/>
                <a:gd name="T7" fmla="*/ 37 h 97"/>
                <a:gd name="T8" fmla="*/ 37 w 99"/>
                <a:gd name="T9" fmla="*/ 30 h 97"/>
                <a:gd name="T10" fmla="*/ 34 w 99"/>
                <a:gd name="T11" fmla="*/ 20 h 97"/>
                <a:gd name="T12" fmla="*/ 24 w 99"/>
                <a:gd name="T13" fmla="*/ 16 h 97"/>
                <a:gd name="T14" fmla="*/ 17 w 99"/>
                <a:gd name="T15" fmla="*/ 9 h 97"/>
                <a:gd name="T16" fmla="*/ 31 w 99"/>
                <a:gd name="T17" fmla="*/ 1 h 97"/>
                <a:gd name="T18" fmla="*/ 23 w 99"/>
                <a:gd name="T19" fmla="*/ 21 h 97"/>
                <a:gd name="T20" fmla="*/ 24 w 99"/>
                <a:gd name="T21" fmla="*/ 30 h 97"/>
                <a:gd name="T22" fmla="*/ 33 w 99"/>
                <a:gd name="T23" fmla="*/ 31 h 97"/>
                <a:gd name="T24" fmla="*/ 32 w 99"/>
                <a:gd name="T25" fmla="*/ 22 h 97"/>
                <a:gd name="T26" fmla="*/ 23 w 99"/>
                <a:gd name="T27" fmla="*/ 21 h 97"/>
                <a:gd name="T28" fmla="*/ 2 w 99"/>
                <a:gd name="T29" fmla="*/ 35 h 97"/>
                <a:gd name="T30" fmla="*/ 0 w 99"/>
                <a:gd name="T31" fmla="*/ 40 h 97"/>
                <a:gd name="T32" fmla="*/ 48 w 99"/>
                <a:gd name="T33" fmla="*/ 88 h 97"/>
                <a:gd name="T34" fmla="*/ 89 w 99"/>
                <a:gd name="T35" fmla="*/ 47 h 97"/>
                <a:gd name="T36" fmla="*/ 42 w 99"/>
                <a:gd name="T37" fmla="*/ 0 h 97"/>
                <a:gd name="T38" fmla="*/ 37 w 99"/>
                <a:gd name="T39" fmla="*/ 1 h 97"/>
                <a:gd name="T40" fmla="*/ 53 w 99"/>
                <a:gd name="T41" fmla="*/ 18 h 97"/>
                <a:gd name="T42" fmla="*/ 54 w 99"/>
                <a:gd name="T43" fmla="*/ 19 h 97"/>
                <a:gd name="T44" fmla="*/ 54 w 99"/>
                <a:gd name="T45" fmla="*/ 20 h 97"/>
                <a:gd name="T46" fmla="*/ 54 w 99"/>
                <a:gd name="T47" fmla="*/ 24 h 97"/>
                <a:gd name="T48" fmla="*/ 44 w 99"/>
                <a:gd name="T49" fmla="*/ 44 h 97"/>
                <a:gd name="T50" fmla="*/ 25 w 99"/>
                <a:gd name="T51" fmla="*/ 53 h 97"/>
                <a:gd name="T52" fmla="*/ 21 w 99"/>
                <a:gd name="T53" fmla="*/ 53 h 97"/>
                <a:gd name="T54" fmla="*/ 20 w 99"/>
                <a:gd name="T55" fmla="*/ 53 h 97"/>
                <a:gd name="T56" fmla="*/ 19 w 99"/>
                <a:gd name="T57" fmla="*/ 52 h 97"/>
                <a:gd name="T58" fmla="*/ 2 w 99"/>
                <a:gd name="T59" fmla="*/ 35 h 97"/>
                <a:gd name="T60" fmla="*/ 12 w 99"/>
                <a:gd name="T61" fmla="*/ 14 h 97"/>
                <a:gd name="T62" fmla="*/ 3 w 99"/>
                <a:gd name="T63" fmla="*/ 28 h 97"/>
                <a:gd name="T64" fmla="*/ 23 w 99"/>
                <a:gd name="T65" fmla="*/ 48 h 97"/>
                <a:gd name="T66" fmla="*/ 24 w 99"/>
                <a:gd name="T67" fmla="*/ 48 h 97"/>
                <a:gd name="T68" fmla="*/ 39 w 99"/>
                <a:gd name="T69" fmla="*/ 42 h 97"/>
                <a:gd name="T70" fmla="*/ 32 w 99"/>
                <a:gd name="T71" fmla="*/ 35 h 97"/>
                <a:gd name="T72" fmla="*/ 22 w 99"/>
                <a:gd name="T73" fmla="*/ 31 h 97"/>
                <a:gd name="T74" fmla="*/ 18 w 99"/>
                <a:gd name="T75" fmla="*/ 21 h 97"/>
                <a:gd name="T76" fmla="*/ 12 w 99"/>
                <a:gd name="T77" fmla="*/ 14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" h="97">
                  <a:moveTo>
                    <a:pt x="31" y="1"/>
                  </a:moveTo>
                  <a:cubicBezTo>
                    <a:pt x="50" y="21"/>
                    <a:pt x="50" y="21"/>
                    <a:pt x="50" y="21"/>
                  </a:cubicBezTo>
                  <a:cubicBezTo>
                    <a:pt x="50" y="21"/>
                    <a:pt x="50" y="22"/>
                    <a:pt x="50" y="23"/>
                  </a:cubicBezTo>
                  <a:cubicBezTo>
                    <a:pt x="50" y="28"/>
                    <a:pt x="48" y="33"/>
                    <a:pt x="44" y="37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8" y="27"/>
                    <a:pt x="36" y="23"/>
                    <a:pt x="34" y="20"/>
                  </a:cubicBezTo>
                  <a:cubicBezTo>
                    <a:pt x="31" y="17"/>
                    <a:pt x="27" y="16"/>
                    <a:pt x="24" y="16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1" y="6"/>
                    <a:pt x="25" y="3"/>
                    <a:pt x="31" y="1"/>
                  </a:cubicBezTo>
                  <a:close/>
                  <a:moveTo>
                    <a:pt x="23" y="21"/>
                  </a:moveTo>
                  <a:cubicBezTo>
                    <a:pt x="21" y="23"/>
                    <a:pt x="21" y="27"/>
                    <a:pt x="24" y="30"/>
                  </a:cubicBezTo>
                  <a:cubicBezTo>
                    <a:pt x="27" y="32"/>
                    <a:pt x="31" y="33"/>
                    <a:pt x="33" y="31"/>
                  </a:cubicBezTo>
                  <a:cubicBezTo>
                    <a:pt x="35" y="29"/>
                    <a:pt x="34" y="25"/>
                    <a:pt x="32" y="22"/>
                  </a:cubicBezTo>
                  <a:cubicBezTo>
                    <a:pt x="29" y="19"/>
                    <a:pt x="25" y="18"/>
                    <a:pt x="23" y="21"/>
                  </a:cubicBezTo>
                  <a:close/>
                  <a:moveTo>
                    <a:pt x="2" y="35"/>
                  </a:moveTo>
                  <a:cubicBezTo>
                    <a:pt x="1" y="36"/>
                    <a:pt x="1" y="38"/>
                    <a:pt x="0" y="4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70" y="97"/>
                    <a:pt x="99" y="72"/>
                    <a:pt x="89" y="47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40" y="0"/>
                    <a:pt x="38" y="0"/>
                    <a:pt x="37" y="1"/>
                  </a:cubicBezTo>
                  <a:cubicBezTo>
                    <a:pt x="53" y="18"/>
                    <a:pt x="53" y="18"/>
                    <a:pt x="53" y="18"/>
                  </a:cubicBezTo>
                  <a:cubicBezTo>
                    <a:pt x="54" y="19"/>
                    <a:pt x="54" y="19"/>
                    <a:pt x="54" y="19"/>
                  </a:cubicBezTo>
                  <a:cubicBezTo>
                    <a:pt x="54" y="20"/>
                    <a:pt x="54" y="20"/>
                    <a:pt x="54" y="20"/>
                  </a:cubicBezTo>
                  <a:cubicBezTo>
                    <a:pt x="54" y="21"/>
                    <a:pt x="54" y="22"/>
                    <a:pt x="54" y="24"/>
                  </a:cubicBezTo>
                  <a:cubicBezTo>
                    <a:pt x="54" y="31"/>
                    <a:pt x="50" y="38"/>
                    <a:pt x="44" y="44"/>
                  </a:cubicBezTo>
                  <a:cubicBezTo>
                    <a:pt x="39" y="49"/>
                    <a:pt x="32" y="52"/>
                    <a:pt x="25" y="53"/>
                  </a:cubicBezTo>
                  <a:cubicBezTo>
                    <a:pt x="24" y="53"/>
                    <a:pt x="22" y="53"/>
                    <a:pt x="21" y="53"/>
                  </a:cubicBezTo>
                  <a:cubicBezTo>
                    <a:pt x="20" y="53"/>
                    <a:pt x="20" y="53"/>
                    <a:pt x="20" y="53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2" y="35"/>
                    <a:pt x="2" y="35"/>
                    <a:pt x="2" y="35"/>
                  </a:cubicBezTo>
                  <a:close/>
                  <a:moveTo>
                    <a:pt x="12" y="14"/>
                  </a:moveTo>
                  <a:cubicBezTo>
                    <a:pt x="8" y="18"/>
                    <a:pt x="5" y="23"/>
                    <a:pt x="3" y="28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23" y="48"/>
                    <a:pt x="24" y="48"/>
                    <a:pt x="24" y="48"/>
                  </a:cubicBezTo>
                  <a:cubicBezTo>
                    <a:pt x="29" y="48"/>
                    <a:pt x="35" y="46"/>
                    <a:pt x="39" y="42"/>
                  </a:cubicBezTo>
                  <a:cubicBezTo>
                    <a:pt x="32" y="35"/>
                    <a:pt x="32" y="35"/>
                    <a:pt x="32" y="35"/>
                  </a:cubicBezTo>
                  <a:cubicBezTo>
                    <a:pt x="29" y="36"/>
                    <a:pt x="25" y="34"/>
                    <a:pt x="22" y="31"/>
                  </a:cubicBezTo>
                  <a:cubicBezTo>
                    <a:pt x="19" y="28"/>
                    <a:pt x="18" y="24"/>
                    <a:pt x="18" y="21"/>
                  </a:cubicBezTo>
                  <a:lnTo>
                    <a:pt x="12" y="14"/>
                  </a:lnTo>
                  <a:close/>
                </a:path>
              </a:pathLst>
            </a:custGeom>
            <a:solidFill>
              <a:srgbClr val="1F4E79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2" name="KSO_Shape"/>
            <p:cNvSpPr/>
            <p:nvPr/>
          </p:nvSpPr>
          <p:spPr bwMode="auto">
            <a:xfrm>
              <a:off x="6581775" y="2606675"/>
              <a:ext cx="638175" cy="331788"/>
            </a:xfrm>
            <a:custGeom>
              <a:avLst/>
              <a:gdLst>
                <a:gd name="T0" fmla="*/ 4109878 w 7991396"/>
                <a:gd name="T1" fmla="*/ 0 h 4172540"/>
                <a:gd name="T2" fmla="*/ 5415487 w 7991396"/>
                <a:gd name="T3" fmla="*/ 816050 h 4172540"/>
                <a:gd name="T4" fmla="*/ 6027418 w 7991396"/>
                <a:gd name="T5" fmla="*/ 677951 h 4172540"/>
                <a:gd name="T6" fmla="*/ 7489804 w 7991396"/>
                <a:gd name="T7" fmla="*/ 2140332 h 4172540"/>
                <a:gd name="T8" fmla="*/ 7483396 w 7991396"/>
                <a:gd name="T9" fmla="*/ 2203898 h 4172540"/>
                <a:gd name="T10" fmla="*/ 7991396 w 7991396"/>
                <a:gd name="T11" fmla="*/ 3146665 h 4172540"/>
                <a:gd name="T12" fmla="*/ 7456648 w 7991396"/>
                <a:gd name="T13" fmla="*/ 4106801 h 4172540"/>
                <a:gd name="T14" fmla="*/ 7330940 w 7991396"/>
                <a:gd name="T15" fmla="*/ 4172540 h 4172540"/>
                <a:gd name="T16" fmla="*/ 1079370 w 7991396"/>
                <a:gd name="T17" fmla="*/ 4172540 h 4172540"/>
                <a:gd name="T18" fmla="*/ 1015130 w 7991396"/>
                <a:gd name="T19" fmla="*/ 4169296 h 4172540"/>
                <a:gd name="T20" fmla="*/ 0 w 7991396"/>
                <a:gd name="T21" fmla="*/ 3044397 h 4172540"/>
                <a:gd name="T22" fmla="*/ 1130742 w 7991396"/>
                <a:gd name="T23" fmla="*/ 1913659 h 4172540"/>
                <a:gd name="T24" fmla="*/ 1346871 w 7991396"/>
                <a:gd name="T25" fmla="*/ 1935445 h 4172540"/>
                <a:gd name="T26" fmla="*/ 2261481 w 7991396"/>
                <a:gd name="T27" fmla="*/ 1462386 h 4172540"/>
                <a:gd name="T28" fmla="*/ 2653668 w 7991396"/>
                <a:gd name="T29" fmla="*/ 1536361 h 4172540"/>
                <a:gd name="T30" fmla="*/ 2647492 w 7991396"/>
                <a:gd name="T31" fmla="*/ 1462386 h 4172540"/>
                <a:gd name="T32" fmla="*/ 4109878 w 7991396"/>
                <a:gd name="T33" fmla="*/ 0 h 41725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991396" h="4172540">
                  <a:moveTo>
                    <a:pt x="4109878" y="0"/>
                  </a:moveTo>
                  <a:cubicBezTo>
                    <a:pt x="4684462" y="0"/>
                    <a:pt x="5181648" y="331374"/>
                    <a:pt x="5415487" y="816050"/>
                  </a:cubicBezTo>
                  <a:cubicBezTo>
                    <a:pt x="5600435" y="726143"/>
                    <a:pt x="5808299" y="677951"/>
                    <a:pt x="6027418" y="677951"/>
                  </a:cubicBezTo>
                  <a:cubicBezTo>
                    <a:pt x="6835073" y="677951"/>
                    <a:pt x="7489804" y="1332682"/>
                    <a:pt x="7489804" y="2140332"/>
                  </a:cubicBezTo>
                  <a:lnTo>
                    <a:pt x="7483396" y="2203898"/>
                  </a:lnTo>
                  <a:cubicBezTo>
                    <a:pt x="7789726" y="2405463"/>
                    <a:pt x="7991396" y="2752511"/>
                    <a:pt x="7991396" y="3146665"/>
                  </a:cubicBezTo>
                  <a:cubicBezTo>
                    <a:pt x="7991396" y="3552291"/>
                    <a:pt x="7777816" y="3908032"/>
                    <a:pt x="7456648" y="4106801"/>
                  </a:cubicBezTo>
                  <a:lnTo>
                    <a:pt x="7330940" y="4172540"/>
                  </a:lnTo>
                  <a:lnTo>
                    <a:pt x="1079370" y="4172540"/>
                  </a:lnTo>
                  <a:lnTo>
                    <a:pt x="1015130" y="4169296"/>
                  </a:lnTo>
                  <a:cubicBezTo>
                    <a:pt x="444946" y="4111392"/>
                    <a:pt x="0" y="3629859"/>
                    <a:pt x="0" y="3044397"/>
                  </a:cubicBezTo>
                  <a:cubicBezTo>
                    <a:pt x="0" y="2419908"/>
                    <a:pt x="506249" y="1913659"/>
                    <a:pt x="1130742" y="1913659"/>
                  </a:cubicBezTo>
                  <a:lnTo>
                    <a:pt x="1346871" y="1935445"/>
                  </a:lnTo>
                  <a:cubicBezTo>
                    <a:pt x="1548513" y="1648023"/>
                    <a:pt x="1883314" y="1462386"/>
                    <a:pt x="2261481" y="1462386"/>
                  </a:cubicBezTo>
                  <a:cubicBezTo>
                    <a:pt x="2399871" y="1462386"/>
                    <a:pt x="2532456" y="1487244"/>
                    <a:pt x="2653668" y="1536361"/>
                  </a:cubicBezTo>
                  <a:cubicBezTo>
                    <a:pt x="2648116" y="1512003"/>
                    <a:pt x="2647492" y="1487266"/>
                    <a:pt x="2647492" y="1462386"/>
                  </a:cubicBezTo>
                  <a:cubicBezTo>
                    <a:pt x="2647492" y="654731"/>
                    <a:pt x="3302223" y="0"/>
                    <a:pt x="4109878" y="0"/>
                  </a:cubicBezTo>
                  <a:close/>
                </a:path>
              </a:pathLst>
            </a:custGeom>
            <a:solidFill>
              <a:srgbClr val="E53427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3" name="KSO_Shape"/>
            <p:cNvSpPr/>
            <p:nvPr/>
          </p:nvSpPr>
          <p:spPr bwMode="auto">
            <a:xfrm>
              <a:off x="4489450" y="1100138"/>
              <a:ext cx="358775" cy="358775"/>
            </a:xfrm>
            <a:custGeom>
              <a:avLst/>
              <a:gdLst>
                <a:gd name="T0" fmla="*/ 347074 w 900473"/>
                <a:gd name="T1" fmla="*/ 203047 h 900473"/>
                <a:gd name="T2" fmla="*/ 692767 w 900473"/>
                <a:gd name="T3" fmla="*/ 451973 h 900473"/>
                <a:gd name="T4" fmla="*/ 347074 w 900473"/>
                <a:gd name="T5" fmla="*/ 700898 h 900473"/>
                <a:gd name="T6" fmla="*/ 347074 w 900473"/>
                <a:gd name="T7" fmla="*/ 203047 h 900473"/>
                <a:gd name="T8" fmla="*/ 450237 w 900473"/>
                <a:gd name="T9" fmla="*/ 63807 h 900473"/>
                <a:gd name="T10" fmla="*/ 63807 w 900473"/>
                <a:gd name="T11" fmla="*/ 450237 h 900473"/>
                <a:gd name="T12" fmla="*/ 450237 w 900473"/>
                <a:gd name="T13" fmla="*/ 836666 h 900473"/>
                <a:gd name="T14" fmla="*/ 836666 w 900473"/>
                <a:gd name="T15" fmla="*/ 450237 h 900473"/>
                <a:gd name="T16" fmla="*/ 450237 w 900473"/>
                <a:gd name="T17" fmla="*/ 63807 h 900473"/>
                <a:gd name="T18" fmla="*/ 450237 w 900473"/>
                <a:gd name="T19" fmla="*/ 0 h 900473"/>
                <a:gd name="T20" fmla="*/ 900473 w 900473"/>
                <a:gd name="T21" fmla="*/ 450237 h 900473"/>
                <a:gd name="T22" fmla="*/ 450237 w 900473"/>
                <a:gd name="T23" fmla="*/ 900473 h 900473"/>
                <a:gd name="T24" fmla="*/ 0 w 900473"/>
                <a:gd name="T25" fmla="*/ 450237 h 900473"/>
                <a:gd name="T26" fmla="*/ 450237 w 900473"/>
                <a:gd name="T27" fmla="*/ 0 h 900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0473" h="900473">
                  <a:moveTo>
                    <a:pt x="347074" y="203047"/>
                  </a:moveTo>
                  <a:lnTo>
                    <a:pt x="692767" y="451973"/>
                  </a:lnTo>
                  <a:lnTo>
                    <a:pt x="347074" y="700898"/>
                  </a:lnTo>
                  <a:lnTo>
                    <a:pt x="347074" y="203047"/>
                  </a:lnTo>
                  <a:close/>
                  <a:moveTo>
                    <a:pt x="450237" y="63807"/>
                  </a:moveTo>
                  <a:cubicBezTo>
                    <a:pt x="236817" y="63807"/>
                    <a:pt x="63807" y="236817"/>
                    <a:pt x="63807" y="450237"/>
                  </a:cubicBezTo>
                  <a:cubicBezTo>
                    <a:pt x="63807" y="663656"/>
                    <a:pt x="236817" y="836666"/>
                    <a:pt x="450237" y="836666"/>
                  </a:cubicBezTo>
                  <a:cubicBezTo>
                    <a:pt x="663656" y="836666"/>
                    <a:pt x="836666" y="663656"/>
                    <a:pt x="836666" y="450237"/>
                  </a:cubicBezTo>
                  <a:cubicBezTo>
                    <a:pt x="836666" y="236817"/>
                    <a:pt x="663656" y="63807"/>
                    <a:pt x="450237" y="63807"/>
                  </a:cubicBezTo>
                  <a:close/>
                  <a:moveTo>
                    <a:pt x="450237" y="0"/>
                  </a:moveTo>
                  <a:cubicBezTo>
                    <a:pt x="698895" y="0"/>
                    <a:pt x="900473" y="201578"/>
                    <a:pt x="900473" y="450237"/>
                  </a:cubicBezTo>
                  <a:cubicBezTo>
                    <a:pt x="900473" y="698895"/>
                    <a:pt x="698895" y="900473"/>
                    <a:pt x="450237" y="900473"/>
                  </a:cubicBezTo>
                  <a:cubicBezTo>
                    <a:pt x="201578" y="900473"/>
                    <a:pt x="0" y="698895"/>
                    <a:pt x="0" y="450237"/>
                  </a:cubicBezTo>
                  <a:cubicBezTo>
                    <a:pt x="0" y="201578"/>
                    <a:pt x="201578" y="0"/>
                    <a:pt x="450237" y="0"/>
                  </a:cubicBezTo>
                  <a:close/>
                </a:path>
              </a:pathLst>
            </a:custGeom>
            <a:solidFill>
              <a:srgbClr val="1F4E79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4" name="KSO_Shape"/>
            <p:cNvSpPr/>
            <p:nvPr/>
          </p:nvSpPr>
          <p:spPr bwMode="auto">
            <a:xfrm flipH="1">
              <a:off x="2544763" y="5499100"/>
              <a:ext cx="211137" cy="209550"/>
            </a:xfrm>
            <a:custGeom>
              <a:avLst/>
              <a:gdLst>
                <a:gd name="T0" fmla="*/ 422617 w 720080"/>
                <a:gd name="T1" fmla="*/ 167125 h 720080"/>
                <a:gd name="T2" fmla="*/ 392320 w 720080"/>
                <a:gd name="T3" fmla="*/ 179675 h 720080"/>
                <a:gd name="T4" fmla="*/ 392320 w 720080"/>
                <a:gd name="T5" fmla="*/ 240270 h 720080"/>
                <a:gd name="T6" fmla="*/ 470117 w 720080"/>
                <a:gd name="T7" fmla="*/ 318067 h 720080"/>
                <a:gd name="T8" fmla="*/ 151276 w 720080"/>
                <a:gd name="T9" fmla="*/ 318067 h 720080"/>
                <a:gd name="T10" fmla="*/ 108429 w 720080"/>
                <a:gd name="T11" fmla="*/ 360915 h 720080"/>
                <a:gd name="T12" fmla="*/ 151276 w 720080"/>
                <a:gd name="T13" fmla="*/ 403762 h 720080"/>
                <a:gd name="T14" fmla="*/ 467182 w 720080"/>
                <a:gd name="T15" fmla="*/ 403762 h 720080"/>
                <a:gd name="T16" fmla="*/ 391132 w 720080"/>
                <a:gd name="T17" fmla="*/ 479811 h 720080"/>
                <a:gd name="T18" fmla="*/ 391132 w 720080"/>
                <a:gd name="T19" fmla="*/ 540406 h 720080"/>
                <a:gd name="T20" fmla="*/ 451727 w 720080"/>
                <a:gd name="T21" fmla="*/ 540406 h 720080"/>
                <a:gd name="T22" fmla="*/ 597086 w 720080"/>
                <a:gd name="T23" fmla="*/ 395048 h 720080"/>
                <a:gd name="T24" fmla="*/ 603450 w 720080"/>
                <a:gd name="T25" fmla="*/ 388459 h 720080"/>
                <a:gd name="T26" fmla="*/ 605656 w 720080"/>
                <a:gd name="T27" fmla="*/ 385654 h 720080"/>
                <a:gd name="T28" fmla="*/ 607314 w 720080"/>
                <a:gd name="T29" fmla="*/ 381802 h 720080"/>
                <a:gd name="T30" fmla="*/ 611651 w 720080"/>
                <a:gd name="T31" fmla="*/ 359975 h 720080"/>
                <a:gd name="T32" fmla="*/ 607314 w 720080"/>
                <a:gd name="T33" fmla="*/ 338148 h 720080"/>
                <a:gd name="T34" fmla="*/ 604581 w 720080"/>
                <a:gd name="T35" fmla="*/ 333055 h 720080"/>
                <a:gd name="T36" fmla="*/ 603896 w 720080"/>
                <a:gd name="T37" fmla="*/ 331821 h 720080"/>
                <a:gd name="T38" fmla="*/ 598273 w 720080"/>
                <a:gd name="T39" fmla="*/ 325033 h 720080"/>
                <a:gd name="T40" fmla="*/ 452915 w 720080"/>
                <a:gd name="T41" fmla="*/ 179675 h 720080"/>
                <a:gd name="T42" fmla="*/ 422617 w 720080"/>
                <a:gd name="T43" fmla="*/ 167125 h 720080"/>
                <a:gd name="T44" fmla="*/ 360040 w 720080"/>
                <a:gd name="T45" fmla="*/ 0 h 720080"/>
                <a:gd name="T46" fmla="*/ 720080 w 720080"/>
                <a:gd name="T47" fmla="*/ 360040 h 720080"/>
                <a:gd name="T48" fmla="*/ 360040 w 720080"/>
                <a:gd name="T49" fmla="*/ 720080 h 720080"/>
                <a:gd name="T50" fmla="*/ 0 w 720080"/>
                <a:gd name="T51" fmla="*/ 360040 h 720080"/>
                <a:gd name="T52" fmla="*/ 360040 w 720080"/>
                <a:gd name="T53" fmla="*/ 0 h 720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1F4E79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5" name="KSO_Shape"/>
            <p:cNvSpPr/>
            <p:nvPr/>
          </p:nvSpPr>
          <p:spPr bwMode="auto">
            <a:xfrm>
              <a:off x="5210175" y="4602163"/>
              <a:ext cx="131763" cy="131762"/>
            </a:xfrm>
            <a:custGeom>
              <a:avLst/>
              <a:gdLst>
                <a:gd name="T0" fmla="*/ 422617 w 720080"/>
                <a:gd name="T1" fmla="*/ 167125 h 720080"/>
                <a:gd name="T2" fmla="*/ 392320 w 720080"/>
                <a:gd name="T3" fmla="*/ 179675 h 720080"/>
                <a:gd name="T4" fmla="*/ 392320 w 720080"/>
                <a:gd name="T5" fmla="*/ 240270 h 720080"/>
                <a:gd name="T6" fmla="*/ 470117 w 720080"/>
                <a:gd name="T7" fmla="*/ 318067 h 720080"/>
                <a:gd name="T8" fmla="*/ 151276 w 720080"/>
                <a:gd name="T9" fmla="*/ 318067 h 720080"/>
                <a:gd name="T10" fmla="*/ 108429 w 720080"/>
                <a:gd name="T11" fmla="*/ 360915 h 720080"/>
                <a:gd name="T12" fmla="*/ 151276 w 720080"/>
                <a:gd name="T13" fmla="*/ 403762 h 720080"/>
                <a:gd name="T14" fmla="*/ 467182 w 720080"/>
                <a:gd name="T15" fmla="*/ 403762 h 720080"/>
                <a:gd name="T16" fmla="*/ 391132 w 720080"/>
                <a:gd name="T17" fmla="*/ 479811 h 720080"/>
                <a:gd name="T18" fmla="*/ 391132 w 720080"/>
                <a:gd name="T19" fmla="*/ 540406 h 720080"/>
                <a:gd name="T20" fmla="*/ 451727 w 720080"/>
                <a:gd name="T21" fmla="*/ 540406 h 720080"/>
                <a:gd name="T22" fmla="*/ 597086 w 720080"/>
                <a:gd name="T23" fmla="*/ 395048 h 720080"/>
                <a:gd name="T24" fmla="*/ 603450 w 720080"/>
                <a:gd name="T25" fmla="*/ 388459 h 720080"/>
                <a:gd name="T26" fmla="*/ 605656 w 720080"/>
                <a:gd name="T27" fmla="*/ 385654 h 720080"/>
                <a:gd name="T28" fmla="*/ 607314 w 720080"/>
                <a:gd name="T29" fmla="*/ 381802 h 720080"/>
                <a:gd name="T30" fmla="*/ 611651 w 720080"/>
                <a:gd name="T31" fmla="*/ 359975 h 720080"/>
                <a:gd name="T32" fmla="*/ 607314 w 720080"/>
                <a:gd name="T33" fmla="*/ 338148 h 720080"/>
                <a:gd name="T34" fmla="*/ 604581 w 720080"/>
                <a:gd name="T35" fmla="*/ 333055 h 720080"/>
                <a:gd name="T36" fmla="*/ 603896 w 720080"/>
                <a:gd name="T37" fmla="*/ 331821 h 720080"/>
                <a:gd name="T38" fmla="*/ 598273 w 720080"/>
                <a:gd name="T39" fmla="*/ 325033 h 720080"/>
                <a:gd name="T40" fmla="*/ 452915 w 720080"/>
                <a:gd name="T41" fmla="*/ 179675 h 720080"/>
                <a:gd name="T42" fmla="*/ 422617 w 720080"/>
                <a:gd name="T43" fmla="*/ 167125 h 720080"/>
                <a:gd name="T44" fmla="*/ 360040 w 720080"/>
                <a:gd name="T45" fmla="*/ 0 h 720080"/>
                <a:gd name="T46" fmla="*/ 720080 w 720080"/>
                <a:gd name="T47" fmla="*/ 360040 h 720080"/>
                <a:gd name="T48" fmla="*/ 360040 w 720080"/>
                <a:gd name="T49" fmla="*/ 720080 h 720080"/>
                <a:gd name="T50" fmla="*/ 0 w 720080"/>
                <a:gd name="T51" fmla="*/ 360040 h 720080"/>
                <a:gd name="T52" fmla="*/ 360040 w 720080"/>
                <a:gd name="T53" fmla="*/ 0 h 720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1F4E79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6" name="KSO_Shape"/>
            <p:cNvSpPr/>
            <p:nvPr/>
          </p:nvSpPr>
          <p:spPr bwMode="auto">
            <a:xfrm>
              <a:off x="3346450" y="2324100"/>
              <a:ext cx="131763" cy="133350"/>
            </a:xfrm>
            <a:custGeom>
              <a:avLst/>
              <a:gdLst>
                <a:gd name="T0" fmla="*/ 422617 w 720080"/>
                <a:gd name="T1" fmla="*/ 167125 h 720080"/>
                <a:gd name="T2" fmla="*/ 392320 w 720080"/>
                <a:gd name="T3" fmla="*/ 179675 h 720080"/>
                <a:gd name="T4" fmla="*/ 392320 w 720080"/>
                <a:gd name="T5" fmla="*/ 240270 h 720080"/>
                <a:gd name="T6" fmla="*/ 470117 w 720080"/>
                <a:gd name="T7" fmla="*/ 318067 h 720080"/>
                <a:gd name="T8" fmla="*/ 151276 w 720080"/>
                <a:gd name="T9" fmla="*/ 318067 h 720080"/>
                <a:gd name="T10" fmla="*/ 108429 w 720080"/>
                <a:gd name="T11" fmla="*/ 360915 h 720080"/>
                <a:gd name="T12" fmla="*/ 151276 w 720080"/>
                <a:gd name="T13" fmla="*/ 403762 h 720080"/>
                <a:gd name="T14" fmla="*/ 467182 w 720080"/>
                <a:gd name="T15" fmla="*/ 403762 h 720080"/>
                <a:gd name="T16" fmla="*/ 391132 w 720080"/>
                <a:gd name="T17" fmla="*/ 479811 h 720080"/>
                <a:gd name="T18" fmla="*/ 391132 w 720080"/>
                <a:gd name="T19" fmla="*/ 540406 h 720080"/>
                <a:gd name="T20" fmla="*/ 451727 w 720080"/>
                <a:gd name="T21" fmla="*/ 540406 h 720080"/>
                <a:gd name="T22" fmla="*/ 597086 w 720080"/>
                <a:gd name="T23" fmla="*/ 395048 h 720080"/>
                <a:gd name="T24" fmla="*/ 603450 w 720080"/>
                <a:gd name="T25" fmla="*/ 388459 h 720080"/>
                <a:gd name="T26" fmla="*/ 605656 w 720080"/>
                <a:gd name="T27" fmla="*/ 385654 h 720080"/>
                <a:gd name="T28" fmla="*/ 607314 w 720080"/>
                <a:gd name="T29" fmla="*/ 381802 h 720080"/>
                <a:gd name="T30" fmla="*/ 611651 w 720080"/>
                <a:gd name="T31" fmla="*/ 359975 h 720080"/>
                <a:gd name="T32" fmla="*/ 607314 w 720080"/>
                <a:gd name="T33" fmla="*/ 338148 h 720080"/>
                <a:gd name="T34" fmla="*/ 604581 w 720080"/>
                <a:gd name="T35" fmla="*/ 333055 h 720080"/>
                <a:gd name="T36" fmla="*/ 603896 w 720080"/>
                <a:gd name="T37" fmla="*/ 331821 h 720080"/>
                <a:gd name="T38" fmla="*/ 598273 w 720080"/>
                <a:gd name="T39" fmla="*/ 325033 h 720080"/>
                <a:gd name="T40" fmla="*/ 452915 w 720080"/>
                <a:gd name="T41" fmla="*/ 179675 h 720080"/>
                <a:gd name="T42" fmla="*/ 422617 w 720080"/>
                <a:gd name="T43" fmla="*/ 167125 h 720080"/>
                <a:gd name="T44" fmla="*/ 360040 w 720080"/>
                <a:gd name="T45" fmla="*/ 0 h 720080"/>
                <a:gd name="T46" fmla="*/ 720080 w 720080"/>
                <a:gd name="T47" fmla="*/ 360040 h 720080"/>
                <a:gd name="T48" fmla="*/ 360040 w 720080"/>
                <a:gd name="T49" fmla="*/ 720080 h 720080"/>
                <a:gd name="T50" fmla="*/ 0 w 720080"/>
                <a:gd name="T51" fmla="*/ 360040 h 720080"/>
                <a:gd name="T52" fmla="*/ 360040 w 720080"/>
                <a:gd name="T53" fmla="*/ 0 h 720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0080" h="720080">
                  <a:moveTo>
                    <a:pt x="422617" y="167125"/>
                  </a:moveTo>
                  <a:cubicBezTo>
                    <a:pt x="411652" y="167125"/>
                    <a:pt x="400686" y="171308"/>
                    <a:pt x="392320" y="179675"/>
                  </a:cubicBezTo>
                  <a:cubicBezTo>
                    <a:pt x="375587" y="196408"/>
                    <a:pt x="375587" y="223537"/>
                    <a:pt x="392320" y="240270"/>
                  </a:cubicBezTo>
                  <a:lnTo>
                    <a:pt x="470117" y="318067"/>
                  </a:lnTo>
                  <a:lnTo>
                    <a:pt x="151276" y="318067"/>
                  </a:lnTo>
                  <a:cubicBezTo>
                    <a:pt x="127612" y="318067"/>
                    <a:pt x="108429" y="337251"/>
                    <a:pt x="108429" y="360915"/>
                  </a:cubicBezTo>
                  <a:cubicBezTo>
                    <a:pt x="108429" y="384578"/>
                    <a:pt x="127612" y="403762"/>
                    <a:pt x="151276" y="403762"/>
                  </a:cubicBezTo>
                  <a:lnTo>
                    <a:pt x="467182" y="403762"/>
                  </a:lnTo>
                  <a:lnTo>
                    <a:pt x="391132" y="479811"/>
                  </a:lnTo>
                  <a:cubicBezTo>
                    <a:pt x="374399" y="496544"/>
                    <a:pt x="374399" y="523674"/>
                    <a:pt x="391132" y="540406"/>
                  </a:cubicBezTo>
                  <a:cubicBezTo>
                    <a:pt x="407865" y="557139"/>
                    <a:pt x="434994" y="557139"/>
                    <a:pt x="451727" y="540406"/>
                  </a:cubicBezTo>
                  <a:lnTo>
                    <a:pt x="597086" y="395048"/>
                  </a:lnTo>
                  <a:cubicBezTo>
                    <a:pt x="599177" y="392957"/>
                    <a:pt x="601484" y="390703"/>
                    <a:pt x="603450" y="388459"/>
                  </a:cubicBezTo>
                  <a:lnTo>
                    <a:pt x="605656" y="385654"/>
                  </a:lnTo>
                  <a:lnTo>
                    <a:pt x="607314" y="381802"/>
                  </a:lnTo>
                  <a:cubicBezTo>
                    <a:pt x="610052" y="375572"/>
                    <a:pt x="611651" y="368060"/>
                    <a:pt x="611651" y="359975"/>
                  </a:cubicBezTo>
                  <a:cubicBezTo>
                    <a:pt x="611651" y="351890"/>
                    <a:pt x="610052" y="344378"/>
                    <a:pt x="607314" y="338148"/>
                  </a:cubicBezTo>
                  <a:lnTo>
                    <a:pt x="604581" y="333055"/>
                  </a:lnTo>
                  <a:lnTo>
                    <a:pt x="603896" y="331821"/>
                  </a:lnTo>
                  <a:cubicBezTo>
                    <a:pt x="602248" y="329405"/>
                    <a:pt x="600365" y="327125"/>
                    <a:pt x="598273" y="325033"/>
                  </a:cubicBezTo>
                  <a:lnTo>
                    <a:pt x="452915" y="179675"/>
                  </a:lnTo>
                  <a:cubicBezTo>
                    <a:pt x="444548" y="171308"/>
                    <a:pt x="433583" y="167125"/>
                    <a:pt x="422617" y="167125"/>
                  </a:cubicBezTo>
                  <a:close/>
                  <a:moveTo>
                    <a:pt x="360040" y="0"/>
                  </a:moveTo>
                  <a:cubicBezTo>
                    <a:pt x="558885" y="0"/>
                    <a:pt x="720080" y="161195"/>
                    <a:pt x="720080" y="360040"/>
                  </a:cubicBezTo>
                  <a:cubicBezTo>
                    <a:pt x="720080" y="558885"/>
                    <a:pt x="558885" y="720080"/>
                    <a:pt x="360040" y="720080"/>
                  </a:cubicBezTo>
                  <a:cubicBezTo>
                    <a:pt x="161195" y="720080"/>
                    <a:pt x="0" y="558885"/>
                    <a:pt x="0" y="360040"/>
                  </a:cubicBezTo>
                  <a:cubicBezTo>
                    <a:pt x="0" y="161195"/>
                    <a:pt x="161195" y="0"/>
                    <a:pt x="360040" y="0"/>
                  </a:cubicBezTo>
                  <a:close/>
                </a:path>
              </a:pathLst>
            </a:custGeom>
            <a:solidFill>
              <a:srgbClr val="1F4E79"/>
            </a:solidFill>
            <a:ln w="9525">
              <a:solidFill>
                <a:srgbClr val="00000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  <p:sp>
          <p:nvSpPr>
            <p:cNvPr id="227" name="KSO_Shape"/>
            <p:cNvSpPr/>
            <p:nvPr/>
          </p:nvSpPr>
          <p:spPr bwMode="auto">
            <a:xfrm>
              <a:off x="4000500" y="3101975"/>
              <a:ext cx="1104900" cy="650875"/>
            </a:xfrm>
            <a:custGeom>
              <a:avLst/>
              <a:gdLst>
                <a:gd name="T0" fmla="*/ 6649 w 6649"/>
                <a:gd name="T1" fmla="*/ 1054 h 3908"/>
                <a:gd name="T2" fmla="*/ 3324 w 6649"/>
                <a:gd name="T3" fmla="*/ 0 h 3908"/>
                <a:gd name="T4" fmla="*/ 0 w 6649"/>
                <a:gd name="T5" fmla="*/ 1054 h 3908"/>
                <a:gd name="T6" fmla="*/ 1706 w 6649"/>
                <a:gd name="T7" fmla="*/ 1594 h 3908"/>
                <a:gd name="T8" fmla="*/ 1398 w 6649"/>
                <a:gd name="T9" fmla="*/ 3223 h 3908"/>
                <a:gd name="T10" fmla="*/ 3324 w 6649"/>
                <a:gd name="T11" fmla="*/ 3908 h 3908"/>
                <a:gd name="T12" fmla="*/ 5251 w 6649"/>
                <a:gd name="T13" fmla="*/ 3223 h 3908"/>
                <a:gd name="T14" fmla="*/ 4943 w 6649"/>
                <a:gd name="T15" fmla="*/ 1594 h 3908"/>
                <a:gd name="T16" fmla="*/ 6649 w 6649"/>
                <a:gd name="T17" fmla="*/ 1054 h 3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49" h="3908">
                  <a:moveTo>
                    <a:pt x="6649" y="1054"/>
                  </a:moveTo>
                  <a:lnTo>
                    <a:pt x="3324" y="0"/>
                  </a:lnTo>
                  <a:lnTo>
                    <a:pt x="0" y="1054"/>
                  </a:lnTo>
                  <a:lnTo>
                    <a:pt x="1706" y="1594"/>
                  </a:lnTo>
                  <a:lnTo>
                    <a:pt x="1398" y="3223"/>
                  </a:lnTo>
                  <a:lnTo>
                    <a:pt x="3324" y="3908"/>
                  </a:lnTo>
                  <a:lnTo>
                    <a:pt x="5251" y="3223"/>
                  </a:lnTo>
                  <a:lnTo>
                    <a:pt x="4943" y="1594"/>
                  </a:lnTo>
                  <a:lnTo>
                    <a:pt x="6649" y="1054"/>
                  </a:lnTo>
                  <a:close/>
                </a:path>
              </a:pathLst>
            </a:custGeom>
            <a:solidFill>
              <a:srgbClr val="E53427"/>
            </a:solidFill>
            <a:ln w="9525">
              <a:solidFill>
                <a:srgbClr val="BF1A20"/>
              </a:solidFill>
              <a:round/>
            </a:ln>
          </p:spPr>
          <p:txBody>
            <a:bodyPr anchor="ctr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" name="组合 265"/>
          <p:cNvGrpSpPr/>
          <p:nvPr/>
        </p:nvGrpSpPr>
        <p:grpSpPr>
          <a:xfrm>
            <a:off x="2013450" y="1542170"/>
            <a:ext cx="8717953" cy="4583331"/>
            <a:chOff x="1517650" y="659466"/>
            <a:chExt cx="9805988" cy="5480984"/>
          </a:xfrm>
        </p:grpSpPr>
        <p:grpSp>
          <p:nvGrpSpPr>
            <p:cNvPr id="127" name="组合 15"/>
            <p:cNvGrpSpPr/>
            <p:nvPr/>
          </p:nvGrpSpPr>
          <p:grpSpPr bwMode="auto">
            <a:xfrm>
              <a:off x="3462338" y="4276725"/>
              <a:ext cx="758825" cy="1547813"/>
              <a:chOff x="0" y="0"/>
              <a:chExt cx="758023" cy="3240087"/>
            </a:xfrm>
          </p:grpSpPr>
          <p:cxnSp>
            <p:nvCxnSpPr>
              <p:cNvPr id="128" name="直接连接符 2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3240087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9" name="直接连接符 3"/>
              <p:cNvCxnSpPr>
                <a:cxnSpLocks noChangeShapeType="1"/>
              </p:cNvCxnSpPr>
              <p:nvPr/>
            </p:nvCxnSpPr>
            <p:spPr bwMode="auto">
              <a:xfrm>
                <a:off x="84048" y="0"/>
                <a:ext cx="0" cy="3240087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0" name="直接连接符 4"/>
              <p:cNvCxnSpPr>
                <a:cxnSpLocks noChangeShapeType="1"/>
              </p:cNvCxnSpPr>
              <p:nvPr/>
            </p:nvCxnSpPr>
            <p:spPr bwMode="auto">
              <a:xfrm>
                <a:off x="168097" y="0"/>
                <a:ext cx="0" cy="3240087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1" name="直接连接符 5"/>
              <p:cNvCxnSpPr>
                <a:cxnSpLocks noChangeShapeType="1"/>
              </p:cNvCxnSpPr>
              <p:nvPr/>
            </p:nvCxnSpPr>
            <p:spPr bwMode="auto">
              <a:xfrm>
                <a:off x="252145" y="0"/>
                <a:ext cx="0" cy="3240087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2" name="直接连接符 6"/>
              <p:cNvCxnSpPr>
                <a:cxnSpLocks noChangeShapeType="1"/>
              </p:cNvCxnSpPr>
              <p:nvPr/>
            </p:nvCxnSpPr>
            <p:spPr bwMode="auto">
              <a:xfrm>
                <a:off x="336194" y="0"/>
                <a:ext cx="0" cy="3240087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直接连接符 7"/>
              <p:cNvCxnSpPr>
                <a:cxnSpLocks noChangeShapeType="1"/>
              </p:cNvCxnSpPr>
              <p:nvPr/>
            </p:nvCxnSpPr>
            <p:spPr bwMode="auto">
              <a:xfrm>
                <a:off x="421829" y="0"/>
                <a:ext cx="0" cy="3240087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直接连接符 8"/>
              <p:cNvCxnSpPr>
                <a:cxnSpLocks noChangeShapeType="1"/>
              </p:cNvCxnSpPr>
              <p:nvPr/>
            </p:nvCxnSpPr>
            <p:spPr bwMode="auto">
              <a:xfrm>
                <a:off x="505877" y="0"/>
                <a:ext cx="0" cy="3240087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5" name="直接连接符 9"/>
              <p:cNvCxnSpPr>
                <a:cxnSpLocks noChangeShapeType="1"/>
              </p:cNvCxnSpPr>
              <p:nvPr/>
            </p:nvCxnSpPr>
            <p:spPr bwMode="auto">
              <a:xfrm>
                <a:off x="589926" y="0"/>
                <a:ext cx="0" cy="3240087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6" name="直接连接符 10"/>
              <p:cNvCxnSpPr>
                <a:cxnSpLocks noChangeShapeType="1"/>
              </p:cNvCxnSpPr>
              <p:nvPr/>
            </p:nvCxnSpPr>
            <p:spPr bwMode="auto">
              <a:xfrm>
                <a:off x="673974" y="0"/>
                <a:ext cx="0" cy="3240087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7" name="直接连接符 11"/>
              <p:cNvCxnSpPr>
                <a:cxnSpLocks noChangeShapeType="1"/>
              </p:cNvCxnSpPr>
              <p:nvPr/>
            </p:nvCxnSpPr>
            <p:spPr bwMode="auto">
              <a:xfrm>
                <a:off x="758023" y="0"/>
                <a:ext cx="0" cy="3240087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38" name="组合 28"/>
            <p:cNvGrpSpPr/>
            <p:nvPr/>
          </p:nvGrpSpPr>
          <p:grpSpPr bwMode="auto">
            <a:xfrm>
              <a:off x="4305300" y="4276725"/>
              <a:ext cx="768350" cy="1547813"/>
              <a:chOff x="0" y="0"/>
              <a:chExt cx="768800" cy="1547812"/>
            </a:xfrm>
          </p:grpSpPr>
          <p:cxnSp>
            <p:nvCxnSpPr>
              <p:cNvPr id="139" name="直接连接符 13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直接连接符 14"/>
              <p:cNvCxnSpPr>
                <a:cxnSpLocks noChangeShapeType="1"/>
              </p:cNvCxnSpPr>
              <p:nvPr/>
            </p:nvCxnSpPr>
            <p:spPr bwMode="auto">
              <a:xfrm>
                <a:off x="8418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1" name="直接连接符 15"/>
              <p:cNvCxnSpPr>
                <a:cxnSpLocks noChangeShapeType="1"/>
              </p:cNvCxnSpPr>
              <p:nvPr/>
            </p:nvCxnSpPr>
            <p:spPr bwMode="auto">
              <a:xfrm>
                <a:off x="16837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2" name="直接连接符 16"/>
              <p:cNvCxnSpPr>
                <a:cxnSpLocks noChangeShapeType="1"/>
              </p:cNvCxnSpPr>
              <p:nvPr/>
            </p:nvCxnSpPr>
            <p:spPr bwMode="auto">
              <a:xfrm>
                <a:off x="25256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3" name="直接连接符 17"/>
              <p:cNvCxnSpPr>
                <a:cxnSpLocks noChangeShapeType="1"/>
              </p:cNvCxnSpPr>
              <p:nvPr/>
            </p:nvCxnSpPr>
            <p:spPr bwMode="auto">
              <a:xfrm>
                <a:off x="33674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4" name="直接连接符 18"/>
              <p:cNvCxnSpPr>
                <a:cxnSpLocks noChangeShapeType="1"/>
              </p:cNvCxnSpPr>
              <p:nvPr/>
            </p:nvCxnSpPr>
            <p:spPr bwMode="auto">
              <a:xfrm>
                <a:off x="42093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直接连接符 19"/>
              <p:cNvCxnSpPr>
                <a:cxnSpLocks noChangeShapeType="1"/>
              </p:cNvCxnSpPr>
              <p:nvPr/>
            </p:nvCxnSpPr>
            <p:spPr bwMode="auto">
              <a:xfrm>
                <a:off x="50512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直接连接符 20"/>
              <p:cNvCxnSpPr>
                <a:cxnSpLocks noChangeShapeType="1"/>
              </p:cNvCxnSpPr>
              <p:nvPr/>
            </p:nvCxnSpPr>
            <p:spPr bwMode="auto">
              <a:xfrm>
                <a:off x="589308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7" name="直接连接符 21"/>
              <p:cNvCxnSpPr>
                <a:cxnSpLocks noChangeShapeType="1"/>
              </p:cNvCxnSpPr>
              <p:nvPr/>
            </p:nvCxnSpPr>
            <p:spPr bwMode="auto">
              <a:xfrm>
                <a:off x="768800" y="0"/>
                <a:ext cx="0" cy="1547812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8" name="直接连接符 22"/>
              <p:cNvCxnSpPr>
                <a:cxnSpLocks noChangeShapeType="1"/>
              </p:cNvCxnSpPr>
              <p:nvPr/>
            </p:nvCxnSpPr>
            <p:spPr bwMode="auto">
              <a:xfrm>
                <a:off x="68461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49" name="组合 29"/>
            <p:cNvGrpSpPr/>
            <p:nvPr/>
          </p:nvGrpSpPr>
          <p:grpSpPr bwMode="auto">
            <a:xfrm>
              <a:off x="5137150" y="4276725"/>
              <a:ext cx="768350" cy="1547813"/>
              <a:chOff x="0" y="0"/>
              <a:chExt cx="768800" cy="1547812"/>
            </a:xfrm>
          </p:grpSpPr>
          <p:cxnSp>
            <p:nvCxnSpPr>
              <p:cNvPr id="150" name="直接连接符 24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1" name="直接连接符 25"/>
              <p:cNvCxnSpPr>
                <a:cxnSpLocks noChangeShapeType="1"/>
              </p:cNvCxnSpPr>
              <p:nvPr/>
            </p:nvCxnSpPr>
            <p:spPr bwMode="auto">
              <a:xfrm>
                <a:off x="8418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2" name="直接连接符 26"/>
              <p:cNvCxnSpPr>
                <a:cxnSpLocks noChangeShapeType="1"/>
              </p:cNvCxnSpPr>
              <p:nvPr/>
            </p:nvCxnSpPr>
            <p:spPr bwMode="auto">
              <a:xfrm>
                <a:off x="16837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3" name="直接连接符 27"/>
              <p:cNvCxnSpPr>
                <a:cxnSpLocks noChangeShapeType="1"/>
              </p:cNvCxnSpPr>
              <p:nvPr/>
            </p:nvCxnSpPr>
            <p:spPr bwMode="auto">
              <a:xfrm>
                <a:off x="25256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4" name="直接连接符 28"/>
              <p:cNvCxnSpPr>
                <a:cxnSpLocks noChangeShapeType="1"/>
              </p:cNvCxnSpPr>
              <p:nvPr/>
            </p:nvCxnSpPr>
            <p:spPr bwMode="auto">
              <a:xfrm>
                <a:off x="33674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5" name="直接连接符 29"/>
              <p:cNvCxnSpPr>
                <a:cxnSpLocks noChangeShapeType="1"/>
              </p:cNvCxnSpPr>
              <p:nvPr/>
            </p:nvCxnSpPr>
            <p:spPr bwMode="auto">
              <a:xfrm>
                <a:off x="42093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6" name="直接连接符 30"/>
              <p:cNvCxnSpPr>
                <a:cxnSpLocks noChangeShapeType="1"/>
              </p:cNvCxnSpPr>
              <p:nvPr/>
            </p:nvCxnSpPr>
            <p:spPr bwMode="auto">
              <a:xfrm>
                <a:off x="50512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7" name="直接连接符 31"/>
              <p:cNvCxnSpPr>
                <a:cxnSpLocks noChangeShapeType="1"/>
              </p:cNvCxnSpPr>
              <p:nvPr/>
            </p:nvCxnSpPr>
            <p:spPr bwMode="auto">
              <a:xfrm>
                <a:off x="589308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8" name="直接连接符 32"/>
              <p:cNvCxnSpPr>
                <a:cxnSpLocks noChangeShapeType="1"/>
              </p:cNvCxnSpPr>
              <p:nvPr/>
            </p:nvCxnSpPr>
            <p:spPr bwMode="auto">
              <a:xfrm>
                <a:off x="768800" y="0"/>
                <a:ext cx="0" cy="1547812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59" name="直接连接符 33"/>
              <p:cNvCxnSpPr>
                <a:cxnSpLocks noChangeShapeType="1"/>
              </p:cNvCxnSpPr>
              <p:nvPr/>
            </p:nvCxnSpPr>
            <p:spPr bwMode="auto">
              <a:xfrm>
                <a:off x="68461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0" name="组合 40"/>
            <p:cNvGrpSpPr/>
            <p:nvPr/>
          </p:nvGrpSpPr>
          <p:grpSpPr bwMode="auto">
            <a:xfrm>
              <a:off x="5983288" y="4276725"/>
              <a:ext cx="768350" cy="1547813"/>
              <a:chOff x="0" y="0"/>
              <a:chExt cx="768800" cy="1547812"/>
            </a:xfrm>
          </p:grpSpPr>
          <p:cxnSp>
            <p:nvCxnSpPr>
              <p:cNvPr id="161" name="直接连接符 35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2" name="直接连接符 36"/>
              <p:cNvCxnSpPr>
                <a:cxnSpLocks noChangeShapeType="1"/>
              </p:cNvCxnSpPr>
              <p:nvPr/>
            </p:nvCxnSpPr>
            <p:spPr bwMode="auto">
              <a:xfrm>
                <a:off x="84186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3" name="直接连接符 37"/>
              <p:cNvCxnSpPr>
                <a:cxnSpLocks noChangeShapeType="1"/>
              </p:cNvCxnSpPr>
              <p:nvPr/>
            </p:nvCxnSpPr>
            <p:spPr bwMode="auto">
              <a:xfrm>
                <a:off x="16837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4" name="直接连接符 38"/>
              <p:cNvCxnSpPr>
                <a:cxnSpLocks noChangeShapeType="1"/>
              </p:cNvCxnSpPr>
              <p:nvPr/>
            </p:nvCxnSpPr>
            <p:spPr bwMode="auto">
              <a:xfrm>
                <a:off x="25256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5" name="直接连接符 39"/>
              <p:cNvCxnSpPr>
                <a:cxnSpLocks noChangeShapeType="1"/>
              </p:cNvCxnSpPr>
              <p:nvPr/>
            </p:nvCxnSpPr>
            <p:spPr bwMode="auto">
              <a:xfrm>
                <a:off x="33674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6" name="直接连接符 40"/>
              <p:cNvCxnSpPr>
                <a:cxnSpLocks noChangeShapeType="1"/>
              </p:cNvCxnSpPr>
              <p:nvPr/>
            </p:nvCxnSpPr>
            <p:spPr bwMode="auto">
              <a:xfrm>
                <a:off x="420933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7" name="直接连接符 41"/>
              <p:cNvCxnSpPr>
                <a:cxnSpLocks noChangeShapeType="1"/>
              </p:cNvCxnSpPr>
              <p:nvPr/>
            </p:nvCxnSpPr>
            <p:spPr bwMode="auto">
              <a:xfrm>
                <a:off x="50512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8" name="直接连接符 42"/>
              <p:cNvCxnSpPr>
                <a:cxnSpLocks noChangeShapeType="1"/>
              </p:cNvCxnSpPr>
              <p:nvPr/>
            </p:nvCxnSpPr>
            <p:spPr bwMode="auto">
              <a:xfrm>
                <a:off x="58930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69" name="直接连接符 43"/>
              <p:cNvCxnSpPr>
                <a:cxnSpLocks noChangeShapeType="1"/>
              </p:cNvCxnSpPr>
              <p:nvPr/>
            </p:nvCxnSpPr>
            <p:spPr bwMode="auto">
              <a:xfrm>
                <a:off x="768800" y="0"/>
                <a:ext cx="0" cy="1547812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0" name="直接连接符 44"/>
              <p:cNvCxnSpPr>
                <a:cxnSpLocks noChangeShapeType="1"/>
              </p:cNvCxnSpPr>
              <p:nvPr/>
            </p:nvCxnSpPr>
            <p:spPr bwMode="auto">
              <a:xfrm>
                <a:off x="684613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71" name="组合 51"/>
            <p:cNvGrpSpPr/>
            <p:nvPr/>
          </p:nvGrpSpPr>
          <p:grpSpPr bwMode="auto">
            <a:xfrm>
              <a:off x="6826250" y="4276725"/>
              <a:ext cx="768350" cy="1547813"/>
              <a:chOff x="0" y="0"/>
              <a:chExt cx="768800" cy="1547812"/>
            </a:xfrm>
          </p:grpSpPr>
          <p:cxnSp>
            <p:nvCxnSpPr>
              <p:cNvPr id="172" name="直接连接符 46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3" name="直接连接符 47"/>
              <p:cNvCxnSpPr>
                <a:cxnSpLocks noChangeShapeType="1"/>
              </p:cNvCxnSpPr>
              <p:nvPr/>
            </p:nvCxnSpPr>
            <p:spPr bwMode="auto">
              <a:xfrm>
                <a:off x="8418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4" name="直接连接符 48"/>
              <p:cNvCxnSpPr>
                <a:cxnSpLocks noChangeShapeType="1"/>
              </p:cNvCxnSpPr>
              <p:nvPr/>
            </p:nvCxnSpPr>
            <p:spPr bwMode="auto">
              <a:xfrm>
                <a:off x="16837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5" name="直接连接符 49"/>
              <p:cNvCxnSpPr>
                <a:cxnSpLocks noChangeShapeType="1"/>
              </p:cNvCxnSpPr>
              <p:nvPr/>
            </p:nvCxnSpPr>
            <p:spPr bwMode="auto">
              <a:xfrm>
                <a:off x="25256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6" name="直接连接符 50"/>
              <p:cNvCxnSpPr>
                <a:cxnSpLocks noChangeShapeType="1"/>
              </p:cNvCxnSpPr>
              <p:nvPr/>
            </p:nvCxnSpPr>
            <p:spPr bwMode="auto">
              <a:xfrm>
                <a:off x="33674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7" name="直接连接符 51"/>
              <p:cNvCxnSpPr>
                <a:cxnSpLocks noChangeShapeType="1"/>
              </p:cNvCxnSpPr>
              <p:nvPr/>
            </p:nvCxnSpPr>
            <p:spPr bwMode="auto">
              <a:xfrm>
                <a:off x="42093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8" name="直接连接符 52"/>
              <p:cNvCxnSpPr>
                <a:cxnSpLocks noChangeShapeType="1"/>
              </p:cNvCxnSpPr>
              <p:nvPr/>
            </p:nvCxnSpPr>
            <p:spPr bwMode="auto">
              <a:xfrm>
                <a:off x="50512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9" name="直接连接符 53"/>
              <p:cNvCxnSpPr>
                <a:cxnSpLocks noChangeShapeType="1"/>
              </p:cNvCxnSpPr>
              <p:nvPr/>
            </p:nvCxnSpPr>
            <p:spPr bwMode="auto">
              <a:xfrm>
                <a:off x="589308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0" name="直接连接符 54"/>
              <p:cNvCxnSpPr>
                <a:cxnSpLocks noChangeShapeType="1"/>
              </p:cNvCxnSpPr>
              <p:nvPr/>
            </p:nvCxnSpPr>
            <p:spPr bwMode="auto">
              <a:xfrm>
                <a:off x="768800" y="0"/>
                <a:ext cx="0" cy="1547812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1" name="直接连接符 55"/>
              <p:cNvCxnSpPr>
                <a:cxnSpLocks noChangeShapeType="1"/>
              </p:cNvCxnSpPr>
              <p:nvPr/>
            </p:nvCxnSpPr>
            <p:spPr bwMode="auto">
              <a:xfrm>
                <a:off x="68461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82" name="组合 62"/>
            <p:cNvGrpSpPr/>
            <p:nvPr/>
          </p:nvGrpSpPr>
          <p:grpSpPr bwMode="auto">
            <a:xfrm>
              <a:off x="7681913" y="4276725"/>
              <a:ext cx="768350" cy="1547813"/>
              <a:chOff x="0" y="0"/>
              <a:chExt cx="768800" cy="1547812"/>
            </a:xfrm>
          </p:grpSpPr>
          <p:cxnSp>
            <p:nvCxnSpPr>
              <p:cNvPr id="183" name="直接连接符 57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4" name="直接连接符 58"/>
              <p:cNvCxnSpPr>
                <a:cxnSpLocks noChangeShapeType="1"/>
              </p:cNvCxnSpPr>
              <p:nvPr/>
            </p:nvCxnSpPr>
            <p:spPr bwMode="auto">
              <a:xfrm>
                <a:off x="84186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5" name="直接连接符 59"/>
              <p:cNvCxnSpPr>
                <a:cxnSpLocks noChangeShapeType="1"/>
              </p:cNvCxnSpPr>
              <p:nvPr/>
            </p:nvCxnSpPr>
            <p:spPr bwMode="auto">
              <a:xfrm>
                <a:off x="16837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6" name="直接连接符 60"/>
              <p:cNvCxnSpPr>
                <a:cxnSpLocks noChangeShapeType="1"/>
              </p:cNvCxnSpPr>
              <p:nvPr/>
            </p:nvCxnSpPr>
            <p:spPr bwMode="auto">
              <a:xfrm>
                <a:off x="25256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7" name="直接连接符 61"/>
              <p:cNvCxnSpPr>
                <a:cxnSpLocks noChangeShapeType="1"/>
              </p:cNvCxnSpPr>
              <p:nvPr/>
            </p:nvCxnSpPr>
            <p:spPr bwMode="auto">
              <a:xfrm>
                <a:off x="33674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8" name="直接连接符 62"/>
              <p:cNvCxnSpPr>
                <a:cxnSpLocks noChangeShapeType="1"/>
              </p:cNvCxnSpPr>
              <p:nvPr/>
            </p:nvCxnSpPr>
            <p:spPr bwMode="auto">
              <a:xfrm>
                <a:off x="420933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9" name="直接连接符 63"/>
              <p:cNvCxnSpPr>
                <a:cxnSpLocks noChangeShapeType="1"/>
              </p:cNvCxnSpPr>
              <p:nvPr/>
            </p:nvCxnSpPr>
            <p:spPr bwMode="auto">
              <a:xfrm>
                <a:off x="50512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0" name="直接连接符 64"/>
              <p:cNvCxnSpPr>
                <a:cxnSpLocks noChangeShapeType="1"/>
              </p:cNvCxnSpPr>
              <p:nvPr/>
            </p:nvCxnSpPr>
            <p:spPr bwMode="auto">
              <a:xfrm>
                <a:off x="58930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1" name="直接连接符 65"/>
              <p:cNvCxnSpPr>
                <a:cxnSpLocks noChangeShapeType="1"/>
              </p:cNvCxnSpPr>
              <p:nvPr/>
            </p:nvCxnSpPr>
            <p:spPr bwMode="auto">
              <a:xfrm>
                <a:off x="768800" y="0"/>
                <a:ext cx="0" cy="1547812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2" name="直接连接符 66"/>
              <p:cNvCxnSpPr>
                <a:cxnSpLocks noChangeShapeType="1"/>
              </p:cNvCxnSpPr>
              <p:nvPr/>
            </p:nvCxnSpPr>
            <p:spPr bwMode="auto">
              <a:xfrm>
                <a:off x="684613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93" name="组合 73"/>
            <p:cNvGrpSpPr/>
            <p:nvPr/>
          </p:nvGrpSpPr>
          <p:grpSpPr bwMode="auto">
            <a:xfrm>
              <a:off x="8535988" y="4276725"/>
              <a:ext cx="769937" cy="1547813"/>
              <a:chOff x="0" y="0"/>
              <a:chExt cx="768800" cy="1547812"/>
            </a:xfrm>
          </p:grpSpPr>
          <p:cxnSp>
            <p:nvCxnSpPr>
              <p:cNvPr id="194" name="直接连接符 68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5" name="直接连接符 69"/>
              <p:cNvCxnSpPr>
                <a:cxnSpLocks noChangeShapeType="1"/>
              </p:cNvCxnSpPr>
              <p:nvPr/>
            </p:nvCxnSpPr>
            <p:spPr bwMode="auto">
              <a:xfrm>
                <a:off x="84013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6" name="直接连接符 70"/>
              <p:cNvCxnSpPr>
                <a:cxnSpLocks noChangeShapeType="1"/>
              </p:cNvCxnSpPr>
              <p:nvPr/>
            </p:nvCxnSpPr>
            <p:spPr bwMode="auto">
              <a:xfrm>
                <a:off x="16802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7" name="直接连接符 71"/>
              <p:cNvCxnSpPr>
                <a:cxnSpLocks noChangeShapeType="1"/>
              </p:cNvCxnSpPr>
              <p:nvPr/>
            </p:nvCxnSpPr>
            <p:spPr bwMode="auto">
              <a:xfrm>
                <a:off x="252039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8" name="直接连接符 72"/>
              <p:cNvCxnSpPr>
                <a:cxnSpLocks noChangeShapeType="1"/>
              </p:cNvCxnSpPr>
              <p:nvPr/>
            </p:nvCxnSpPr>
            <p:spPr bwMode="auto">
              <a:xfrm>
                <a:off x="337638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9" name="直接连接符 73"/>
              <p:cNvCxnSpPr>
                <a:cxnSpLocks noChangeShapeType="1"/>
              </p:cNvCxnSpPr>
              <p:nvPr/>
            </p:nvCxnSpPr>
            <p:spPr bwMode="auto">
              <a:xfrm>
                <a:off x="42165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0" name="直接连接符 74"/>
              <p:cNvCxnSpPr>
                <a:cxnSpLocks noChangeShapeType="1"/>
              </p:cNvCxnSpPr>
              <p:nvPr/>
            </p:nvCxnSpPr>
            <p:spPr bwMode="auto">
              <a:xfrm>
                <a:off x="50566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1" name="直接连接符 75"/>
              <p:cNvCxnSpPr>
                <a:cxnSpLocks noChangeShapeType="1"/>
              </p:cNvCxnSpPr>
              <p:nvPr/>
            </p:nvCxnSpPr>
            <p:spPr bwMode="auto">
              <a:xfrm>
                <a:off x="589678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2" name="直接连接符 76"/>
              <p:cNvCxnSpPr>
                <a:cxnSpLocks noChangeShapeType="1"/>
              </p:cNvCxnSpPr>
              <p:nvPr/>
            </p:nvCxnSpPr>
            <p:spPr bwMode="auto">
              <a:xfrm>
                <a:off x="768800" y="0"/>
                <a:ext cx="0" cy="1547812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3" name="直接连接符 77"/>
              <p:cNvCxnSpPr>
                <a:cxnSpLocks noChangeShapeType="1"/>
              </p:cNvCxnSpPr>
              <p:nvPr/>
            </p:nvCxnSpPr>
            <p:spPr bwMode="auto">
              <a:xfrm>
                <a:off x="68478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04" name="组合 84"/>
            <p:cNvGrpSpPr/>
            <p:nvPr/>
          </p:nvGrpSpPr>
          <p:grpSpPr bwMode="auto">
            <a:xfrm>
              <a:off x="9378950" y="4276725"/>
              <a:ext cx="769938" cy="1547813"/>
              <a:chOff x="0" y="0"/>
              <a:chExt cx="768800" cy="1547812"/>
            </a:xfrm>
          </p:grpSpPr>
          <p:cxnSp>
            <p:nvCxnSpPr>
              <p:cNvPr id="205" name="直接连接符 79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6" name="直接连接符 80"/>
              <p:cNvCxnSpPr>
                <a:cxnSpLocks noChangeShapeType="1"/>
              </p:cNvCxnSpPr>
              <p:nvPr/>
            </p:nvCxnSpPr>
            <p:spPr bwMode="auto">
              <a:xfrm>
                <a:off x="8401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7" name="直接连接符 81"/>
              <p:cNvCxnSpPr>
                <a:cxnSpLocks noChangeShapeType="1"/>
              </p:cNvCxnSpPr>
              <p:nvPr/>
            </p:nvCxnSpPr>
            <p:spPr bwMode="auto">
              <a:xfrm>
                <a:off x="168026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8" name="直接连接符 82"/>
              <p:cNvCxnSpPr>
                <a:cxnSpLocks noChangeShapeType="1"/>
              </p:cNvCxnSpPr>
              <p:nvPr/>
            </p:nvCxnSpPr>
            <p:spPr bwMode="auto">
              <a:xfrm>
                <a:off x="25204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9" name="直接连接符 83"/>
              <p:cNvCxnSpPr>
                <a:cxnSpLocks noChangeShapeType="1"/>
              </p:cNvCxnSpPr>
              <p:nvPr/>
            </p:nvCxnSpPr>
            <p:spPr bwMode="auto">
              <a:xfrm>
                <a:off x="337638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0" name="直接连接符 84"/>
              <p:cNvCxnSpPr>
                <a:cxnSpLocks noChangeShapeType="1"/>
              </p:cNvCxnSpPr>
              <p:nvPr/>
            </p:nvCxnSpPr>
            <p:spPr bwMode="auto">
              <a:xfrm>
                <a:off x="42165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1" name="直接连接符 85"/>
              <p:cNvCxnSpPr>
                <a:cxnSpLocks noChangeShapeType="1"/>
              </p:cNvCxnSpPr>
              <p:nvPr/>
            </p:nvCxnSpPr>
            <p:spPr bwMode="auto">
              <a:xfrm>
                <a:off x="505665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2" name="直接连接符 86"/>
              <p:cNvCxnSpPr>
                <a:cxnSpLocks noChangeShapeType="1"/>
              </p:cNvCxnSpPr>
              <p:nvPr/>
            </p:nvCxnSpPr>
            <p:spPr bwMode="auto">
              <a:xfrm>
                <a:off x="58967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3" name="直接连接符 87"/>
              <p:cNvCxnSpPr>
                <a:cxnSpLocks noChangeShapeType="1"/>
              </p:cNvCxnSpPr>
              <p:nvPr/>
            </p:nvCxnSpPr>
            <p:spPr bwMode="auto">
              <a:xfrm>
                <a:off x="768800" y="0"/>
                <a:ext cx="0" cy="1547812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4" name="直接连接符 88"/>
              <p:cNvCxnSpPr>
                <a:cxnSpLocks noChangeShapeType="1"/>
              </p:cNvCxnSpPr>
              <p:nvPr/>
            </p:nvCxnSpPr>
            <p:spPr bwMode="auto">
              <a:xfrm>
                <a:off x="684786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215" name="组合 95"/>
            <p:cNvGrpSpPr/>
            <p:nvPr/>
          </p:nvGrpSpPr>
          <p:grpSpPr bwMode="auto">
            <a:xfrm>
              <a:off x="10217150" y="4276725"/>
              <a:ext cx="769938" cy="1547813"/>
              <a:chOff x="0" y="0"/>
              <a:chExt cx="768800" cy="1547812"/>
            </a:xfrm>
          </p:grpSpPr>
          <p:cxnSp>
            <p:nvCxnSpPr>
              <p:cNvPr id="216" name="直接连接符 90"/>
              <p:cNvCxnSpPr>
                <a:cxnSpLocks noChangeShapeType="1"/>
              </p:cNvCxnSpPr>
              <p:nvPr/>
            </p:nvCxnSpPr>
            <p:spPr bwMode="auto">
              <a:xfrm>
                <a:off x="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7" name="直接连接符 91"/>
              <p:cNvCxnSpPr>
                <a:cxnSpLocks noChangeShapeType="1"/>
              </p:cNvCxnSpPr>
              <p:nvPr/>
            </p:nvCxnSpPr>
            <p:spPr bwMode="auto">
              <a:xfrm>
                <a:off x="84014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8" name="直接连接符 92"/>
              <p:cNvCxnSpPr>
                <a:cxnSpLocks noChangeShapeType="1"/>
              </p:cNvCxnSpPr>
              <p:nvPr/>
            </p:nvCxnSpPr>
            <p:spPr bwMode="auto">
              <a:xfrm>
                <a:off x="168026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19" name="直接连接符 93"/>
              <p:cNvCxnSpPr>
                <a:cxnSpLocks noChangeShapeType="1"/>
              </p:cNvCxnSpPr>
              <p:nvPr/>
            </p:nvCxnSpPr>
            <p:spPr bwMode="auto">
              <a:xfrm>
                <a:off x="252040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0" name="直接连接符 94"/>
              <p:cNvCxnSpPr>
                <a:cxnSpLocks noChangeShapeType="1"/>
              </p:cNvCxnSpPr>
              <p:nvPr/>
            </p:nvCxnSpPr>
            <p:spPr bwMode="auto">
              <a:xfrm>
                <a:off x="337638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1" name="直接连接符 95"/>
              <p:cNvCxnSpPr>
                <a:cxnSpLocks noChangeShapeType="1"/>
              </p:cNvCxnSpPr>
              <p:nvPr/>
            </p:nvCxnSpPr>
            <p:spPr bwMode="auto">
              <a:xfrm>
                <a:off x="421651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2" name="直接连接符 96"/>
              <p:cNvCxnSpPr>
                <a:cxnSpLocks noChangeShapeType="1"/>
              </p:cNvCxnSpPr>
              <p:nvPr/>
            </p:nvCxnSpPr>
            <p:spPr bwMode="auto">
              <a:xfrm>
                <a:off x="505665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3" name="直接连接符 97"/>
              <p:cNvCxnSpPr>
                <a:cxnSpLocks noChangeShapeType="1"/>
              </p:cNvCxnSpPr>
              <p:nvPr/>
            </p:nvCxnSpPr>
            <p:spPr bwMode="auto">
              <a:xfrm>
                <a:off x="589677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4" name="直接连接符 98"/>
              <p:cNvCxnSpPr>
                <a:cxnSpLocks noChangeShapeType="1"/>
              </p:cNvCxnSpPr>
              <p:nvPr/>
            </p:nvCxnSpPr>
            <p:spPr bwMode="auto">
              <a:xfrm>
                <a:off x="768800" y="0"/>
                <a:ext cx="0" cy="1547812"/>
              </a:xfrm>
              <a:prstGeom prst="line">
                <a:avLst/>
              </a:prstGeom>
              <a:noFill/>
              <a:ln w="381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25" name="直接连接符 99"/>
              <p:cNvCxnSpPr>
                <a:cxnSpLocks noChangeShapeType="1"/>
              </p:cNvCxnSpPr>
              <p:nvPr/>
            </p:nvCxnSpPr>
            <p:spPr bwMode="auto">
              <a:xfrm>
                <a:off x="684786" y="0"/>
                <a:ext cx="0" cy="1547812"/>
              </a:xfrm>
              <a:prstGeom prst="line">
                <a:avLst/>
              </a:prstGeom>
              <a:noFill/>
              <a:ln w="12700" cmpd="sng">
                <a:solidFill>
                  <a:srgbClr val="A6A6A6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226" name="组合 100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7650" y="2352675"/>
              <a:ext cx="7096125" cy="3425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7" name="组合 103"/>
            <p:cNvPicPr>
              <a:picLocks noChangeArrowheads="1"/>
            </p:cNvPicPr>
            <p:nvPr/>
          </p:nvPicPr>
          <p:blipFill>
            <a:blip r:embed="rId2">
              <a:duotone>
                <a:prstClr val="black"/>
                <a:srgbClr val="BC272E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1988" y="2773363"/>
              <a:ext cx="7529512" cy="2590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8" name="1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9025" y="3176588"/>
              <a:ext cx="5303838" cy="1797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9" name="文本框 109"/>
            <p:cNvSpPr txBox="1">
              <a:spLocks noChangeArrowheads="1"/>
            </p:cNvSpPr>
            <p:nvPr/>
          </p:nvSpPr>
          <p:spPr bwMode="auto">
            <a:xfrm>
              <a:off x="3140075" y="5862638"/>
              <a:ext cx="6731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10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0" name="文本框 110"/>
            <p:cNvSpPr txBox="1">
              <a:spLocks noChangeArrowheads="1"/>
            </p:cNvSpPr>
            <p:nvPr/>
          </p:nvSpPr>
          <p:spPr bwMode="auto">
            <a:xfrm>
              <a:off x="3884613" y="5862638"/>
              <a:ext cx="6731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20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1" name="文本框 111"/>
            <p:cNvSpPr txBox="1">
              <a:spLocks noChangeArrowheads="1"/>
            </p:cNvSpPr>
            <p:nvPr/>
          </p:nvSpPr>
          <p:spPr bwMode="auto">
            <a:xfrm>
              <a:off x="4694238" y="5862638"/>
              <a:ext cx="6731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30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2" name="文本框 112"/>
            <p:cNvSpPr txBox="1">
              <a:spLocks noChangeArrowheads="1"/>
            </p:cNvSpPr>
            <p:nvPr/>
          </p:nvSpPr>
          <p:spPr bwMode="auto">
            <a:xfrm>
              <a:off x="5578475" y="5862638"/>
              <a:ext cx="6746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40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3" name="文本框 113"/>
            <p:cNvSpPr txBox="1">
              <a:spLocks noChangeArrowheads="1"/>
            </p:cNvSpPr>
            <p:nvPr/>
          </p:nvSpPr>
          <p:spPr bwMode="auto">
            <a:xfrm>
              <a:off x="6415088" y="5862638"/>
              <a:ext cx="6731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50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4" name="文本框 114"/>
            <p:cNvSpPr txBox="1">
              <a:spLocks noChangeArrowheads="1"/>
            </p:cNvSpPr>
            <p:nvPr/>
          </p:nvSpPr>
          <p:spPr bwMode="auto">
            <a:xfrm>
              <a:off x="7262813" y="5862638"/>
              <a:ext cx="673100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60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5" name="文本框 115"/>
            <p:cNvSpPr txBox="1">
              <a:spLocks noChangeArrowheads="1"/>
            </p:cNvSpPr>
            <p:nvPr/>
          </p:nvSpPr>
          <p:spPr bwMode="auto">
            <a:xfrm>
              <a:off x="8126413" y="5862638"/>
              <a:ext cx="674687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70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6" name="文本框 116"/>
            <p:cNvSpPr txBox="1">
              <a:spLocks noChangeArrowheads="1"/>
            </p:cNvSpPr>
            <p:nvPr/>
          </p:nvSpPr>
          <p:spPr bwMode="auto">
            <a:xfrm>
              <a:off x="8975725" y="5862638"/>
              <a:ext cx="6746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80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7" name="文本框 117"/>
            <p:cNvSpPr txBox="1">
              <a:spLocks noChangeArrowheads="1"/>
            </p:cNvSpPr>
            <p:nvPr/>
          </p:nvSpPr>
          <p:spPr bwMode="auto">
            <a:xfrm>
              <a:off x="9810750" y="5862638"/>
              <a:ext cx="6746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90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8" name="文本框 118"/>
            <p:cNvSpPr txBox="1">
              <a:spLocks noChangeArrowheads="1"/>
            </p:cNvSpPr>
            <p:nvPr/>
          </p:nvSpPr>
          <p:spPr bwMode="auto">
            <a:xfrm>
              <a:off x="10648950" y="5862638"/>
              <a:ext cx="674688" cy="277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en-US" altLang="zh-CN" sz="1200" b="1">
                  <a:solidFill>
                    <a:schemeClr val="tx1">
                      <a:lumMod val="85000"/>
                      <a:lumOff val="15000"/>
                    </a:schemeClr>
                  </a:solidFill>
                  <a:latin typeface="Segoe UI Light" panose="020B0502040204020203" pitchFamily="34" charset="0"/>
                  <a:ea typeface="微软雅黑" panose="020B0503020204020204" pitchFamily="34" charset="-122"/>
                </a:rPr>
                <a:t>100</a:t>
              </a:r>
              <a:endParaRPr lang="zh-CN" altLang="en-US" sz="1200" b="1">
                <a:solidFill>
                  <a:schemeClr val="tx1">
                    <a:lumMod val="85000"/>
                    <a:lumOff val="15000"/>
                  </a:schemeClr>
                </a:solidFill>
                <a:latin typeface="Segoe UI Light" panose="020B0502040204020203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39" name="椭圆 119"/>
            <p:cNvSpPr>
              <a:spLocks noChangeArrowheads="1"/>
            </p:cNvSpPr>
            <p:nvPr/>
          </p:nvSpPr>
          <p:spPr bwMode="auto">
            <a:xfrm>
              <a:off x="2778125" y="3249613"/>
              <a:ext cx="273050" cy="274637"/>
            </a:xfrm>
            <a:prstGeom prst="ellipse">
              <a:avLst/>
            </a:prstGeom>
            <a:solidFill>
              <a:schemeClr val="bg1"/>
            </a:solidFill>
            <a:ln w="38100" cmpd="sng">
              <a:solidFill>
                <a:srgbClr val="BFBFBF"/>
              </a:solidFill>
              <a:rou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0" name="椭圆 120"/>
            <p:cNvSpPr>
              <a:spLocks noChangeArrowheads="1"/>
            </p:cNvSpPr>
            <p:nvPr/>
          </p:nvSpPr>
          <p:spPr bwMode="auto">
            <a:xfrm>
              <a:off x="3733800" y="2949575"/>
              <a:ext cx="274638" cy="274638"/>
            </a:xfrm>
            <a:prstGeom prst="ellipse">
              <a:avLst/>
            </a:prstGeom>
            <a:solidFill>
              <a:srgbClr val="BFBFBF"/>
            </a:solidFill>
            <a:ln w="38100" cmpd="sng">
              <a:solidFill>
                <a:schemeClr val="bg1"/>
              </a:solidFill>
              <a:rou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1" name="椭圆 121"/>
            <p:cNvSpPr>
              <a:spLocks noChangeArrowheads="1"/>
            </p:cNvSpPr>
            <p:nvPr/>
          </p:nvSpPr>
          <p:spPr bwMode="auto">
            <a:xfrm>
              <a:off x="4606925" y="3413125"/>
              <a:ext cx="274638" cy="274638"/>
            </a:xfrm>
            <a:prstGeom prst="ellipse">
              <a:avLst/>
            </a:prstGeom>
            <a:solidFill>
              <a:srgbClr val="595959"/>
            </a:solidFill>
            <a:ln w="38100" cmpd="sng">
              <a:solidFill>
                <a:srgbClr val="BFBFBF"/>
              </a:solidFill>
              <a:round/>
            </a:ln>
            <a:effectLst>
              <a:outerShdw sx="102000" sy="102000" algn="ctr" rotWithShape="0">
                <a:srgbClr val="000000">
                  <a:alpha val="39000"/>
                </a:srgbClr>
              </a:outerShdw>
            </a:effectLst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2" name="任意多边形 122"/>
            <p:cNvSpPr/>
            <p:nvPr/>
          </p:nvSpPr>
          <p:spPr bwMode="auto">
            <a:xfrm>
              <a:off x="4854574" y="2789238"/>
              <a:ext cx="5362576" cy="631824"/>
            </a:xfrm>
            <a:custGeom>
              <a:avLst/>
              <a:gdLst>
                <a:gd name="T0" fmla="*/ 0 w 4693023"/>
                <a:gd name="T1" fmla="*/ 632011 h 632011"/>
                <a:gd name="T2" fmla="*/ 874059 w 4693023"/>
                <a:gd name="T3" fmla="*/ 13447 h 632011"/>
                <a:gd name="T4" fmla="*/ 4693023 w 4693023"/>
                <a:gd name="T5" fmla="*/ 13447 h 632011"/>
                <a:gd name="T6" fmla="*/ 4693023 w 4693023"/>
                <a:gd name="T7" fmla="*/ 0 h 632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93023" h="632011">
                  <a:moveTo>
                    <a:pt x="0" y="632011"/>
                  </a:moveTo>
                  <a:lnTo>
                    <a:pt x="874059" y="13447"/>
                  </a:lnTo>
                  <a:lnTo>
                    <a:pt x="4693023" y="13447"/>
                  </a:lnTo>
                  <a:lnTo>
                    <a:pt x="4693023" y="0"/>
                  </a:lnTo>
                </a:path>
              </a:pathLst>
            </a:custGeom>
            <a:noFill/>
            <a:ln w="12700" cap="flat" cmpd="sng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3" name="矩形 123"/>
            <p:cNvSpPr>
              <a:spLocks noChangeArrowheads="1"/>
            </p:cNvSpPr>
            <p:nvPr/>
          </p:nvSpPr>
          <p:spPr bwMode="auto">
            <a:xfrm>
              <a:off x="6429030" y="2364241"/>
              <a:ext cx="4308475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优质讲师；大量视频课程；满足学习所需</a:t>
              </a:r>
              <a:endPara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4" name="文本框 131"/>
            <p:cNvSpPr txBox="1">
              <a:spLocks noChangeArrowheads="1"/>
            </p:cNvSpPr>
            <p:nvPr/>
          </p:nvSpPr>
          <p:spPr bwMode="auto">
            <a:xfrm>
              <a:off x="5759450" y="2096828"/>
              <a:ext cx="688975" cy="6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 eaLnBrk="1" hangingPunct="1"/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教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45" name="任意多边形 125"/>
            <p:cNvSpPr/>
            <p:nvPr/>
          </p:nvSpPr>
          <p:spPr bwMode="auto">
            <a:xfrm>
              <a:off x="3898899" y="2063750"/>
              <a:ext cx="4551364" cy="860425"/>
            </a:xfrm>
            <a:custGeom>
              <a:avLst/>
              <a:gdLst>
                <a:gd name="T0" fmla="*/ 0 w 3812852"/>
                <a:gd name="T1" fmla="*/ 860612 h 860612"/>
                <a:gd name="T2" fmla="*/ 0 w 3812852"/>
                <a:gd name="T3" fmla="*/ 0 h 860612"/>
                <a:gd name="T4" fmla="*/ 3812852 w 3812852"/>
                <a:gd name="T5" fmla="*/ 0 h 860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2852" h="860612">
                  <a:moveTo>
                    <a:pt x="0" y="860612"/>
                  </a:moveTo>
                  <a:lnTo>
                    <a:pt x="0" y="0"/>
                  </a:lnTo>
                  <a:lnTo>
                    <a:pt x="3812852" y="0"/>
                  </a:lnTo>
                </a:path>
              </a:pathLst>
            </a:custGeom>
            <a:noFill/>
            <a:ln w="12700" cap="flat" cmpd="sng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矩形 133"/>
            <p:cNvSpPr>
              <a:spLocks noChangeArrowheads="1"/>
            </p:cNvSpPr>
            <p:nvPr/>
          </p:nvSpPr>
          <p:spPr bwMode="auto">
            <a:xfrm>
              <a:off x="4641850" y="1639908"/>
              <a:ext cx="3892551" cy="3685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自主选择讲师、课程、专题，提升应用力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7" name="文本框 134"/>
            <p:cNvSpPr txBox="1">
              <a:spLocks noChangeArrowheads="1"/>
            </p:cNvSpPr>
            <p:nvPr/>
          </p:nvSpPr>
          <p:spPr bwMode="auto">
            <a:xfrm>
              <a:off x="3898900" y="1355692"/>
              <a:ext cx="688975" cy="646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学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  <p:sp>
          <p:nvSpPr>
            <p:cNvPr id="248" name="任意多边形 128"/>
            <p:cNvSpPr/>
            <p:nvPr/>
          </p:nvSpPr>
          <p:spPr bwMode="auto">
            <a:xfrm>
              <a:off x="2905125" y="1331913"/>
              <a:ext cx="3810000" cy="1908175"/>
            </a:xfrm>
            <a:custGeom>
              <a:avLst/>
              <a:gdLst>
                <a:gd name="T0" fmla="*/ 0 w 3811018"/>
                <a:gd name="T1" fmla="*/ 1909482 h 1909482"/>
                <a:gd name="T2" fmla="*/ 0 w 3811018"/>
                <a:gd name="T3" fmla="*/ 0 h 1909482"/>
                <a:gd name="T4" fmla="*/ 3811018 w 3811018"/>
                <a:gd name="T5" fmla="*/ 0 h 1909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11018" h="1909482">
                  <a:moveTo>
                    <a:pt x="0" y="1909482"/>
                  </a:moveTo>
                  <a:lnTo>
                    <a:pt x="0" y="0"/>
                  </a:lnTo>
                  <a:lnTo>
                    <a:pt x="3811018" y="0"/>
                  </a:lnTo>
                </a:path>
              </a:pathLst>
            </a:custGeom>
            <a:noFill/>
            <a:ln w="12700" cap="flat" cmpd="sng">
              <a:solidFill>
                <a:srgbClr val="A6A6A6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zh-CN" alt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9" name="矩形 136"/>
            <p:cNvSpPr>
              <a:spLocks noChangeArrowheads="1"/>
            </p:cNvSpPr>
            <p:nvPr/>
          </p:nvSpPr>
          <p:spPr bwMode="auto">
            <a:xfrm>
              <a:off x="3546475" y="912859"/>
              <a:ext cx="4308475" cy="308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just">
                <a:lnSpc>
                  <a:spcPts val="1800"/>
                </a:lnSpc>
              </a:pPr>
              <a:r>
                <a:rPr lang="zh-CN" altLang="en-US" sz="14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在线题库，答案解析，轻松练习</a:t>
              </a:r>
              <a:endPara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0" name="文本框 137"/>
            <p:cNvSpPr txBox="1">
              <a:spLocks noChangeArrowheads="1"/>
            </p:cNvSpPr>
            <p:nvPr/>
          </p:nvSpPr>
          <p:spPr bwMode="auto">
            <a:xfrm>
              <a:off x="2857500" y="659466"/>
              <a:ext cx="68897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A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ea typeface="+mn-ea"/>
                </a:rPr>
                <a:t>练</a:t>
              </a:r>
              <a:endParaRPr lang="zh-CN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endParaRPr>
            </a:p>
          </p:txBody>
        </p:sp>
      </p:grpSp>
      <p:cxnSp>
        <p:nvCxnSpPr>
          <p:cNvPr id="251" name="直接连接符 132"/>
          <p:cNvCxnSpPr>
            <a:cxnSpLocks noChangeShapeType="1"/>
          </p:cNvCxnSpPr>
          <p:nvPr/>
        </p:nvCxnSpPr>
        <p:spPr bwMode="auto">
          <a:xfrm>
            <a:off x="987425" y="6316663"/>
            <a:ext cx="10583863" cy="0"/>
          </a:xfrm>
          <a:prstGeom prst="line">
            <a:avLst/>
          </a:prstGeom>
          <a:noFill/>
          <a:ln w="6350" cmpd="sng">
            <a:solidFill>
              <a:schemeClr val="bg1">
                <a:alpha val="39000"/>
              </a:schemeClr>
            </a:solidFill>
            <a:rou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2" name="文本框 251"/>
          <p:cNvSpPr txBox="1"/>
          <p:nvPr/>
        </p:nvSpPr>
        <p:spPr>
          <a:xfrm>
            <a:off x="613829" y="453084"/>
            <a:ext cx="209063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简 介</a:t>
            </a:r>
            <a:r>
              <a:rPr lang="en-US" altLang="zh-CN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-</a:t>
            </a:r>
            <a:r>
              <a:rPr lang="zh-CN" altLang="en-US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功能体系</a:t>
            </a:r>
            <a:endParaRPr lang="en-US" altLang="zh-CN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253" name="组合 252"/>
          <p:cNvGrpSpPr/>
          <p:nvPr/>
        </p:nvGrpSpPr>
        <p:grpSpPr>
          <a:xfrm>
            <a:off x="414204" y="478972"/>
            <a:ext cx="2726440" cy="701954"/>
            <a:chOff x="356110" y="314658"/>
            <a:chExt cx="3311294" cy="686447"/>
          </a:xfrm>
        </p:grpSpPr>
        <p:cxnSp>
          <p:nvCxnSpPr>
            <p:cNvPr id="254" name="直接连接符 253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55" name="椭圆 254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256" name="直接连接符 255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57" name="组合 256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263" name="直接连接符 262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4" name="直接连接符 263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5" name="椭圆 264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258" name="组合 257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260" name="直接连接符 259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61" name="直接连接符 260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62" name="椭圆 261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59" name="椭圆 258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图片 3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492" y="1184591"/>
            <a:ext cx="1999661" cy="5541744"/>
          </a:xfrm>
          <a:prstGeom prst="rect">
            <a:avLst/>
          </a:prstGeom>
        </p:spPr>
      </p:pic>
      <p:sp>
        <p:nvSpPr>
          <p:cNvPr id="4" name="文本框 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14003" y="340253"/>
            <a:ext cx="355844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rIns="91440" bIns="45720" anchor="ctr" anchorCtr="0">
            <a:norm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endParaRPr lang="zh-CN" altLang="en-US" b="1" spc="300" dirty="0">
              <a:latin typeface="张海山草泥马体" panose="02000000000000000000" pitchFamily="2" charset="-122"/>
              <a:ea typeface="张海山草泥马体" panose="02000000000000000000" pitchFamily="2" charset="-122"/>
              <a:cs typeface="+mj-cs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780148" y="562291"/>
            <a:ext cx="2553904" cy="56560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  <a:sym typeface="+mn-ea"/>
              </a:rPr>
              <a:t>简介</a:t>
            </a:r>
            <a:r>
              <a:rPr lang="en-US" altLang="zh-CN" sz="2000" b="1" dirty="0">
                <a:latin typeface="张海山草泥马体" panose="02000000000000000000" pitchFamily="2" charset="-122"/>
                <a:ea typeface="张海山草泥马体" panose="02000000000000000000" pitchFamily="2" charset="-122"/>
                <a:sym typeface="+mn-ea"/>
              </a:rPr>
              <a:t>-</a:t>
            </a:r>
            <a:r>
              <a:rPr lang="zh-CN" altLang="en-US" sz="2000" b="1" dirty="0">
                <a:latin typeface="张海山草泥马体" panose="02000000000000000000" pitchFamily="2" charset="-122"/>
                <a:ea typeface="张海山草泥马体" panose="02000000000000000000" pitchFamily="2" charset="-122"/>
                <a:sym typeface="+mn-ea"/>
              </a:rPr>
              <a:t>课程数据统计</a:t>
            </a:r>
            <a:endParaRPr lang="zh-CN" altLang="en-US" sz="2800" b="1" spc="300" dirty="0">
              <a:latin typeface="张海山草泥马体" panose="02000000000000000000" pitchFamily="2" charset="-122"/>
              <a:ea typeface="张海山草泥马体" panose="02000000000000000000" pitchFamily="2" charset="-122"/>
              <a:cs typeface="+mj-cs"/>
              <a:sym typeface="+mn-ea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566603" y="631372"/>
            <a:ext cx="3405839" cy="701954"/>
            <a:chOff x="356110" y="314658"/>
            <a:chExt cx="3311294" cy="68644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2" name="椭圆 21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23" name="直接连接符 22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4" name="组合 23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30" name="直接连接符 29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1" name="直接连接符 30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2" name="椭圆 31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27" name="直接连接符 26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9" name="椭圆 28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6" name="椭圆 25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3359842" y="1757576"/>
          <a:ext cx="8291647" cy="4212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  <p:custDataLst>
      <p:tags r:id="rId5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黑暗里有星球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00"/>
          <a:stretch>
            <a:fillRect/>
          </a:stretch>
        </p:blipFill>
        <p:spPr>
          <a:xfrm>
            <a:off x="0" y="-10830"/>
            <a:ext cx="12211801" cy="3429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-5651" y="-16879"/>
            <a:ext cx="12192000" cy="3429000"/>
          </a:xfrm>
          <a:prstGeom prst="rect">
            <a:avLst/>
          </a:prstGeom>
          <a:solidFill>
            <a:schemeClr val="tx1">
              <a:lumMod val="85000"/>
              <a:lumOff val="1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Text Placeholder 33"/>
          <p:cNvSpPr txBox="1"/>
          <p:nvPr/>
        </p:nvSpPr>
        <p:spPr>
          <a:xfrm>
            <a:off x="1302802" y="4688446"/>
            <a:ext cx="276063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12303B"/>
                </a:solidFill>
                <a:ea typeface="造字工房尚雅体演示版常规体" pitchFamily="50" charset="-122"/>
              </a:rPr>
              <a:t>51CTO</a:t>
            </a:r>
            <a:r>
              <a:rPr lang="zh-CN" altLang="en-US" dirty="0">
                <a:solidFill>
                  <a:srgbClr val="12303B"/>
                </a:solidFill>
                <a:ea typeface="造字工房尚雅体演示版常规体" pitchFamily="50" charset="-122"/>
              </a:rPr>
              <a:t>学堂</a:t>
            </a:r>
            <a:endParaRPr lang="en-US" altLang="zh-CN" dirty="0">
              <a:solidFill>
                <a:srgbClr val="12303B"/>
              </a:solidFill>
              <a:ea typeface="造字工房尚雅体演示版常规体" pitchFamily="50" charset="-122"/>
            </a:endParaRPr>
          </a:p>
          <a:p>
            <a:pPr algn="ctr"/>
            <a:r>
              <a:rPr lang="zh-CN" altLang="en-US" dirty="0">
                <a:solidFill>
                  <a:srgbClr val="12303B"/>
                </a:solidFill>
                <a:ea typeface="造字工房尚雅体演示版常规体" pitchFamily="50" charset="-122"/>
              </a:rPr>
              <a:t>背景分析</a:t>
            </a:r>
            <a:endParaRPr lang="en-US" altLang="zh-CN" dirty="0">
              <a:solidFill>
                <a:srgbClr val="12303B"/>
              </a:solidFill>
              <a:ea typeface="造字工房尚雅体演示版常规体" pitchFamily="50" charset="-122"/>
            </a:endParaRPr>
          </a:p>
        </p:txBody>
      </p:sp>
      <p:sp>
        <p:nvSpPr>
          <p:cNvPr id="45" name="Oval 117"/>
          <p:cNvSpPr/>
          <p:nvPr/>
        </p:nvSpPr>
        <p:spPr>
          <a:xfrm>
            <a:off x="1988357" y="2723226"/>
            <a:ext cx="1389530" cy="1389888"/>
          </a:xfrm>
          <a:prstGeom prst="ellipse">
            <a:avLst/>
          </a:prstGeom>
          <a:solidFill>
            <a:srgbClr val="E53427"/>
          </a:solidFill>
          <a:ln w="12700">
            <a:solidFill>
              <a:srgbClr val="E53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5" name="Group 128"/>
          <p:cNvGrpSpPr/>
          <p:nvPr/>
        </p:nvGrpSpPr>
        <p:grpSpPr>
          <a:xfrm>
            <a:off x="2358025" y="3068474"/>
            <a:ext cx="686374" cy="693284"/>
            <a:chOff x="7683814" y="5017638"/>
            <a:chExt cx="940329" cy="949796"/>
          </a:xfrm>
        </p:grpSpPr>
        <p:sp>
          <p:nvSpPr>
            <p:cNvPr id="66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8" name="Oval 117"/>
          <p:cNvSpPr/>
          <p:nvPr/>
        </p:nvSpPr>
        <p:spPr>
          <a:xfrm>
            <a:off x="5380671" y="2723226"/>
            <a:ext cx="1389530" cy="1389888"/>
          </a:xfrm>
          <a:prstGeom prst="ellipse">
            <a:avLst/>
          </a:prstGeom>
          <a:solidFill>
            <a:srgbClr val="E5342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9" name="Group 128"/>
          <p:cNvGrpSpPr/>
          <p:nvPr/>
        </p:nvGrpSpPr>
        <p:grpSpPr>
          <a:xfrm>
            <a:off x="5750339" y="3068474"/>
            <a:ext cx="686374" cy="693284"/>
            <a:chOff x="7683814" y="5017638"/>
            <a:chExt cx="940329" cy="949796"/>
          </a:xfrm>
        </p:grpSpPr>
        <p:sp>
          <p:nvSpPr>
            <p:cNvPr id="70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2" name="Oval 117"/>
          <p:cNvSpPr/>
          <p:nvPr/>
        </p:nvSpPr>
        <p:spPr>
          <a:xfrm>
            <a:off x="8772985" y="2723226"/>
            <a:ext cx="1389530" cy="1389888"/>
          </a:xfrm>
          <a:prstGeom prst="ellipse">
            <a:avLst/>
          </a:prstGeom>
          <a:solidFill>
            <a:srgbClr val="E5342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3" name="Group 128"/>
          <p:cNvGrpSpPr/>
          <p:nvPr/>
        </p:nvGrpSpPr>
        <p:grpSpPr>
          <a:xfrm>
            <a:off x="9142653" y="3068474"/>
            <a:ext cx="686374" cy="693284"/>
            <a:chOff x="7683814" y="5017638"/>
            <a:chExt cx="940329" cy="949796"/>
          </a:xfrm>
        </p:grpSpPr>
        <p:sp>
          <p:nvSpPr>
            <p:cNvPr id="74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5608743" y="1189997"/>
            <a:ext cx="100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208433" y="615118"/>
            <a:ext cx="3759197" cy="6462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8" name="Group 276"/>
          <p:cNvGrpSpPr/>
          <p:nvPr/>
        </p:nvGrpSpPr>
        <p:grpSpPr>
          <a:xfrm>
            <a:off x="5653137" y="1442659"/>
            <a:ext cx="885731" cy="41133"/>
            <a:chOff x="5071484" y="4559432"/>
            <a:chExt cx="1599308" cy="74272"/>
          </a:xfrm>
        </p:grpSpPr>
        <p:sp>
          <p:nvSpPr>
            <p:cNvPr id="79" name="Oval 268"/>
            <p:cNvSpPr/>
            <p:nvPr/>
          </p:nvSpPr>
          <p:spPr>
            <a:xfrm>
              <a:off x="5834002" y="4559432"/>
              <a:ext cx="74272" cy="74272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id-ID" sz="135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Group 275"/>
            <p:cNvGrpSpPr/>
            <p:nvPr/>
          </p:nvGrpSpPr>
          <p:grpSpPr>
            <a:xfrm>
              <a:off x="5071484" y="4596568"/>
              <a:ext cx="1599308" cy="0"/>
              <a:chOff x="5071484" y="4596568"/>
              <a:chExt cx="1599308" cy="0"/>
            </a:xfrm>
          </p:grpSpPr>
          <p:cxnSp>
            <p:nvCxnSpPr>
              <p:cNvPr id="81" name="Straight Connector 265"/>
              <p:cNvCxnSpPr>
                <a:endCxn id="79" idx="2"/>
              </p:cNvCxnSpPr>
              <p:nvPr/>
            </p:nvCxnSpPr>
            <p:spPr>
              <a:xfrm>
                <a:off x="5071484" y="4596568"/>
                <a:ext cx="76251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</p:cxnSp>
          <p:cxnSp>
            <p:nvCxnSpPr>
              <p:cNvPr id="82" name="Straight Connector 274"/>
              <p:cNvCxnSpPr/>
              <p:nvPr/>
            </p:nvCxnSpPr>
            <p:spPr>
              <a:xfrm>
                <a:off x="5906886" y="4596568"/>
                <a:ext cx="76390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</p:cxnSp>
        </p:grpSp>
      </p:grpSp>
      <p:sp>
        <p:nvSpPr>
          <p:cNvPr id="83" name="Text Placeholder 33"/>
          <p:cNvSpPr txBox="1"/>
          <p:nvPr/>
        </p:nvSpPr>
        <p:spPr>
          <a:xfrm>
            <a:off x="4987531" y="4649384"/>
            <a:ext cx="221693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12303B"/>
                </a:solidFill>
                <a:ea typeface="造字工房尚雅体演示版常规体" pitchFamily="50" charset="-122"/>
              </a:rPr>
              <a:t>51CTO</a:t>
            </a:r>
            <a:r>
              <a:rPr lang="zh-CN" altLang="en-US" dirty="0">
                <a:solidFill>
                  <a:srgbClr val="12303B"/>
                </a:solidFill>
                <a:ea typeface="造字工房尚雅体演示版常规体" pitchFamily="50" charset="-122"/>
              </a:rPr>
              <a:t>学堂 </a:t>
            </a:r>
            <a:endParaRPr lang="en-US" altLang="zh-CN" dirty="0">
              <a:solidFill>
                <a:srgbClr val="12303B"/>
              </a:solidFill>
              <a:ea typeface="造字工房尚雅体演示版常规体" pitchFamily="50" charset="-122"/>
            </a:endParaRPr>
          </a:p>
          <a:p>
            <a:pPr algn="ctr"/>
            <a:r>
              <a:rPr lang="zh-CN" altLang="en-US" dirty="0">
                <a:solidFill>
                  <a:srgbClr val="12303B"/>
                </a:solidFill>
                <a:ea typeface="造字工房尚雅体演示版常规体" pitchFamily="50" charset="-122"/>
              </a:rPr>
              <a:t>简    介</a:t>
            </a:r>
            <a:endParaRPr lang="zh-CN" altLang="en-US" dirty="0">
              <a:solidFill>
                <a:srgbClr val="12303B"/>
              </a:solidFill>
              <a:ea typeface="造字工房尚雅体演示版常规体" pitchFamily="50" charset="-122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8446224" y="4691068"/>
            <a:ext cx="202966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BF1A20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51CTO</a:t>
            </a:r>
            <a:r>
              <a:rPr lang="zh-CN" altLang="en-US" dirty="0">
                <a:solidFill>
                  <a:srgbClr val="BF1A20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学堂 </a:t>
            </a:r>
            <a:endParaRPr lang="en-US" altLang="zh-CN" dirty="0">
              <a:solidFill>
                <a:srgbClr val="BF1A20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  <a:p>
            <a:pPr algn="ctr"/>
            <a:r>
              <a:rPr lang="zh-CN" altLang="en-US" dirty="0">
                <a:solidFill>
                  <a:srgbClr val="BF1A20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优势体现</a:t>
            </a:r>
            <a:endParaRPr lang="zh-CN" altLang="en-US" dirty="0">
              <a:solidFill>
                <a:srgbClr val="BF1A20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泪滴形 4"/>
          <p:cNvSpPr/>
          <p:nvPr/>
        </p:nvSpPr>
        <p:spPr>
          <a:xfrm rot="8100000">
            <a:off x="1276353" y="3008083"/>
            <a:ext cx="1440000" cy="1440000"/>
          </a:xfrm>
          <a:prstGeom prst="teardrop">
            <a:avLst/>
          </a:prstGeom>
          <a:solidFill>
            <a:srgbClr val="E53427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泪滴形 6"/>
          <p:cNvSpPr/>
          <p:nvPr/>
        </p:nvSpPr>
        <p:spPr>
          <a:xfrm rot="8100000">
            <a:off x="3910238" y="3013766"/>
            <a:ext cx="1440000" cy="1440000"/>
          </a:xfrm>
          <a:prstGeom prst="teardrop">
            <a:avLst/>
          </a:prstGeom>
          <a:solidFill>
            <a:srgbClr val="E5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9" name="泪滴形 8"/>
          <p:cNvSpPr/>
          <p:nvPr/>
        </p:nvSpPr>
        <p:spPr>
          <a:xfrm rot="8100000">
            <a:off x="6642631" y="3084572"/>
            <a:ext cx="1440000" cy="1440000"/>
          </a:xfrm>
          <a:prstGeom prst="teardrop">
            <a:avLst/>
          </a:prstGeom>
          <a:solidFill>
            <a:srgbClr val="E53427"/>
          </a:solidFill>
          <a:ln>
            <a:noFill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泪滴形 10"/>
          <p:cNvSpPr/>
          <p:nvPr/>
        </p:nvSpPr>
        <p:spPr>
          <a:xfrm rot="8100000">
            <a:off x="9469085" y="3099964"/>
            <a:ext cx="1440000" cy="1440000"/>
          </a:xfrm>
          <a:prstGeom prst="teardrop">
            <a:avLst/>
          </a:prstGeom>
          <a:solidFill>
            <a:srgbClr val="E5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/>
          </a:p>
        </p:txBody>
      </p:sp>
      <p:sp>
        <p:nvSpPr>
          <p:cNvPr id="13" name="Freeform 36"/>
          <p:cNvSpPr>
            <a:spLocks noEditPoints="1"/>
          </p:cNvSpPr>
          <p:nvPr/>
        </p:nvSpPr>
        <p:spPr bwMode="auto">
          <a:xfrm>
            <a:off x="4286118" y="3457539"/>
            <a:ext cx="688241" cy="523662"/>
          </a:xfrm>
          <a:custGeom>
            <a:avLst/>
            <a:gdLst>
              <a:gd name="T0" fmla="*/ 2147483646 w 286"/>
              <a:gd name="T1" fmla="*/ 2147483646 h 217"/>
              <a:gd name="T2" fmla="*/ 2147483646 w 286"/>
              <a:gd name="T3" fmla="*/ 2147483646 h 217"/>
              <a:gd name="T4" fmla="*/ 2147483646 w 286"/>
              <a:gd name="T5" fmla="*/ 2147483646 h 217"/>
              <a:gd name="T6" fmla="*/ 2147483646 w 286"/>
              <a:gd name="T7" fmla="*/ 2147483646 h 217"/>
              <a:gd name="T8" fmla="*/ 2147483646 w 286"/>
              <a:gd name="T9" fmla="*/ 2147483646 h 217"/>
              <a:gd name="T10" fmla="*/ 2147483646 w 286"/>
              <a:gd name="T11" fmla="*/ 2147483646 h 217"/>
              <a:gd name="T12" fmla="*/ 2147483646 w 286"/>
              <a:gd name="T13" fmla="*/ 2147483646 h 217"/>
              <a:gd name="T14" fmla="*/ 2147483646 w 286"/>
              <a:gd name="T15" fmla="*/ 2147483646 h 217"/>
              <a:gd name="T16" fmla="*/ 2147483646 w 286"/>
              <a:gd name="T17" fmla="*/ 2147483646 h 217"/>
              <a:gd name="T18" fmla="*/ 2147483646 w 286"/>
              <a:gd name="T19" fmla="*/ 2147483646 h 217"/>
              <a:gd name="T20" fmla="*/ 2147483646 w 286"/>
              <a:gd name="T21" fmla="*/ 2147483646 h 217"/>
              <a:gd name="T22" fmla="*/ 2147483646 w 286"/>
              <a:gd name="T23" fmla="*/ 2147483646 h 217"/>
              <a:gd name="T24" fmla="*/ 2147483646 w 286"/>
              <a:gd name="T25" fmla="*/ 2147483646 h 217"/>
              <a:gd name="T26" fmla="*/ 2147483646 w 286"/>
              <a:gd name="T27" fmla="*/ 2147483646 h 217"/>
              <a:gd name="T28" fmla="*/ 2147483646 w 286"/>
              <a:gd name="T29" fmla="*/ 2147483646 h 217"/>
              <a:gd name="T30" fmla="*/ 2147483646 w 286"/>
              <a:gd name="T31" fmla="*/ 0 h 217"/>
              <a:gd name="T32" fmla="*/ 2147483646 w 286"/>
              <a:gd name="T33" fmla="*/ 2147483646 h 217"/>
              <a:gd name="T34" fmla="*/ 2147483646 w 286"/>
              <a:gd name="T35" fmla="*/ 2147483646 h 217"/>
              <a:gd name="T36" fmla="*/ 2147483646 w 286"/>
              <a:gd name="T37" fmla="*/ 2147483646 h 217"/>
              <a:gd name="T38" fmla="*/ 2147483646 w 286"/>
              <a:gd name="T39" fmla="*/ 2147483646 h 217"/>
              <a:gd name="T40" fmla="*/ 2147483646 w 286"/>
              <a:gd name="T41" fmla="*/ 2147483646 h 217"/>
              <a:gd name="T42" fmla="*/ 2147483646 w 286"/>
              <a:gd name="T43" fmla="*/ 2147483646 h 217"/>
              <a:gd name="T44" fmla="*/ 2147483646 w 286"/>
              <a:gd name="T45" fmla="*/ 2147483646 h 217"/>
              <a:gd name="T46" fmla="*/ 2147483646 w 286"/>
              <a:gd name="T47" fmla="*/ 2147483646 h 217"/>
              <a:gd name="T48" fmla="*/ 2147483646 w 286"/>
              <a:gd name="T49" fmla="*/ 2147483646 h 217"/>
              <a:gd name="T50" fmla="*/ 2147483646 w 286"/>
              <a:gd name="T51" fmla="*/ 2147483646 h 217"/>
              <a:gd name="T52" fmla="*/ 2147483646 w 286"/>
              <a:gd name="T53" fmla="*/ 2147483646 h 217"/>
              <a:gd name="T54" fmla="*/ 2147483646 w 286"/>
              <a:gd name="T55" fmla="*/ 2147483646 h 217"/>
              <a:gd name="T56" fmla="*/ 2147483646 w 286"/>
              <a:gd name="T57" fmla="*/ 2147483646 h 217"/>
              <a:gd name="T58" fmla="*/ 2147483646 w 286"/>
              <a:gd name="T59" fmla="*/ 2147483646 h 217"/>
              <a:gd name="T60" fmla="*/ 2147483646 w 286"/>
              <a:gd name="T61" fmla="*/ 2147483646 h 217"/>
              <a:gd name="T62" fmla="*/ 2147483646 w 286"/>
              <a:gd name="T63" fmla="*/ 2147483646 h 217"/>
              <a:gd name="T64" fmla="*/ 2147483646 w 286"/>
              <a:gd name="T65" fmla="*/ 2147483646 h 217"/>
              <a:gd name="T66" fmla="*/ 2147483646 w 286"/>
              <a:gd name="T67" fmla="*/ 2147483646 h 217"/>
              <a:gd name="T68" fmla="*/ 2147483646 w 286"/>
              <a:gd name="T69" fmla="*/ 2147483646 h 217"/>
              <a:gd name="T70" fmla="*/ 2147483646 w 286"/>
              <a:gd name="T71" fmla="*/ 2147483646 h 217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286" h="217">
                <a:moveTo>
                  <a:pt x="100" y="62"/>
                </a:moveTo>
                <a:cubicBezTo>
                  <a:pt x="89" y="53"/>
                  <a:pt x="89" y="53"/>
                  <a:pt x="89" y="53"/>
                </a:cubicBezTo>
                <a:cubicBezTo>
                  <a:pt x="102" y="38"/>
                  <a:pt x="122" y="28"/>
                  <a:pt x="144" y="28"/>
                </a:cubicBezTo>
                <a:cubicBezTo>
                  <a:pt x="165" y="28"/>
                  <a:pt x="184" y="37"/>
                  <a:pt x="197" y="51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187" y="60"/>
                  <a:pt x="187" y="60"/>
                  <a:pt x="187" y="60"/>
                </a:cubicBezTo>
                <a:cubicBezTo>
                  <a:pt x="176" y="49"/>
                  <a:pt x="161" y="41"/>
                  <a:pt x="144" y="41"/>
                </a:cubicBezTo>
                <a:cubicBezTo>
                  <a:pt x="126" y="41"/>
                  <a:pt x="110" y="50"/>
                  <a:pt x="100" y="62"/>
                </a:cubicBezTo>
                <a:close/>
                <a:moveTo>
                  <a:pt x="110" y="71"/>
                </a:moveTo>
                <a:cubicBezTo>
                  <a:pt x="120" y="80"/>
                  <a:pt x="120" y="80"/>
                  <a:pt x="120" y="80"/>
                </a:cubicBezTo>
                <a:cubicBezTo>
                  <a:pt x="126" y="73"/>
                  <a:pt x="134" y="69"/>
                  <a:pt x="144" y="69"/>
                </a:cubicBezTo>
                <a:cubicBezTo>
                  <a:pt x="153" y="69"/>
                  <a:pt x="160" y="72"/>
                  <a:pt x="166" y="78"/>
                </a:cubicBezTo>
                <a:cubicBezTo>
                  <a:pt x="176" y="69"/>
                  <a:pt x="176" y="69"/>
                  <a:pt x="176" y="69"/>
                </a:cubicBezTo>
                <a:cubicBezTo>
                  <a:pt x="168" y="60"/>
                  <a:pt x="157" y="55"/>
                  <a:pt x="144" y="55"/>
                </a:cubicBezTo>
                <a:cubicBezTo>
                  <a:pt x="130" y="55"/>
                  <a:pt x="118" y="61"/>
                  <a:pt x="110" y="71"/>
                </a:cubicBezTo>
                <a:close/>
                <a:moveTo>
                  <a:pt x="144" y="82"/>
                </a:moveTo>
                <a:cubicBezTo>
                  <a:pt x="135" y="82"/>
                  <a:pt x="128" y="90"/>
                  <a:pt x="128" y="99"/>
                </a:cubicBezTo>
                <a:cubicBezTo>
                  <a:pt x="128" y="108"/>
                  <a:pt x="135" y="115"/>
                  <a:pt x="144" y="115"/>
                </a:cubicBezTo>
                <a:cubicBezTo>
                  <a:pt x="153" y="115"/>
                  <a:pt x="160" y="108"/>
                  <a:pt x="160" y="99"/>
                </a:cubicBezTo>
                <a:cubicBezTo>
                  <a:pt x="160" y="90"/>
                  <a:pt x="153" y="82"/>
                  <a:pt x="144" y="82"/>
                </a:cubicBezTo>
                <a:close/>
                <a:moveTo>
                  <a:pt x="275" y="206"/>
                </a:moveTo>
                <a:cubicBezTo>
                  <a:pt x="11" y="206"/>
                  <a:pt x="11" y="206"/>
                  <a:pt x="11" y="206"/>
                </a:cubicBezTo>
                <a:cubicBezTo>
                  <a:pt x="8" y="206"/>
                  <a:pt x="5" y="205"/>
                  <a:pt x="2" y="204"/>
                </a:cubicBezTo>
                <a:cubicBezTo>
                  <a:pt x="2" y="207"/>
                  <a:pt x="2" y="217"/>
                  <a:pt x="11" y="217"/>
                </a:cubicBezTo>
                <a:cubicBezTo>
                  <a:pt x="13" y="217"/>
                  <a:pt x="273" y="217"/>
                  <a:pt x="275" y="217"/>
                </a:cubicBezTo>
                <a:cubicBezTo>
                  <a:pt x="284" y="217"/>
                  <a:pt x="284" y="207"/>
                  <a:pt x="284" y="204"/>
                </a:cubicBezTo>
                <a:cubicBezTo>
                  <a:pt x="281" y="205"/>
                  <a:pt x="278" y="206"/>
                  <a:pt x="275" y="206"/>
                </a:cubicBezTo>
                <a:close/>
                <a:moveTo>
                  <a:pt x="282" y="177"/>
                </a:moveTo>
                <a:cubicBezTo>
                  <a:pt x="255" y="134"/>
                  <a:pt x="255" y="134"/>
                  <a:pt x="255" y="134"/>
                </a:cubicBezTo>
                <a:cubicBezTo>
                  <a:pt x="255" y="21"/>
                  <a:pt x="255" y="21"/>
                  <a:pt x="255" y="21"/>
                </a:cubicBezTo>
                <a:cubicBezTo>
                  <a:pt x="255" y="9"/>
                  <a:pt x="245" y="0"/>
                  <a:pt x="234" y="0"/>
                </a:cubicBezTo>
                <a:cubicBezTo>
                  <a:pt x="52" y="0"/>
                  <a:pt x="52" y="0"/>
                  <a:pt x="52" y="0"/>
                </a:cubicBezTo>
                <a:cubicBezTo>
                  <a:pt x="41" y="0"/>
                  <a:pt x="31" y="9"/>
                  <a:pt x="31" y="21"/>
                </a:cubicBezTo>
                <a:cubicBezTo>
                  <a:pt x="31" y="134"/>
                  <a:pt x="31" y="134"/>
                  <a:pt x="31" y="134"/>
                </a:cubicBezTo>
                <a:cubicBezTo>
                  <a:pt x="4" y="177"/>
                  <a:pt x="4" y="177"/>
                  <a:pt x="4" y="177"/>
                </a:cubicBezTo>
                <a:cubicBezTo>
                  <a:pt x="1" y="181"/>
                  <a:pt x="0" y="185"/>
                  <a:pt x="2" y="189"/>
                </a:cubicBezTo>
                <a:cubicBezTo>
                  <a:pt x="4" y="192"/>
                  <a:pt x="7" y="194"/>
                  <a:pt x="11" y="194"/>
                </a:cubicBezTo>
                <a:cubicBezTo>
                  <a:pt x="275" y="194"/>
                  <a:pt x="275" y="194"/>
                  <a:pt x="275" y="194"/>
                </a:cubicBezTo>
                <a:cubicBezTo>
                  <a:pt x="279" y="194"/>
                  <a:pt x="283" y="192"/>
                  <a:pt x="284" y="188"/>
                </a:cubicBezTo>
                <a:cubicBezTo>
                  <a:pt x="286" y="184"/>
                  <a:pt x="284" y="180"/>
                  <a:pt x="282" y="177"/>
                </a:cubicBezTo>
                <a:close/>
                <a:moveTo>
                  <a:pt x="46" y="24"/>
                </a:moveTo>
                <a:cubicBezTo>
                  <a:pt x="46" y="22"/>
                  <a:pt x="47" y="19"/>
                  <a:pt x="49" y="17"/>
                </a:cubicBezTo>
                <a:cubicBezTo>
                  <a:pt x="51" y="15"/>
                  <a:pt x="53" y="14"/>
                  <a:pt x="56" y="14"/>
                </a:cubicBezTo>
                <a:cubicBezTo>
                  <a:pt x="230" y="14"/>
                  <a:pt x="230" y="14"/>
                  <a:pt x="230" y="14"/>
                </a:cubicBezTo>
                <a:cubicBezTo>
                  <a:pt x="233" y="14"/>
                  <a:pt x="235" y="15"/>
                  <a:pt x="237" y="17"/>
                </a:cubicBezTo>
                <a:cubicBezTo>
                  <a:pt x="239" y="19"/>
                  <a:pt x="240" y="22"/>
                  <a:pt x="240" y="24"/>
                </a:cubicBezTo>
                <a:cubicBezTo>
                  <a:pt x="240" y="120"/>
                  <a:pt x="240" y="120"/>
                  <a:pt x="240" y="120"/>
                </a:cubicBezTo>
                <a:cubicBezTo>
                  <a:pt x="240" y="123"/>
                  <a:pt x="239" y="125"/>
                  <a:pt x="237" y="127"/>
                </a:cubicBezTo>
                <a:cubicBezTo>
                  <a:pt x="235" y="129"/>
                  <a:pt x="233" y="130"/>
                  <a:pt x="230" y="130"/>
                </a:cubicBezTo>
                <a:cubicBezTo>
                  <a:pt x="228" y="130"/>
                  <a:pt x="56" y="130"/>
                  <a:pt x="56" y="130"/>
                </a:cubicBezTo>
                <a:cubicBezTo>
                  <a:pt x="53" y="130"/>
                  <a:pt x="51" y="129"/>
                  <a:pt x="49" y="127"/>
                </a:cubicBezTo>
                <a:cubicBezTo>
                  <a:pt x="47" y="125"/>
                  <a:pt x="46" y="123"/>
                  <a:pt x="46" y="120"/>
                </a:cubicBezTo>
                <a:lnTo>
                  <a:pt x="46" y="24"/>
                </a:lnTo>
                <a:close/>
                <a:moveTo>
                  <a:pt x="43" y="143"/>
                </a:moveTo>
                <a:cubicBezTo>
                  <a:pt x="243" y="143"/>
                  <a:pt x="243" y="143"/>
                  <a:pt x="243" y="143"/>
                </a:cubicBezTo>
                <a:cubicBezTo>
                  <a:pt x="248" y="151"/>
                  <a:pt x="248" y="151"/>
                  <a:pt x="248" y="151"/>
                </a:cubicBezTo>
                <a:cubicBezTo>
                  <a:pt x="38" y="151"/>
                  <a:pt x="38" y="151"/>
                  <a:pt x="38" y="151"/>
                </a:cubicBezTo>
                <a:lnTo>
                  <a:pt x="43" y="143"/>
                </a:lnTo>
                <a:close/>
                <a:moveTo>
                  <a:pt x="34" y="157"/>
                </a:moveTo>
                <a:cubicBezTo>
                  <a:pt x="252" y="157"/>
                  <a:pt x="252" y="157"/>
                  <a:pt x="252" y="157"/>
                </a:cubicBezTo>
                <a:cubicBezTo>
                  <a:pt x="257" y="165"/>
                  <a:pt x="257" y="165"/>
                  <a:pt x="257" y="165"/>
                </a:cubicBezTo>
                <a:cubicBezTo>
                  <a:pt x="29" y="165"/>
                  <a:pt x="29" y="165"/>
                  <a:pt x="29" y="165"/>
                </a:cubicBezTo>
                <a:lnTo>
                  <a:pt x="34" y="157"/>
                </a:lnTo>
                <a:close/>
                <a:moveTo>
                  <a:pt x="97" y="179"/>
                </a:moveTo>
                <a:cubicBezTo>
                  <a:pt x="20" y="179"/>
                  <a:pt x="20" y="179"/>
                  <a:pt x="20" y="179"/>
                </a:cubicBezTo>
                <a:cubicBezTo>
                  <a:pt x="25" y="171"/>
                  <a:pt x="25" y="171"/>
                  <a:pt x="25" y="171"/>
                </a:cubicBezTo>
                <a:cubicBezTo>
                  <a:pt x="100" y="171"/>
                  <a:pt x="100" y="171"/>
                  <a:pt x="100" y="171"/>
                </a:cubicBezTo>
                <a:lnTo>
                  <a:pt x="97" y="179"/>
                </a:lnTo>
                <a:close/>
                <a:moveTo>
                  <a:pt x="189" y="179"/>
                </a:moveTo>
                <a:cubicBezTo>
                  <a:pt x="186" y="171"/>
                  <a:pt x="186" y="171"/>
                  <a:pt x="186" y="171"/>
                </a:cubicBezTo>
                <a:cubicBezTo>
                  <a:pt x="261" y="171"/>
                  <a:pt x="261" y="171"/>
                  <a:pt x="261" y="171"/>
                </a:cubicBezTo>
                <a:cubicBezTo>
                  <a:pt x="266" y="179"/>
                  <a:pt x="266" y="179"/>
                  <a:pt x="266" y="179"/>
                </a:cubicBezTo>
                <a:lnTo>
                  <a:pt x="189" y="17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400"/>
          </a:p>
        </p:txBody>
      </p:sp>
      <p:sp>
        <p:nvSpPr>
          <p:cNvPr id="17" name="Freeform 12"/>
          <p:cNvSpPr>
            <a:spLocks noEditPoints="1"/>
          </p:cNvSpPr>
          <p:nvPr/>
        </p:nvSpPr>
        <p:spPr bwMode="auto">
          <a:xfrm>
            <a:off x="1683867" y="3451859"/>
            <a:ext cx="632958" cy="666750"/>
          </a:xfrm>
          <a:custGeom>
            <a:avLst/>
            <a:gdLst>
              <a:gd name="T0" fmla="*/ 2147483646 w 96"/>
              <a:gd name="T1" fmla="*/ 2147483646 h 101"/>
              <a:gd name="T2" fmla="*/ 2147483646 w 96"/>
              <a:gd name="T3" fmla="*/ 2147483646 h 101"/>
              <a:gd name="T4" fmla="*/ 2147483646 w 96"/>
              <a:gd name="T5" fmla="*/ 2147483646 h 101"/>
              <a:gd name="T6" fmla="*/ 2147483646 w 96"/>
              <a:gd name="T7" fmla="*/ 2147483646 h 101"/>
              <a:gd name="T8" fmla="*/ 2147483646 w 96"/>
              <a:gd name="T9" fmla="*/ 2147483646 h 101"/>
              <a:gd name="T10" fmla="*/ 2147483646 w 96"/>
              <a:gd name="T11" fmla="*/ 2147483646 h 101"/>
              <a:gd name="T12" fmla="*/ 2147483646 w 96"/>
              <a:gd name="T13" fmla="*/ 2147483646 h 101"/>
              <a:gd name="T14" fmla="*/ 2147483646 w 96"/>
              <a:gd name="T15" fmla="*/ 2147483646 h 101"/>
              <a:gd name="T16" fmla="*/ 2147483646 w 96"/>
              <a:gd name="T17" fmla="*/ 2147483646 h 101"/>
              <a:gd name="T18" fmla="*/ 2147483646 w 96"/>
              <a:gd name="T19" fmla="*/ 2147483646 h 101"/>
              <a:gd name="T20" fmla="*/ 2147483646 w 96"/>
              <a:gd name="T21" fmla="*/ 2147483646 h 101"/>
              <a:gd name="T22" fmla="*/ 2147483646 w 96"/>
              <a:gd name="T23" fmla="*/ 2147483646 h 101"/>
              <a:gd name="T24" fmla="*/ 2147483646 w 96"/>
              <a:gd name="T25" fmla="*/ 2147483646 h 101"/>
              <a:gd name="T26" fmla="*/ 2147483646 w 96"/>
              <a:gd name="T27" fmla="*/ 2147483646 h 101"/>
              <a:gd name="T28" fmla="*/ 2147483646 w 96"/>
              <a:gd name="T29" fmla="*/ 2147483646 h 101"/>
              <a:gd name="T30" fmla="*/ 2147483646 w 96"/>
              <a:gd name="T31" fmla="*/ 2147483646 h 101"/>
              <a:gd name="T32" fmla="*/ 2147483646 w 96"/>
              <a:gd name="T33" fmla="*/ 2147483646 h 101"/>
              <a:gd name="T34" fmla="*/ 2147483646 w 96"/>
              <a:gd name="T35" fmla="*/ 2147483646 h 101"/>
              <a:gd name="T36" fmla="*/ 2147483646 w 96"/>
              <a:gd name="T37" fmla="*/ 2147483646 h 101"/>
              <a:gd name="T38" fmla="*/ 2147483646 w 96"/>
              <a:gd name="T39" fmla="*/ 2147483646 h 101"/>
              <a:gd name="T40" fmla="*/ 2147483646 w 96"/>
              <a:gd name="T41" fmla="*/ 2147483646 h 101"/>
              <a:gd name="T42" fmla="*/ 2147483646 w 96"/>
              <a:gd name="T43" fmla="*/ 2147483646 h 101"/>
              <a:gd name="T44" fmla="*/ 2147483646 w 96"/>
              <a:gd name="T45" fmla="*/ 2147483646 h 101"/>
              <a:gd name="T46" fmla="*/ 2147483646 w 96"/>
              <a:gd name="T47" fmla="*/ 2147483646 h 101"/>
              <a:gd name="T48" fmla="*/ 2147483646 w 96"/>
              <a:gd name="T49" fmla="*/ 2147483646 h 101"/>
              <a:gd name="T50" fmla="*/ 2147483646 w 96"/>
              <a:gd name="T51" fmla="*/ 2147483646 h 101"/>
              <a:gd name="T52" fmla="*/ 2147483646 w 96"/>
              <a:gd name="T53" fmla="*/ 2147483646 h 101"/>
              <a:gd name="T54" fmla="*/ 2147483646 w 96"/>
              <a:gd name="T55" fmla="*/ 2147483646 h 101"/>
              <a:gd name="T56" fmla="*/ 2147483646 w 96"/>
              <a:gd name="T57" fmla="*/ 2147483646 h 101"/>
              <a:gd name="T58" fmla="*/ 2147483646 w 96"/>
              <a:gd name="T59" fmla="*/ 0 h 101"/>
              <a:gd name="T60" fmla="*/ 2147483646 w 96"/>
              <a:gd name="T61" fmla="*/ 2147483646 h 101"/>
              <a:gd name="T62" fmla="*/ 2147483646 w 96"/>
              <a:gd name="T63" fmla="*/ 2147483646 h 101"/>
              <a:gd name="T64" fmla="*/ 2147483646 w 96"/>
              <a:gd name="T65" fmla="*/ 0 h 101"/>
              <a:gd name="T66" fmla="*/ 2147483646 w 96"/>
              <a:gd name="T67" fmla="*/ 2147483646 h 101"/>
              <a:gd name="T68" fmla="*/ 2147483646 w 96"/>
              <a:gd name="T69" fmla="*/ 2147483646 h 101"/>
              <a:gd name="T70" fmla="*/ 2147483646 w 96"/>
              <a:gd name="T71" fmla="*/ 2147483646 h 101"/>
              <a:gd name="T72" fmla="*/ 2147483646 w 96"/>
              <a:gd name="T73" fmla="*/ 2147483646 h 101"/>
              <a:gd name="T74" fmla="*/ 2147483646 w 96"/>
              <a:gd name="T75" fmla="*/ 2147483646 h 101"/>
              <a:gd name="T76" fmla="*/ 2147483646 w 96"/>
              <a:gd name="T77" fmla="*/ 2147483646 h 101"/>
              <a:gd name="T78" fmla="*/ 2147483646 w 96"/>
              <a:gd name="T79" fmla="*/ 2147483646 h 101"/>
              <a:gd name="T80" fmla="*/ 2147483646 w 96"/>
              <a:gd name="T81" fmla="*/ 2147483646 h 101"/>
              <a:gd name="T82" fmla="*/ 2147483646 w 96"/>
              <a:gd name="T83" fmla="*/ 2147483646 h 101"/>
              <a:gd name="T84" fmla="*/ 2147483646 w 96"/>
              <a:gd name="T85" fmla="*/ 2147483646 h 101"/>
              <a:gd name="T86" fmla="*/ 2147483646 w 96"/>
              <a:gd name="T87" fmla="*/ 2147483646 h 101"/>
              <a:gd name="T88" fmla="*/ 2147483646 w 96"/>
              <a:gd name="T89" fmla="*/ 2147483646 h 101"/>
              <a:gd name="T90" fmla="*/ 2147483646 w 96"/>
              <a:gd name="T91" fmla="*/ 2147483646 h 101"/>
              <a:gd name="T92" fmla="*/ 2147483646 w 96"/>
              <a:gd name="T93" fmla="*/ 2147483646 h 101"/>
              <a:gd name="T94" fmla="*/ 2147483646 w 96"/>
              <a:gd name="T95" fmla="*/ 2147483646 h 101"/>
              <a:gd name="T96" fmla="*/ 2147483646 w 96"/>
              <a:gd name="T97" fmla="*/ 2147483646 h 101"/>
              <a:gd name="T98" fmla="*/ 2147483646 w 96"/>
              <a:gd name="T99" fmla="*/ 2147483646 h 101"/>
              <a:gd name="T100" fmla="*/ 2147483646 w 96"/>
              <a:gd name="T101" fmla="*/ 2147483646 h 101"/>
              <a:gd name="T102" fmla="*/ 2147483646 w 96"/>
              <a:gd name="T103" fmla="*/ 2147483646 h 101"/>
              <a:gd name="T104" fmla="*/ 2147483646 w 96"/>
              <a:gd name="T105" fmla="*/ 2147483646 h 101"/>
              <a:gd name="T106" fmla="*/ 2147483646 w 96"/>
              <a:gd name="T107" fmla="*/ 2147483646 h 101"/>
              <a:gd name="T108" fmla="*/ 2147483646 w 96"/>
              <a:gd name="T109" fmla="*/ 2147483646 h 101"/>
              <a:gd name="T110" fmla="*/ 2147483646 w 96"/>
              <a:gd name="T111" fmla="*/ 2147483646 h 101"/>
              <a:gd name="T112" fmla="*/ 2147483646 w 96"/>
              <a:gd name="T113" fmla="*/ 2147483646 h 101"/>
              <a:gd name="T114" fmla="*/ 2147483646 w 96"/>
              <a:gd name="T115" fmla="*/ 2147483646 h 101"/>
              <a:gd name="T116" fmla="*/ 2147483646 w 96"/>
              <a:gd name="T117" fmla="*/ 2147483646 h 101"/>
              <a:gd name="T118" fmla="*/ 2147483646 w 96"/>
              <a:gd name="T119" fmla="*/ 2147483646 h 10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400"/>
          </a:p>
        </p:txBody>
      </p:sp>
      <p:sp>
        <p:nvSpPr>
          <p:cNvPr id="21" name="TextBox 57"/>
          <p:cNvSpPr txBox="1"/>
          <p:nvPr/>
        </p:nvSpPr>
        <p:spPr bwMode="auto">
          <a:xfrm>
            <a:off x="647361" y="5057264"/>
            <a:ext cx="2673350" cy="707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在线学习模式 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优化</a:t>
            </a:r>
            <a:r>
              <a:rPr lang="zh-CN" altLang="en-US" sz="1600" b="1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学习习惯</a:t>
            </a:r>
            <a:endParaRPr lang="zh-CN" altLang="en-US" sz="1600" b="1" kern="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3" name="TextBox 57"/>
          <p:cNvSpPr txBox="1"/>
          <p:nvPr/>
        </p:nvSpPr>
        <p:spPr bwMode="auto">
          <a:xfrm>
            <a:off x="3319570" y="5036789"/>
            <a:ext cx="2673350" cy="707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紧跟技术趋势 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了解</a:t>
            </a:r>
            <a:r>
              <a:rPr lang="zh-CN" altLang="en-US" sz="1600" b="1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最新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发展动态</a:t>
            </a:r>
            <a:endParaRPr lang="zh-CN" altLang="en-US" sz="1600" kern="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5" name="TextBox 57"/>
          <p:cNvSpPr txBox="1"/>
          <p:nvPr/>
        </p:nvSpPr>
        <p:spPr bwMode="auto">
          <a:xfrm>
            <a:off x="6044428" y="5107599"/>
            <a:ext cx="2673350" cy="707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大咖云集 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提升</a:t>
            </a:r>
            <a:r>
              <a:rPr lang="en-US" altLang="zh-CN" sz="1600" b="1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IT</a:t>
            </a:r>
            <a:r>
              <a:rPr lang="zh-CN" altLang="en-US" sz="1600" b="1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实战</a:t>
            </a: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应用技能</a:t>
            </a:r>
            <a:endParaRPr lang="zh-CN" altLang="en-US" sz="1600" b="1" kern="0" dirty="0">
              <a:solidFill>
                <a:srgbClr val="B6242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27" name="TextBox 57"/>
          <p:cNvSpPr txBox="1"/>
          <p:nvPr/>
        </p:nvSpPr>
        <p:spPr bwMode="auto">
          <a:xfrm>
            <a:off x="8870882" y="5135557"/>
            <a:ext cx="2673350" cy="707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助力</a:t>
            </a:r>
            <a:r>
              <a:rPr lang="zh-CN" altLang="en-US" sz="1600" b="1" kern="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考试认证 </a:t>
            </a:r>
            <a:endParaRPr lang="en-US" altLang="zh-CN" sz="1600" b="1" kern="0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  <a:cs typeface="Arial" panose="020B0604020202020204" pitchFamily="34" charset="0"/>
            </a:endParaRPr>
          </a:p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等线" panose="02010600030101010101" pitchFamily="2" charset="-122"/>
                <a:ea typeface="等线" panose="02010600030101010101" pitchFamily="2" charset="-122"/>
                <a:cs typeface="Arial" panose="020B0604020202020204" pitchFamily="34" charset="0"/>
              </a:rPr>
              <a:t>提高就业竞争力</a:t>
            </a:r>
            <a:endParaRPr lang="en-US" altLang="zh-CN" sz="1600" kern="0" dirty="0">
              <a:solidFill>
                <a:schemeClr val="tx1">
                  <a:lumMod val="75000"/>
                  <a:lumOff val="25000"/>
                </a:schemeClr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28" name="Group 45"/>
          <p:cNvGrpSpPr/>
          <p:nvPr/>
        </p:nvGrpSpPr>
        <p:grpSpPr>
          <a:xfrm>
            <a:off x="7109858" y="3612390"/>
            <a:ext cx="505547" cy="498663"/>
            <a:chOff x="6865938" y="5622925"/>
            <a:chExt cx="815975" cy="804863"/>
          </a:xfrm>
          <a:solidFill>
            <a:schemeClr val="bg1"/>
          </a:solidFill>
        </p:grpSpPr>
        <p:sp>
          <p:nvSpPr>
            <p:cNvPr id="29" name="Freeform 49"/>
            <p:cNvSpPr/>
            <p:nvPr/>
          </p:nvSpPr>
          <p:spPr bwMode="auto">
            <a:xfrm>
              <a:off x="6865938" y="5622925"/>
              <a:ext cx="815975" cy="82550"/>
            </a:xfrm>
            <a:custGeom>
              <a:avLst/>
              <a:gdLst>
                <a:gd name="T0" fmla="*/ 207 w 218"/>
                <a:gd name="T1" fmla="*/ 0 h 22"/>
                <a:gd name="T2" fmla="*/ 11 w 218"/>
                <a:gd name="T3" fmla="*/ 0 h 22"/>
                <a:gd name="T4" fmla="*/ 0 w 218"/>
                <a:gd name="T5" fmla="*/ 11 h 22"/>
                <a:gd name="T6" fmla="*/ 11 w 218"/>
                <a:gd name="T7" fmla="*/ 22 h 22"/>
                <a:gd name="T8" fmla="*/ 207 w 218"/>
                <a:gd name="T9" fmla="*/ 22 h 22"/>
                <a:gd name="T10" fmla="*/ 218 w 218"/>
                <a:gd name="T11" fmla="*/ 11 h 22"/>
                <a:gd name="T12" fmla="*/ 207 w 218"/>
                <a:gd name="T13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8" h="22">
                  <a:moveTo>
                    <a:pt x="207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7"/>
                    <a:pt x="5" y="22"/>
                    <a:pt x="11" y="22"/>
                  </a:cubicBezTo>
                  <a:cubicBezTo>
                    <a:pt x="207" y="22"/>
                    <a:pt x="207" y="22"/>
                    <a:pt x="207" y="22"/>
                  </a:cubicBezTo>
                  <a:cubicBezTo>
                    <a:pt x="213" y="22"/>
                    <a:pt x="218" y="17"/>
                    <a:pt x="218" y="11"/>
                  </a:cubicBezTo>
                  <a:cubicBezTo>
                    <a:pt x="218" y="5"/>
                    <a:pt x="213" y="0"/>
                    <a:pt x="20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  <p:sp>
          <p:nvSpPr>
            <p:cNvPr id="30" name="Freeform 58"/>
            <p:cNvSpPr/>
            <p:nvPr/>
          </p:nvSpPr>
          <p:spPr bwMode="auto">
            <a:xfrm>
              <a:off x="6899276" y="5727700"/>
              <a:ext cx="749300" cy="700088"/>
            </a:xfrm>
            <a:custGeom>
              <a:avLst/>
              <a:gdLst>
                <a:gd name="T0" fmla="*/ 0 w 200"/>
                <a:gd name="T1" fmla="*/ 117 h 187"/>
                <a:gd name="T2" fmla="*/ 22 w 200"/>
                <a:gd name="T3" fmla="*/ 139 h 187"/>
                <a:gd name="T4" fmla="*/ 67 w 200"/>
                <a:gd name="T5" fmla="*/ 139 h 187"/>
                <a:gd name="T6" fmla="*/ 28 w 200"/>
                <a:gd name="T7" fmla="*/ 177 h 187"/>
                <a:gd name="T8" fmla="*/ 28 w 200"/>
                <a:gd name="T9" fmla="*/ 185 h 187"/>
                <a:gd name="T10" fmla="*/ 36 w 200"/>
                <a:gd name="T11" fmla="*/ 185 h 187"/>
                <a:gd name="T12" fmla="*/ 82 w 200"/>
                <a:gd name="T13" fmla="*/ 139 h 187"/>
                <a:gd name="T14" fmla="*/ 95 w 200"/>
                <a:gd name="T15" fmla="*/ 139 h 187"/>
                <a:gd name="T16" fmla="*/ 95 w 200"/>
                <a:gd name="T17" fmla="*/ 181 h 187"/>
                <a:gd name="T18" fmla="*/ 100 w 200"/>
                <a:gd name="T19" fmla="*/ 186 h 187"/>
                <a:gd name="T20" fmla="*/ 105 w 200"/>
                <a:gd name="T21" fmla="*/ 181 h 187"/>
                <a:gd name="T22" fmla="*/ 105 w 200"/>
                <a:gd name="T23" fmla="*/ 139 h 187"/>
                <a:gd name="T24" fmla="*/ 118 w 200"/>
                <a:gd name="T25" fmla="*/ 139 h 187"/>
                <a:gd name="T26" fmla="*/ 164 w 200"/>
                <a:gd name="T27" fmla="*/ 185 h 187"/>
                <a:gd name="T28" fmla="*/ 172 w 200"/>
                <a:gd name="T29" fmla="*/ 185 h 187"/>
                <a:gd name="T30" fmla="*/ 172 w 200"/>
                <a:gd name="T31" fmla="*/ 177 h 187"/>
                <a:gd name="T32" fmla="*/ 133 w 200"/>
                <a:gd name="T33" fmla="*/ 139 h 187"/>
                <a:gd name="T34" fmla="*/ 178 w 200"/>
                <a:gd name="T35" fmla="*/ 139 h 187"/>
                <a:gd name="T36" fmla="*/ 200 w 200"/>
                <a:gd name="T37" fmla="*/ 117 h 187"/>
                <a:gd name="T38" fmla="*/ 200 w 200"/>
                <a:gd name="T39" fmla="*/ 0 h 187"/>
                <a:gd name="T40" fmla="*/ 0 w 200"/>
                <a:gd name="T41" fmla="*/ 0 h 187"/>
                <a:gd name="T42" fmla="*/ 0 w 200"/>
                <a:gd name="T43" fmla="*/ 11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0" h="187">
                  <a:moveTo>
                    <a:pt x="0" y="117"/>
                  </a:moveTo>
                  <a:cubicBezTo>
                    <a:pt x="0" y="129"/>
                    <a:pt x="10" y="139"/>
                    <a:pt x="22" y="139"/>
                  </a:cubicBezTo>
                  <a:cubicBezTo>
                    <a:pt x="67" y="139"/>
                    <a:pt x="67" y="139"/>
                    <a:pt x="67" y="139"/>
                  </a:cubicBezTo>
                  <a:cubicBezTo>
                    <a:pt x="28" y="177"/>
                    <a:pt x="28" y="177"/>
                    <a:pt x="28" y="177"/>
                  </a:cubicBezTo>
                  <a:cubicBezTo>
                    <a:pt x="26" y="179"/>
                    <a:pt x="26" y="183"/>
                    <a:pt x="28" y="185"/>
                  </a:cubicBezTo>
                  <a:cubicBezTo>
                    <a:pt x="30" y="187"/>
                    <a:pt x="34" y="187"/>
                    <a:pt x="36" y="185"/>
                  </a:cubicBezTo>
                  <a:cubicBezTo>
                    <a:pt x="82" y="139"/>
                    <a:pt x="82" y="139"/>
                    <a:pt x="82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81"/>
                    <a:pt x="95" y="181"/>
                    <a:pt x="95" y="181"/>
                  </a:cubicBezTo>
                  <a:cubicBezTo>
                    <a:pt x="95" y="184"/>
                    <a:pt x="97" y="186"/>
                    <a:pt x="100" y="186"/>
                  </a:cubicBezTo>
                  <a:cubicBezTo>
                    <a:pt x="103" y="186"/>
                    <a:pt x="105" y="184"/>
                    <a:pt x="105" y="181"/>
                  </a:cubicBezTo>
                  <a:cubicBezTo>
                    <a:pt x="105" y="139"/>
                    <a:pt x="105" y="139"/>
                    <a:pt x="105" y="139"/>
                  </a:cubicBezTo>
                  <a:cubicBezTo>
                    <a:pt x="118" y="139"/>
                    <a:pt x="118" y="139"/>
                    <a:pt x="118" y="139"/>
                  </a:cubicBezTo>
                  <a:cubicBezTo>
                    <a:pt x="164" y="185"/>
                    <a:pt x="164" y="185"/>
                    <a:pt x="164" y="185"/>
                  </a:cubicBezTo>
                  <a:cubicBezTo>
                    <a:pt x="166" y="187"/>
                    <a:pt x="169" y="187"/>
                    <a:pt x="172" y="185"/>
                  </a:cubicBezTo>
                  <a:cubicBezTo>
                    <a:pt x="174" y="183"/>
                    <a:pt x="174" y="179"/>
                    <a:pt x="172" y="177"/>
                  </a:cubicBezTo>
                  <a:cubicBezTo>
                    <a:pt x="133" y="139"/>
                    <a:pt x="133" y="139"/>
                    <a:pt x="133" y="139"/>
                  </a:cubicBezTo>
                  <a:cubicBezTo>
                    <a:pt x="178" y="139"/>
                    <a:pt x="178" y="139"/>
                    <a:pt x="178" y="139"/>
                  </a:cubicBezTo>
                  <a:cubicBezTo>
                    <a:pt x="190" y="139"/>
                    <a:pt x="200" y="129"/>
                    <a:pt x="200" y="117"/>
                  </a:cubicBezTo>
                  <a:cubicBezTo>
                    <a:pt x="200" y="0"/>
                    <a:pt x="200" y="0"/>
                    <a:pt x="2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400"/>
            </a:p>
          </p:txBody>
        </p:sp>
      </p:grpSp>
      <p:sp>
        <p:nvSpPr>
          <p:cNvPr id="32" name="Freeform 75"/>
          <p:cNvSpPr>
            <a:spLocks noEditPoints="1"/>
          </p:cNvSpPr>
          <p:nvPr/>
        </p:nvSpPr>
        <p:spPr bwMode="auto">
          <a:xfrm>
            <a:off x="9943423" y="3547100"/>
            <a:ext cx="561918" cy="561918"/>
          </a:xfrm>
          <a:custGeom>
            <a:avLst/>
            <a:gdLst>
              <a:gd name="T0" fmla="*/ 2147483646 w 101"/>
              <a:gd name="T1" fmla="*/ 2147483646 h 101"/>
              <a:gd name="T2" fmla="*/ 2147483646 w 101"/>
              <a:gd name="T3" fmla="*/ 2147483646 h 101"/>
              <a:gd name="T4" fmla="*/ 2147483646 w 101"/>
              <a:gd name="T5" fmla="*/ 2147483646 h 101"/>
              <a:gd name="T6" fmla="*/ 2147483646 w 101"/>
              <a:gd name="T7" fmla="*/ 2147483646 h 101"/>
              <a:gd name="T8" fmla="*/ 2147483646 w 101"/>
              <a:gd name="T9" fmla="*/ 2147483646 h 101"/>
              <a:gd name="T10" fmla="*/ 2147483646 w 101"/>
              <a:gd name="T11" fmla="*/ 2147483646 h 101"/>
              <a:gd name="T12" fmla="*/ 2147483646 w 101"/>
              <a:gd name="T13" fmla="*/ 2147483646 h 101"/>
              <a:gd name="T14" fmla="*/ 2147483646 w 101"/>
              <a:gd name="T15" fmla="*/ 2147483646 h 101"/>
              <a:gd name="T16" fmla="*/ 2147483646 w 101"/>
              <a:gd name="T17" fmla="*/ 2147483646 h 101"/>
              <a:gd name="T18" fmla="*/ 2147483646 w 101"/>
              <a:gd name="T19" fmla="*/ 2147483646 h 101"/>
              <a:gd name="T20" fmla="*/ 2147483646 w 101"/>
              <a:gd name="T21" fmla="*/ 2147483646 h 101"/>
              <a:gd name="T22" fmla="*/ 2147483646 w 101"/>
              <a:gd name="T23" fmla="*/ 2147483646 h 101"/>
              <a:gd name="T24" fmla="*/ 2147483646 w 101"/>
              <a:gd name="T25" fmla="*/ 2147483646 h 101"/>
              <a:gd name="T26" fmla="*/ 2147483646 w 101"/>
              <a:gd name="T27" fmla="*/ 2147483646 h 101"/>
              <a:gd name="T28" fmla="*/ 2147483646 w 101"/>
              <a:gd name="T29" fmla="*/ 2147483646 h 101"/>
              <a:gd name="T30" fmla="*/ 2147483646 w 101"/>
              <a:gd name="T31" fmla="*/ 2147483646 h 101"/>
              <a:gd name="T32" fmla="*/ 0 w 101"/>
              <a:gd name="T33" fmla="*/ 2147483646 h 101"/>
              <a:gd name="T34" fmla="*/ 0 w 101"/>
              <a:gd name="T35" fmla="*/ 2147483646 h 101"/>
              <a:gd name="T36" fmla="*/ 2147483646 w 101"/>
              <a:gd name="T37" fmla="*/ 2147483646 h 101"/>
              <a:gd name="T38" fmla="*/ 2147483646 w 101"/>
              <a:gd name="T39" fmla="*/ 2147483646 h 101"/>
              <a:gd name="T40" fmla="*/ 2147483646 w 101"/>
              <a:gd name="T41" fmla="*/ 2147483646 h 101"/>
              <a:gd name="T42" fmla="*/ 2147483646 w 101"/>
              <a:gd name="T43" fmla="*/ 2147483646 h 101"/>
              <a:gd name="T44" fmla="*/ 2147483646 w 101"/>
              <a:gd name="T45" fmla="*/ 2147483646 h 101"/>
              <a:gd name="T46" fmla="*/ 2147483646 w 101"/>
              <a:gd name="T47" fmla="*/ 2147483646 h 101"/>
              <a:gd name="T48" fmla="*/ 2147483646 w 101"/>
              <a:gd name="T49" fmla="*/ 0 h 101"/>
              <a:gd name="T50" fmla="*/ 2147483646 w 101"/>
              <a:gd name="T51" fmla="*/ 0 h 101"/>
              <a:gd name="T52" fmla="*/ 2147483646 w 101"/>
              <a:gd name="T53" fmla="*/ 2147483646 h 101"/>
              <a:gd name="T54" fmla="*/ 2147483646 w 101"/>
              <a:gd name="T55" fmla="*/ 2147483646 h 101"/>
              <a:gd name="T56" fmla="*/ 2147483646 w 101"/>
              <a:gd name="T57" fmla="*/ 2147483646 h 101"/>
              <a:gd name="T58" fmla="*/ 2147483646 w 101"/>
              <a:gd name="T59" fmla="*/ 2147483646 h 101"/>
              <a:gd name="T60" fmla="*/ 2147483646 w 101"/>
              <a:gd name="T61" fmla="*/ 2147483646 h 101"/>
              <a:gd name="T62" fmla="*/ 2147483646 w 101"/>
              <a:gd name="T63" fmla="*/ 2147483646 h 101"/>
              <a:gd name="T64" fmla="*/ 2147483646 w 101"/>
              <a:gd name="T65" fmla="*/ 2147483646 h 101"/>
              <a:gd name="T66" fmla="*/ 2147483646 w 101"/>
              <a:gd name="T67" fmla="*/ 2147483646 h 101"/>
              <a:gd name="T68" fmla="*/ 2147483646 w 101"/>
              <a:gd name="T69" fmla="*/ 2147483646 h 101"/>
              <a:gd name="T70" fmla="*/ 2147483646 w 101"/>
              <a:gd name="T71" fmla="*/ 2147483646 h 101"/>
              <a:gd name="T72" fmla="*/ 2147483646 w 101"/>
              <a:gd name="T73" fmla="*/ 2147483646 h 101"/>
              <a:gd name="T74" fmla="*/ 2147483646 w 101"/>
              <a:gd name="T75" fmla="*/ 2147483646 h 101"/>
              <a:gd name="T76" fmla="*/ 2147483646 w 101"/>
              <a:gd name="T77" fmla="*/ 2147483646 h 101"/>
              <a:gd name="T78" fmla="*/ 2147483646 w 101"/>
              <a:gd name="T79" fmla="*/ 2147483646 h 101"/>
              <a:gd name="T80" fmla="*/ 2147483646 w 101"/>
              <a:gd name="T81" fmla="*/ 2147483646 h 101"/>
              <a:gd name="T82" fmla="*/ 2147483646 w 101"/>
              <a:gd name="T83" fmla="*/ 2147483646 h 101"/>
              <a:gd name="T84" fmla="*/ 2147483646 w 101"/>
              <a:gd name="T85" fmla="*/ 2147483646 h 101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101" h="101">
                <a:moveTo>
                  <a:pt x="50" y="76"/>
                </a:moveTo>
                <a:cubicBezTo>
                  <a:pt x="36" y="76"/>
                  <a:pt x="25" y="65"/>
                  <a:pt x="25" y="51"/>
                </a:cubicBezTo>
                <a:cubicBezTo>
                  <a:pt x="25" y="37"/>
                  <a:pt x="36" y="26"/>
                  <a:pt x="50" y="26"/>
                </a:cubicBezTo>
                <a:cubicBezTo>
                  <a:pt x="64" y="26"/>
                  <a:pt x="75" y="37"/>
                  <a:pt x="75" y="51"/>
                </a:cubicBezTo>
                <a:cubicBezTo>
                  <a:pt x="75" y="65"/>
                  <a:pt x="64" y="76"/>
                  <a:pt x="50" y="76"/>
                </a:cubicBezTo>
                <a:close/>
                <a:moveTo>
                  <a:pt x="50" y="62"/>
                </a:moveTo>
                <a:cubicBezTo>
                  <a:pt x="44" y="62"/>
                  <a:pt x="39" y="57"/>
                  <a:pt x="39" y="51"/>
                </a:cubicBezTo>
                <a:cubicBezTo>
                  <a:pt x="39" y="45"/>
                  <a:pt x="44" y="40"/>
                  <a:pt x="50" y="40"/>
                </a:cubicBezTo>
                <a:cubicBezTo>
                  <a:pt x="56" y="40"/>
                  <a:pt x="61" y="45"/>
                  <a:pt x="61" y="51"/>
                </a:cubicBezTo>
                <a:cubicBezTo>
                  <a:pt x="61" y="57"/>
                  <a:pt x="56" y="62"/>
                  <a:pt x="50" y="62"/>
                </a:cubicBezTo>
                <a:close/>
                <a:moveTo>
                  <a:pt x="42" y="88"/>
                </a:moveTo>
                <a:cubicBezTo>
                  <a:pt x="37" y="87"/>
                  <a:pt x="33" y="85"/>
                  <a:pt x="30" y="83"/>
                </a:cubicBezTo>
                <a:cubicBezTo>
                  <a:pt x="20" y="92"/>
                  <a:pt x="20" y="92"/>
                  <a:pt x="20" y="92"/>
                </a:cubicBezTo>
                <a:cubicBezTo>
                  <a:pt x="9" y="81"/>
                  <a:pt x="9" y="81"/>
                  <a:pt x="9" y="81"/>
                </a:cubicBezTo>
                <a:cubicBezTo>
                  <a:pt x="18" y="71"/>
                  <a:pt x="18" y="71"/>
                  <a:pt x="18" y="71"/>
                </a:cubicBezTo>
                <a:cubicBezTo>
                  <a:pt x="16" y="68"/>
                  <a:pt x="14" y="64"/>
                  <a:pt x="13" y="59"/>
                </a:cubicBezTo>
                <a:cubicBezTo>
                  <a:pt x="0" y="59"/>
                  <a:pt x="0" y="59"/>
                  <a:pt x="0" y="59"/>
                </a:cubicBezTo>
                <a:cubicBezTo>
                  <a:pt x="0" y="42"/>
                  <a:pt x="0" y="42"/>
                  <a:pt x="0" y="42"/>
                </a:cubicBezTo>
                <a:cubicBezTo>
                  <a:pt x="13" y="42"/>
                  <a:pt x="13" y="42"/>
                  <a:pt x="13" y="42"/>
                </a:cubicBezTo>
                <a:cubicBezTo>
                  <a:pt x="14" y="38"/>
                  <a:pt x="16" y="34"/>
                  <a:pt x="18" y="30"/>
                </a:cubicBezTo>
                <a:cubicBezTo>
                  <a:pt x="9" y="21"/>
                  <a:pt x="9" y="21"/>
                  <a:pt x="9" y="21"/>
                </a:cubicBezTo>
                <a:cubicBezTo>
                  <a:pt x="20" y="9"/>
                  <a:pt x="20" y="9"/>
                  <a:pt x="20" y="9"/>
                </a:cubicBezTo>
                <a:cubicBezTo>
                  <a:pt x="30" y="18"/>
                  <a:pt x="30" y="18"/>
                  <a:pt x="30" y="18"/>
                </a:cubicBezTo>
                <a:cubicBezTo>
                  <a:pt x="33" y="16"/>
                  <a:pt x="37" y="14"/>
                  <a:pt x="42" y="13"/>
                </a:cubicBezTo>
                <a:cubicBezTo>
                  <a:pt x="42" y="0"/>
                  <a:pt x="42" y="0"/>
                  <a:pt x="4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13"/>
                  <a:pt x="59" y="13"/>
                  <a:pt x="59" y="13"/>
                </a:cubicBezTo>
                <a:cubicBezTo>
                  <a:pt x="63" y="14"/>
                  <a:pt x="67" y="16"/>
                  <a:pt x="71" y="18"/>
                </a:cubicBezTo>
                <a:cubicBezTo>
                  <a:pt x="80" y="9"/>
                  <a:pt x="80" y="9"/>
                  <a:pt x="80" y="9"/>
                </a:cubicBezTo>
                <a:cubicBezTo>
                  <a:pt x="92" y="21"/>
                  <a:pt x="92" y="21"/>
                  <a:pt x="92" y="21"/>
                </a:cubicBezTo>
                <a:cubicBezTo>
                  <a:pt x="83" y="30"/>
                  <a:pt x="83" y="30"/>
                  <a:pt x="83" y="30"/>
                </a:cubicBezTo>
                <a:cubicBezTo>
                  <a:pt x="85" y="34"/>
                  <a:pt x="87" y="38"/>
                  <a:pt x="88" y="42"/>
                </a:cubicBezTo>
                <a:cubicBezTo>
                  <a:pt x="101" y="42"/>
                  <a:pt x="101" y="42"/>
                  <a:pt x="101" y="42"/>
                </a:cubicBezTo>
                <a:cubicBezTo>
                  <a:pt x="101" y="59"/>
                  <a:pt x="101" y="59"/>
                  <a:pt x="101" y="59"/>
                </a:cubicBezTo>
                <a:cubicBezTo>
                  <a:pt x="88" y="59"/>
                  <a:pt x="88" y="59"/>
                  <a:pt x="88" y="59"/>
                </a:cubicBezTo>
                <a:cubicBezTo>
                  <a:pt x="87" y="64"/>
                  <a:pt x="85" y="68"/>
                  <a:pt x="83" y="71"/>
                </a:cubicBezTo>
                <a:cubicBezTo>
                  <a:pt x="92" y="81"/>
                  <a:pt x="92" y="81"/>
                  <a:pt x="92" y="81"/>
                </a:cubicBezTo>
                <a:cubicBezTo>
                  <a:pt x="80" y="92"/>
                  <a:pt x="80" y="92"/>
                  <a:pt x="80" y="92"/>
                </a:cubicBezTo>
                <a:cubicBezTo>
                  <a:pt x="71" y="83"/>
                  <a:pt x="71" y="83"/>
                  <a:pt x="71" y="83"/>
                </a:cubicBezTo>
                <a:cubicBezTo>
                  <a:pt x="67" y="85"/>
                  <a:pt x="63" y="87"/>
                  <a:pt x="59" y="88"/>
                </a:cubicBezTo>
                <a:cubicBezTo>
                  <a:pt x="59" y="101"/>
                  <a:pt x="59" y="101"/>
                  <a:pt x="59" y="101"/>
                </a:cubicBezTo>
                <a:cubicBezTo>
                  <a:pt x="42" y="101"/>
                  <a:pt x="42" y="101"/>
                  <a:pt x="42" y="101"/>
                </a:cubicBezTo>
                <a:cubicBezTo>
                  <a:pt x="42" y="88"/>
                  <a:pt x="42" y="88"/>
                  <a:pt x="42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 sz="1400"/>
          </a:p>
        </p:txBody>
      </p:sp>
      <p:sp>
        <p:nvSpPr>
          <p:cNvPr id="38" name="文本框 37"/>
          <p:cNvSpPr txBox="1"/>
          <p:nvPr/>
        </p:nvSpPr>
        <p:spPr>
          <a:xfrm>
            <a:off x="627748" y="40989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优势体现</a:t>
            </a:r>
            <a:endParaRPr lang="en-US" altLang="zh-CN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414204" y="478972"/>
            <a:ext cx="2726440" cy="701954"/>
            <a:chOff x="356110" y="314658"/>
            <a:chExt cx="3311294" cy="686447"/>
          </a:xfrm>
        </p:grpSpPr>
        <p:cxnSp>
          <p:nvCxnSpPr>
            <p:cNvPr id="40" name="直接连接符 39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41" name="椭圆 40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42" name="直接连接符 41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43" name="组合 42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49" name="直接连接符 48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50" name="直接连接符 49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51" name="椭圆 50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46" name="直接连接符 45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47" name="直接连接符 46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48" name="椭圆 47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45" name="椭圆 44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58" name="矩形 48"/>
          <p:cNvSpPr>
            <a:spLocks noChangeArrowheads="1"/>
          </p:cNvSpPr>
          <p:nvPr/>
        </p:nvSpPr>
        <p:spPr bwMode="auto">
          <a:xfrm>
            <a:off x="610417" y="1758257"/>
            <a:ext cx="11008927" cy="10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        “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51CTO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学堂”（教育版）作为专业的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IT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技能在线学习及实战培训平台，以市场需求为导向，紧跟技术发展前沿，汇集覆盖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IT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领域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20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多个技术大类的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14000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多门课程，全方位促进大学生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IT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+mn-ea"/>
              </a:rPr>
              <a:t>实战应用能力的提升。。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9"/>
          <p:cNvSpPr/>
          <p:nvPr/>
        </p:nvSpPr>
        <p:spPr bwMode="auto">
          <a:xfrm>
            <a:off x="2260827" y="4935081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" name="任意多边形 45"/>
          <p:cNvSpPr/>
          <p:nvPr/>
        </p:nvSpPr>
        <p:spPr bwMode="auto">
          <a:xfrm>
            <a:off x="4559984" y="4904918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" name="任意多边形 46"/>
          <p:cNvSpPr/>
          <p:nvPr/>
        </p:nvSpPr>
        <p:spPr bwMode="auto">
          <a:xfrm>
            <a:off x="6912887" y="4904918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" name="任意多边形 47"/>
          <p:cNvSpPr/>
          <p:nvPr/>
        </p:nvSpPr>
        <p:spPr bwMode="auto">
          <a:xfrm>
            <a:off x="9275089" y="4893806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6" name="矩形 7"/>
          <p:cNvSpPr>
            <a:spLocks noChangeArrowheads="1"/>
          </p:cNvSpPr>
          <p:nvPr/>
        </p:nvSpPr>
        <p:spPr bwMode="auto">
          <a:xfrm>
            <a:off x="382814" y="3614281"/>
            <a:ext cx="1909763" cy="16256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33"/>
          <p:cNvSpPr>
            <a:spLocks noChangeArrowheads="1"/>
          </p:cNvSpPr>
          <p:nvPr/>
        </p:nvSpPr>
        <p:spPr bwMode="auto">
          <a:xfrm>
            <a:off x="2689909" y="3614281"/>
            <a:ext cx="1879600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34"/>
          <p:cNvSpPr>
            <a:spLocks noChangeArrowheads="1"/>
          </p:cNvSpPr>
          <p:nvPr/>
        </p:nvSpPr>
        <p:spPr bwMode="auto">
          <a:xfrm>
            <a:off x="5053925" y="3614281"/>
            <a:ext cx="1878012" cy="15970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35"/>
          <p:cNvSpPr>
            <a:spLocks noChangeArrowheads="1"/>
          </p:cNvSpPr>
          <p:nvPr/>
        </p:nvSpPr>
        <p:spPr bwMode="auto">
          <a:xfrm>
            <a:off x="7411364" y="3603168"/>
            <a:ext cx="1876425" cy="1595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2" name="文本框 8"/>
          <p:cNvSpPr txBox="1">
            <a:spLocks noChangeArrowheads="1"/>
          </p:cNvSpPr>
          <p:nvPr/>
        </p:nvSpPr>
        <p:spPr bwMode="auto">
          <a:xfrm>
            <a:off x="361383" y="4667806"/>
            <a:ext cx="1920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+mn-ea"/>
                <a:ea typeface="+mn-ea"/>
              </a:rPr>
              <a:t>14,000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ea typeface="+mn-ea"/>
              </a:rPr>
              <a:t>余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门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实战</a:t>
            </a: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IT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视频课程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3" name="文本框 41"/>
          <p:cNvSpPr txBox="1">
            <a:spLocks noChangeArrowheads="1"/>
          </p:cNvSpPr>
          <p:nvPr/>
        </p:nvSpPr>
        <p:spPr bwMode="auto">
          <a:xfrm>
            <a:off x="2709753" y="4655106"/>
            <a:ext cx="18700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超</a:t>
            </a:r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390,000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个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学习微视频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4" name="文本框 42"/>
          <p:cNvSpPr txBox="1">
            <a:spLocks noChangeArrowheads="1"/>
          </p:cNvSpPr>
          <p:nvPr/>
        </p:nvSpPr>
        <p:spPr bwMode="auto">
          <a:xfrm>
            <a:off x="5058858" y="4667806"/>
            <a:ext cx="18589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视频总时长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r>
              <a:rPr lang="en-US" altLang="zh-CN" sz="1600" b="1" dirty="0" smtClean="0">
                <a:solidFill>
                  <a:srgbClr val="FF0000"/>
                </a:solidFill>
                <a:latin typeface="+mn-ea"/>
                <a:ea typeface="+mn-ea"/>
              </a:rPr>
              <a:t>110,000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多个小时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5" name="文本框 43"/>
          <p:cNvSpPr txBox="1">
            <a:spLocks noChangeArrowheads="1"/>
          </p:cNvSpPr>
          <p:nvPr/>
        </p:nvSpPr>
        <p:spPr bwMode="auto">
          <a:xfrm>
            <a:off x="7458868" y="4613831"/>
            <a:ext cx="1863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超</a:t>
            </a:r>
            <a:r>
              <a:rPr lang="en-US" altLang="zh-CN" sz="1600" b="1" dirty="0">
                <a:solidFill>
                  <a:srgbClr val="FF0000"/>
                </a:solidFill>
                <a:latin typeface="+mn-ea"/>
                <a:ea typeface="+mn-ea"/>
              </a:rPr>
              <a:t>3500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套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IT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实战练习题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627748" y="409891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资源概况</a:t>
            </a:r>
            <a:endParaRPr lang="en-US" altLang="zh-CN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414204" y="478972"/>
            <a:ext cx="2726440" cy="701954"/>
            <a:chOff x="356110" y="314658"/>
            <a:chExt cx="3311294" cy="686447"/>
          </a:xfrm>
        </p:grpSpPr>
        <p:cxnSp>
          <p:nvCxnSpPr>
            <p:cNvPr id="20" name="直接连接符 19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21" name="椭圆 20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22" name="直接连接符 21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3" name="组合 22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29" name="直接连接符 28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30" name="直接连接符 29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31" name="椭圆 30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24" name="组合 23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26" name="直接连接符 25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5" name="椭圆 24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32" name="文本框 3"/>
          <p:cNvSpPr txBox="1"/>
          <p:nvPr/>
        </p:nvSpPr>
        <p:spPr>
          <a:xfrm>
            <a:off x="542356" y="1615292"/>
            <a:ext cx="4457131" cy="46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数量庞大的实战培训平台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34" name="任意多边形 47"/>
          <p:cNvSpPr/>
          <p:nvPr/>
        </p:nvSpPr>
        <p:spPr bwMode="auto">
          <a:xfrm>
            <a:off x="11560183" y="4871920"/>
            <a:ext cx="314325" cy="304800"/>
          </a:xfrm>
          <a:custGeom>
            <a:avLst/>
            <a:gdLst>
              <a:gd name="T0" fmla="*/ 9525 w 314325"/>
              <a:gd name="T1" fmla="*/ 0 h 304800"/>
              <a:gd name="T2" fmla="*/ 9525 w 314325"/>
              <a:gd name="T3" fmla="*/ 0 h 304800"/>
              <a:gd name="T4" fmla="*/ 314325 w 314325"/>
              <a:gd name="T5" fmla="*/ 0 h 304800"/>
              <a:gd name="T6" fmla="*/ 0 w 314325"/>
              <a:gd name="T7" fmla="*/ 304800 h 304800"/>
              <a:gd name="T8" fmla="*/ 9525 w 314325"/>
              <a:gd name="T9" fmla="*/ 0 h 30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325" h="304800">
                <a:moveTo>
                  <a:pt x="9525" y="0"/>
                </a:moveTo>
                <a:lnTo>
                  <a:pt x="9525" y="0"/>
                </a:lnTo>
                <a:lnTo>
                  <a:pt x="314325" y="0"/>
                </a:lnTo>
                <a:lnTo>
                  <a:pt x="0" y="304800"/>
                </a:lnTo>
                <a:lnTo>
                  <a:pt x="9525" y="0"/>
                </a:ln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5" name="矩形 35"/>
          <p:cNvSpPr>
            <a:spLocks noChangeArrowheads="1"/>
          </p:cNvSpPr>
          <p:nvPr/>
        </p:nvSpPr>
        <p:spPr bwMode="auto">
          <a:xfrm>
            <a:off x="9696458" y="3581282"/>
            <a:ext cx="1876425" cy="159543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6" name="文本框 43"/>
          <p:cNvSpPr txBox="1">
            <a:spLocks noChangeArrowheads="1"/>
          </p:cNvSpPr>
          <p:nvPr/>
        </p:nvSpPr>
        <p:spPr bwMode="auto">
          <a:xfrm>
            <a:off x="9731262" y="4623466"/>
            <a:ext cx="18637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b="1" dirty="0">
                <a:solidFill>
                  <a:srgbClr val="FF0000"/>
                </a:solidFill>
                <a:latin typeface="+mn-ea"/>
                <a:ea typeface="+mn-ea"/>
              </a:rPr>
              <a:t>1400</a:t>
            </a:r>
            <a:r>
              <a:rPr lang="zh-CN" altLang="en-US" sz="1600" b="1" dirty="0">
                <a:solidFill>
                  <a:srgbClr val="FF0000"/>
                </a:solidFill>
                <a:latin typeface="+mn-ea"/>
                <a:ea typeface="+mn-ea"/>
              </a:rPr>
              <a:t>余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套</a:t>
            </a:r>
            <a:endParaRPr lang="en-US" altLang="zh-CN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系列学习专题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cxnSp>
        <p:nvCxnSpPr>
          <p:cNvPr id="39" name="直接连接符 22"/>
          <p:cNvCxnSpPr>
            <a:cxnSpLocks noChangeShapeType="1"/>
          </p:cNvCxnSpPr>
          <p:nvPr/>
        </p:nvCxnSpPr>
        <p:spPr bwMode="auto">
          <a:xfrm>
            <a:off x="612827" y="2718916"/>
            <a:ext cx="5786656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0" name="矩形 48"/>
          <p:cNvSpPr>
            <a:spLocks noChangeArrowheads="1"/>
          </p:cNvSpPr>
          <p:nvPr/>
        </p:nvSpPr>
        <p:spPr bwMode="auto">
          <a:xfrm>
            <a:off x="553860" y="2311495"/>
            <a:ext cx="6662737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+mn-ea"/>
                <a:ea typeface="+mn-ea"/>
              </a:rPr>
              <a:t>从课程量、课时量、课程总时长及辅助学习资源的练习题及学习专题，数量均很庞大。</a:t>
            </a:r>
            <a:endParaRPr lang="zh-CN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42" name="Freeform 132"/>
          <p:cNvSpPr>
            <a:spLocks noChangeArrowheads="1"/>
          </p:cNvSpPr>
          <p:nvPr/>
        </p:nvSpPr>
        <p:spPr bwMode="auto">
          <a:xfrm>
            <a:off x="9871124" y="3925877"/>
            <a:ext cx="792000" cy="468000"/>
          </a:xfrm>
          <a:custGeom>
            <a:avLst/>
            <a:gdLst>
              <a:gd name="T0" fmla="*/ 59908912 w 602"/>
              <a:gd name="T1" fmla="*/ 54282578 h 418"/>
              <a:gd name="T2" fmla="*/ 59908912 w 602"/>
              <a:gd name="T3" fmla="*/ 54282578 h 418"/>
              <a:gd name="T4" fmla="*/ 18403387 w 602"/>
              <a:gd name="T5" fmla="*/ 54282578 h 418"/>
              <a:gd name="T6" fmla="*/ 0 w 602"/>
              <a:gd name="T7" fmla="*/ 35928130 h 418"/>
              <a:gd name="T8" fmla="*/ 12921388 w 602"/>
              <a:gd name="T9" fmla="*/ 18354447 h 418"/>
              <a:gd name="T10" fmla="*/ 39678193 w 602"/>
              <a:gd name="T11" fmla="*/ 0 h 418"/>
              <a:gd name="T12" fmla="*/ 65520970 w 602"/>
              <a:gd name="T13" fmla="*/ 18354447 h 418"/>
              <a:gd name="T14" fmla="*/ 78442719 w 602"/>
              <a:gd name="T15" fmla="*/ 35928130 h 418"/>
              <a:gd name="T16" fmla="*/ 59908912 w 602"/>
              <a:gd name="T17" fmla="*/ 54282578 h 418"/>
              <a:gd name="T18" fmla="*/ 67348302 w 602"/>
              <a:gd name="T19" fmla="*/ 27596975 h 418"/>
              <a:gd name="T20" fmla="*/ 67348302 w 602"/>
              <a:gd name="T21" fmla="*/ 27596975 h 418"/>
              <a:gd name="T22" fmla="*/ 66434636 w 602"/>
              <a:gd name="T23" fmla="*/ 26685603 h 418"/>
              <a:gd name="T24" fmla="*/ 66434636 w 602"/>
              <a:gd name="T25" fmla="*/ 26685603 h 418"/>
              <a:gd name="T26" fmla="*/ 66434636 w 602"/>
              <a:gd name="T27" fmla="*/ 26685603 h 418"/>
              <a:gd name="T28" fmla="*/ 66434636 w 602"/>
              <a:gd name="T29" fmla="*/ 26685603 h 418"/>
              <a:gd name="T30" fmla="*/ 65520970 w 602"/>
              <a:gd name="T31" fmla="*/ 25774591 h 418"/>
              <a:gd name="T32" fmla="*/ 64607303 w 602"/>
              <a:gd name="T33" fmla="*/ 25774591 h 418"/>
              <a:gd name="T34" fmla="*/ 64607303 w 602"/>
              <a:gd name="T35" fmla="*/ 25774591 h 418"/>
              <a:gd name="T36" fmla="*/ 63693998 w 602"/>
              <a:gd name="T37" fmla="*/ 25774591 h 418"/>
              <a:gd name="T38" fmla="*/ 63693998 w 602"/>
              <a:gd name="T39" fmla="*/ 24863219 h 418"/>
              <a:gd name="T40" fmla="*/ 62780332 w 602"/>
              <a:gd name="T41" fmla="*/ 24863219 h 418"/>
              <a:gd name="T42" fmla="*/ 62780332 w 602"/>
              <a:gd name="T43" fmla="*/ 24863219 h 418"/>
              <a:gd name="T44" fmla="*/ 61866665 w 602"/>
              <a:gd name="T45" fmla="*/ 24863219 h 418"/>
              <a:gd name="T46" fmla="*/ 61866665 w 602"/>
              <a:gd name="T47" fmla="*/ 24863219 h 418"/>
              <a:gd name="T48" fmla="*/ 59908912 w 602"/>
              <a:gd name="T49" fmla="*/ 24863219 h 418"/>
              <a:gd name="T50" fmla="*/ 59908912 w 602"/>
              <a:gd name="T51" fmla="*/ 24863219 h 418"/>
              <a:gd name="T52" fmla="*/ 59908912 w 602"/>
              <a:gd name="T53" fmla="*/ 23040835 h 418"/>
              <a:gd name="T54" fmla="*/ 58995246 w 602"/>
              <a:gd name="T55" fmla="*/ 23040835 h 418"/>
              <a:gd name="T56" fmla="*/ 58995246 w 602"/>
              <a:gd name="T57" fmla="*/ 21088203 h 418"/>
              <a:gd name="T58" fmla="*/ 58995246 w 602"/>
              <a:gd name="T59" fmla="*/ 21088203 h 418"/>
              <a:gd name="T60" fmla="*/ 58081579 w 602"/>
              <a:gd name="T61" fmla="*/ 19265820 h 418"/>
              <a:gd name="T62" fmla="*/ 58081579 w 602"/>
              <a:gd name="T63" fmla="*/ 19265820 h 418"/>
              <a:gd name="T64" fmla="*/ 57167913 w 602"/>
              <a:gd name="T65" fmla="*/ 17443436 h 418"/>
              <a:gd name="T66" fmla="*/ 39678193 w 602"/>
              <a:gd name="T67" fmla="*/ 7289896 h 418"/>
              <a:gd name="T68" fmla="*/ 21274806 w 602"/>
              <a:gd name="T69" fmla="*/ 17443436 h 418"/>
              <a:gd name="T70" fmla="*/ 20361140 w 602"/>
              <a:gd name="T71" fmla="*/ 19265820 h 418"/>
              <a:gd name="T72" fmla="*/ 20361140 w 602"/>
              <a:gd name="T73" fmla="*/ 19265820 h 418"/>
              <a:gd name="T74" fmla="*/ 20361140 w 602"/>
              <a:gd name="T75" fmla="*/ 21088203 h 418"/>
              <a:gd name="T76" fmla="*/ 19317053 w 602"/>
              <a:gd name="T77" fmla="*/ 21088203 h 418"/>
              <a:gd name="T78" fmla="*/ 19317053 w 602"/>
              <a:gd name="T79" fmla="*/ 23040835 h 418"/>
              <a:gd name="T80" fmla="*/ 19317053 w 602"/>
              <a:gd name="T81" fmla="*/ 23040835 h 418"/>
              <a:gd name="T82" fmla="*/ 18403387 w 602"/>
              <a:gd name="T83" fmla="*/ 24863219 h 418"/>
              <a:gd name="T84" fmla="*/ 18403387 w 602"/>
              <a:gd name="T85" fmla="*/ 24863219 h 418"/>
              <a:gd name="T86" fmla="*/ 17489720 w 602"/>
              <a:gd name="T87" fmla="*/ 24863219 h 418"/>
              <a:gd name="T88" fmla="*/ 16576054 w 602"/>
              <a:gd name="T89" fmla="*/ 24863219 h 418"/>
              <a:gd name="T90" fmla="*/ 16576054 w 602"/>
              <a:gd name="T91" fmla="*/ 24863219 h 418"/>
              <a:gd name="T92" fmla="*/ 15662387 w 602"/>
              <a:gd name="T93" fmla="*/ 24863219 h 418"/>
              <a:gd name="T94" fmla="*/ 15662387 w 602"/>
              <a:gd name="T95" fmla="*/ 24863219 h 418"/>
              <a:gd name="T96" fmla="*/ 14748721 w 602"/>
              <a:gd name="T97" fmla="*/ 25774591 h 418"/>
              <a:gd name="T98" fmla="*/ 14748721 w 602"/>
              <a:gd name="T99" fmla="*/ 25774591 h 418"/>
              <a:gd name="T100" fmla="*/ 13835055 w 602"/>
              <a:gd name="T101" fmla="*/ 25774591 h 418"/>
              <a:gd name="T102" fmla="*/ 13835055 w 602"/>
              <a:gd name="T103" fmla="*/ 25774591 h 418"/>
              <a:gd name="T104" fmla="*/ 12921388 w 602"/>
              <a:gd name="T105" fmla="*/ 26685603 h 418"/>
              <a:gd name="T106" fmla="*/ 12921388 w 602"/>
              <a:gd name="T107" fmla="*/ 26685603 h 418"/>
              <a:gd name="T108" fmla="*/ 12007722 w 602"/>
              <a:gd name="T109" fmla="*/ 26685603 h 418"/>
              <a:gd name="T110" fmla="*/ 12007722 w 602"/>
              <a:gd name="T111" fmla="*/ 26685603 h 418"/>
              <a:gd name="T112" fmla="*/ 11094056 w 602"/>
              <a:gd name="T113" fmla="*/ 27596975 h 418"/>
              <a:gd name="T114" fmla="*/ 7439751 w 602"/>
              <a:gd name="T115" fmla="*/ 35928130 h 418"/>
              <a:gd name="T116" fmla="*/ 18403387 w 602"/>
              <a:gd name="T117" fmla="*/ 46862795 h 418"/>
              <a:gd name="T118" fmla="*/ 59908912 w 602"/>
              <a:gd name="T119" fmla="*/ 46862795 h 418"/>
              <a:gd name="T120" fmla="*/ 71002968 w 602"/>
              <a:gd name="T121" fmla="*/ 35928130 h 418"/>
              <a:gd name="T122" fmla="*/ 67348302 w 602"/>
              <a:gd name="T123" fmla="*/ 27596975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3" name="Freeform 42"/>
          <p:cNvSpPr>
            <a:spLocks noChangeArrowheads="1"/>
          </p:cNvSpPr>
          <p:nvPr/>
        </p:nvSpPr>
        <p:spPr bwMode="auto">
          <a:xfrm>
            <a:off x="7584977" y="3925877"/>
            <a:ext cx="576000" cy="468000"/>
          </a:xfrm>
          <a:custGeom>
            <a:avLst/>
            <a:gdLst>
              <a:gd name="T0" fmla="*/ 72191589 w 587"/>
              <a:gd name="T1" fmla="*/ 56019554 h 524"/>
              <a:gd name="T2" fmla="*/ 72191589 w 587"/>
              <a:gd name="T3" fmla="*/ 56019554 h 524"/>
              <a:gd name="T4" fmla="*/ 53949640 w 587"/>
              <a:gd name="T5" fmla="*/ 56019554 h 524"/>
              <a:gd name="T6" fmla="*/ 49292037 w 587"/>
              <a:gd name="T7" fmla="*/ 56019554 h 524"/>
              <a:gd name="T8" fmla="*/ 49292037 w 587"/>
              <a:gd name="T9" fmla="*/ 62388158 h 524"/>
              <a:gd name="T10" fmla="*/ 53949640 w 587"/>
              <a:gd name="T11" fmla="*/ 67067360 h 524"/>
              <a:gd name="T12" fmla="*/ 53949640 w 587"/>
              <a:gd name="T13" fmla="*/ 67976954 h 524"/>
              <a:gd name="T14" fmla="*/ 21864369 w 587"/>
              <a:gd name="T15" fmla="*/ 67976954 h 524"/>
              <a:gd name="T16" fmla="*/ 21864369 w 587"/>
              <a:gd name="T17" fmla="*/ 67067360 h 524"/>
              <a:gd name="T18" fmla="*/ 27427667 w 587"/>
              <a:gd name="T19" fmla="*/ 62388158 h 524"/>
              <a:gd name="T20" fmla="*/ 27427667 w 587"/>
              <a:gd name="T21" fmla="*/ 56019554 h 524"/>
              <a:gd name="T22" fmla="*/ 21864369 w 587"/>
              <a:gd name="T23" fmla="*/ 56019554 h 524"/>
              <a:gd name="T24" fmla="*/ 3622420 w 587"/>
              <a:gd name="T25" fmla="*/ 56019554 h 524"/>
              <a:gd name="T26" fmla="*/ 0 w 587"/>
              <a:gd name="T27" fmla="*/ 52380095 h 524"/>
              <a:gd name="T28" fmla="*/ 0 w 587"/>
              <a:gd name="T29" fmla="*/ 3639459 h 524"/>
              <a:gd name="T30" fmla="*/ 3622420 w 587"/>
              <a:gd name="T31" fmla="*/ 0 h 524"/>
              <a:gd name="T32" fmla="*/ 72191589 w 587"/>
              <a:gd name="T33" fmla="*/ 0 h 524"/>
              <a:gd name="T34" fmla="*/ 75814009 w 587"/>
              <a:gd name="T35" fmla="*/ 3639459 h 524"/>
              <a:gd name="T36" fmla="*/ 75814009 w 587"/>
              <a:gd name="T37" fmla="*/ 52380095 h 524"/>
              <a:gd name="T38" fmla="*/ 72191589 w 587"/>
              <a:gd name="T39" fmla="*/ 56019554 h 524"/>
              <a:gd name="T40" fmla="*/ 71285894 w 587"/>
              <a:gd name="T41" fmla="*/ 4549054 h 524"/>
              <a:gd name="T42" fmla="*/ 71285894 w 587"/>
              <a:gd name="T43" fmla="*/ 4549054 h 524"/>
              <a:gd name="T44" fmla="*/ 5433810 w 587"/>
              <a:gd name="T45" fmla="*/ 4549054 h 524"/>
              <a:gd name="T46" fmla="*/ 5433810 w 587"/>
              <a:gd name="T47" fmla="*/ 45881344 h 524"/>
              <a:gd name="T48" fmla="*/ 71285894 w 587"/>
              <a:gd name="T49" fmla="*/ 45881344 h 524"/>
              <a:gd name="T50" fmla="*/ 71285894 w 587"/>
              <a:gd name="T51" fmla="*/ 4549054 h 524"/>
              <a:gd name="T52" fmla="*/ 31050088 w 587"/>
              <a:gd name="T53" fmla="*/ 21965823 h 524"/>
              <a:gd name="T54" fmla="*/ 31050088 w 587"/>
              <a:gd name="T55" fmla="*/ 21965823 h 524"/>
              <a:gd name="T56" fmla="*/ 32861478 w 587"/>
              <a:gd name="T57" fmla="*/ 22875778 h 524"/>
              <a:gd name="T58" fmla="*/ 32861478 w 587"/>
              <a:gd name="T59" fmla="*/ 22875778 h 524"/>
              <a:gd name="T60" fmla="*/ 35578203 w 587"/>
              <a:gd name="T61" fmla="*/ 24825476 h 524"/>
              <a:gd name="T62" fmla="*/ 42952532 w 587"/>
              <a:gd name="T63" fmla="*/ 18326364 h 524"/>
              <a:gd name="T64" fmla="*/ 42952532 w 587"/>
              <a:gd name="T65" fmla="*/ 18326364 h 524"/>
              <a:gd name="T66" fmla="*/ 45669617 w 587"/>
              <a:gd name="T67" fmla="*/ 16506814 h 524"/>
              <a:gd name="T68" fmla="*/ 49292037 w 587"/>
              <a:gd name="T69" fmla="*/ 20146274 h 524"/>
              <a:gd name="T70" fmla="*/ 47481007 w 587"/>
              <a:gd name="T71" fmla="*/ 22875778 h 524"/>
              <a:gd name="T72" fmla="*/ 47481007 w 587"/>
              <a:gd name="T73" fmla="*/ 22875778 h 524"/>
              <a:gd name="T74" fmla="*/ 38424416 w 587"/>
              <a:gd name="T75" fmla="*/ 33013628 h 524"/>
              <a:gd name="T76" fmla="*/ 38424416 w 587"/>
              <a:gd name="T77" fmla="*/ 33013628 h 524"/>
              <a:gd name="T78" fmla="*/ 35578203 w 587"/>
              <a:gd name="T79" fmla="*/ 33923583 h 524"/>
              <a:gd name="T80" fmla="*/ 32861478 w 587"/>
              <a:gd name="T81" fmla="*/ 33013628 h 524"/>
              <a:gd name="T82" fmla="*/ 32861478 w 587"/>
              <a:gd name="T83" fmla="*/ 33013628 h 524"/>
              <a:gd name="T84" fmla="*/ 28333362 w 587"/>
              <a:gd name="T85" fmla="*/ 27554619 h 524"/>
              <a:gd name="T86" fmla="*/ 28333362 w 587"/>
              <a:gd name="T87" fmla="*/ 27554619 h 524"/>
              <a:gd name="T88" fmla="*/ 27427667 w 587"/>
              <a:gd name="T89" fmla="*/ 25735070 h 524"/>
              <a:gd name="T90" fmla="*/ 31050088 w 587"/>
              <a:gd name="T91" fmla="*/ 21965823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4" name="Freeform 55"/>
          <p:cNvSpPr>
            <a:spLocks noChangeArrowheads="1"/>
          </p:cNvSpPr>
          <p:nvPr/>
        </p:nvSpPr>
        <p:spPr bwMode="auto">
          <a:xfrm>
            <a:off x="2815780" y="3925877"/>
            <a:ext cx="612000" cy="468000"/>
          </a:xfrm>
          <a:custGeom>
            <a:avLst/>
            <a:gdLst>
              <a:gd name="T0" fmla="*/ 73816246 w 601"/>
              <a:gd name="T1" fmla="*/ 78678142 h 609"/>
              <a:gd name="T2" fmla="*/ 73816246 w 601"/>
              <a:gd name="T3" fmla="*/ 78678142 h 609"/>
              <a:gd name="T4" fmla="*/ 3613541 w 601"/>
              <a:gd name="T5" fmla="*/ 78678142 h 609"/>
              <a:gd name="T6" fmla="*/ 0 w 601"/>
              <a:gd name="T7" fmla="*/ 75054951 h 609"/>
              <a:gd name="T8" fmla="*/ 0 w 601"/>
              <a:gd name="T9" fmla="*/ 13716829 h 609"/>
              <a:gd name="T10" fmla="*/ 3613541 w 601"/>
              <a:gd name="T11" fmla="*/ 10093638 h 609"/>
              <a:gd name="T12" fmla="*/ 10840264 w 601"/>
              <a:gd name="T13" fmla="*/ 10093638 h 609"/>
              <a:gd name="T14" fmla="*/ 10840264 w 601"/>
              <a:gd name="T15" fmla="*/ 13716829 h 609"/>
              <a:gd name="T16" fmla="*/ 19099426 w 601"/>
              <a:gd name="T17" fmla="*/ 21998871 h 609"/>
              <a:gd name="T18" fmla="*/ 27229624 w 601"/>
              <a:gd name="T19" fmla="*/ 13716829 h 609"/>
              <a:gd name="T20" fmla="*/ 27229624 w 601"/>
              <a:gd name="T21" fmla="*/ 10093638 h 609"/>
              <a:gd name="T22" fmla="*/ 49167722 w 601"/>
              <a:gd name="T23" fmla="*/ 10093638 h 609"/>
              <a:gd name="T24" fmla="*/ 49167722 w 601"/>
              <a:gd name="T25" fmla="*/ 13716829 h 609"/>
              <a:gd name="T26" fmla="*/ 58330360 w 601"/>
              <a:gd name="T27" fmla="*/ 21998871 h 609"/>
              <a:gd name="T28" fmla="*/ 66460558 w 601"/>
              <a:gd name="T29" fmla="*/ 13716829 h 609"/>
              <a:gd name="T30" fmla="*/ 66460558 w 601"/>
              <a:gd name="T31" fmla="*/ 10093638 h 609"/>
              <a:gd name="T32" fmla="*/ 73816246 w 601"/>
              <a:gd name="T33" fmla="*/ 10093638 h 609"/>
              <a:gd name="T34" fmla="*/ 77429787 w 601"/>
              <a:gd name="T35" fmla="*/ 13716829 h 609"/>
              <a:gd name="T36" fmla="*/ 77429787 w 601"/>
              <a:gd name="T37" fmla="*/ 75054951 h 609"/>
              <a:gd name="T38" fmla="*/ 73816246 w 601"/>
              <a:gd name="T39" fmla="*/ 78678142 h 609"/>
              <a:gd name="T40" fmla="*/ 70203064 w 601"/>
              <a:gd name="T41" fmla="*/ 29245613 h 609"/>
              <a:gd name="T42" fmla="*/ 70203064 w 601"/>
              <a:gd name="T43" fmla="*/ 29245613 h 609"/>
              <a:gd name="T44" fmla="*/ 7226723 w 601"/>
              <a:gd name="T45" fmla="*/ 29245613 h 609"/>
              <a:gd name="T46" fmla="*/ 7226723 w 601"/>
              <a:gd name="T47" fmla="*/ 71302258 h 609"/>
              <a:gd name="T48" fmla="*/ 70203064 w 601"/>
              <a:gd name="T49" fmla="*/ 71302258 h 609"/>
              <a:gd name="T50" fmla="*/ 70203064 w 601"/>
              <a:gd name="T51" fmla="*/ 29245613 h 609"/>
              <a:gd name="T52" fmla="*/ 26326149 w 601"/>
              <a:gd name="T53" fmla="*/ 46585633 h 609"/>
              <a:gd name="T54" fmla="*/ 26326149 w 601"/>
              <a:gd name="T55" fmla="*/ 46585633 h 609"/>
              <a:gd name="T56" fmla="*/ 29165180 w 601"/>
              <a:gd name="T57" fmla="*/ 47491791 h 609"/>
              <a:gd name="T58" fmla="*/ 34585312 w 601"/>
              <a:gd name="T59" fmla="*/ 53961878 h 609"/>
              <a:gd name="T60" fmla="*/ 49167722 w 601"/>
              <a:gd name="T61" fmla="*/ 39339251 h 609"/>
              <a:gd name="T62" fmla="*/ 51877788 w 601"/>
              <a:gd name="T63" fmla="*/ 38433453 h 609"/>
              <a:gd name="T64" fmla="*/ 55620295 w 601"/>
              <a:gd name="T65" fmla="*/ 42056644 h 609"/>
              <a:gd name="T66" fmla="*/ 54716819 w 601"/>
              <a:gd name="T67" fmla="*/ 43868240 h 609"/>
              <a:gd name="T68" fmla="*/ 37295378 w 601"/>
              <a:gd name="T69" fmla="*/ 61338122 h 609"/>
              <a:gd name="T70" fmla="*/ 34585312 w 601"/>
              <a:gd name="T71" fmla="*/ 62243920 h 609"/>
              <a:gd name="T72" fmla="*/ 32778721 w 601"/>
              <a:gd name="T73" fmla="*/ 61338122 h 609"/>
              <a:gd name="T74" fmla="*/ 23616083 w 601"/>
              <a:gd name="T75" fmla="*/ 53056080 h 609"/>
              <a:gd name="T76" fmla="*/ 22712608 w 601"/>
              <a:gd name="T77" fmla="*/ 50338687 h 609"/>
              <a:gd name="T78" fmla="*/ 26326149 w 601"/>
              <a:gd name="T79" fmla="*/ 46585633 h 609"/>
              <a:gd name="T80" fmla="*/ 58330360 w 601"/>
              <a:gd name="T81" fmla="*/ 17340380 h 609"/>
              <a:gd name="T82" fmla="*/ 58330360 w 601"/>
              <a:gd name="T83" fmla="*/ 17340380 h 609"/>
              <a:gd name="T84" fmla="*/ 54716819 w 601"/>
              <a:gd name="T85" fmla="*/ 13716829 h 609"/>
              <a:gd name="T86" fmla="*/ 54716819 w 601"/>
              <a:gd name="T87" fmla="*/ 3623191 h 609"/>
              <a:gd name="T88" fmla="*/ 58330360 w 601"/>
              <a:gd name="T89" fmla="*/ 0 h 609"/>
              <a:gd name="T90" fmla="*/ 61943901 w 601"/>
              <a:gd name="T91" fmla="*/ 3623191 h 609"/>
              <a:gd name="T92" fmla="*/ 61943901 w 601"/>
              <a:gd name="T93" fmla="*/ 13716829 h 609"/>
              <a:gd name="T94" fmla="*/ 58330360 w 601"/>
              <a:gd name="T95" fmla="*/ 17340380 h 609"/>
              <a:gd name="T96" fmla="*/ 19099426 w 601"/>
              <a:gd name="T97" fmla="*/ 17340380 h 609"/>
              <a:gd name="T98" fmla="*/ 19099426 w 601"/>
              <a:gd name="T99" fmla="*/ 17340380 h 609"/>
              <a:gd name="T100" fmla="*/ 15485886 w 601"/>
              <a:gd name="T101" fmla="*/ 13716829 h 609"/>
              <a:gd name="T102" fmla="*/ 15485886 w 601"/>
              <a:gd name="T103" fmla="*/ 3623191 h 609"/>
              <a:gd name="T104" fmla="*/ 19099426 w 601"/>
              <a:gd name="T105" fmla="*/ 0 h 609"/>
              <a:gd name="T106" fmla="*/ 22712608 w 601"/>
              <a:gd name="T107" fmla="*/ 3623191 h 609"/>
              <a:gd name="T108" fmla="*/ 22712608 w 601"/>
              <a:gd name="T109" fmla="*/ 13716829 h 609"/>
              <a:gd name="T110" fmla="*/ 19099426 w 601"/>
              <a:gd name="T111" fmla="*/ 17340380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5" name="Freeform 99"/>
          <p:cNvSpPr>
            <a:spLocks noChangeArrowheads="1"/>
          </p:cNvSpPr>
          <p:nvPr/>
        </p:nvSpPr>
        <p:spPr bwMode="auto">
          <a:xfrm>
            <a:off x="563071" y="3981345"/>
            <a:ext cx="598705" cy="401975"/>
          </a:xfrm>
          <a:custGeom>
            <a:avLst/>
            <a:gdLst>
              <a:gd name="T0" fmla="*/ 66212751 w 581"/>
              <a:gd name="T1" fmla="*/ 20221371 h 545"/>
              <a:gd name="T2" fmla="*/ 66212751 w 581"/>
              <a:gd name="T3" fmla="*/ 20221371 h 545"/>
              <a:gd name="T4" fmla="*/ 53334262 w 581"/>
              <a:gd name="T5" fmla="*/ 10958585 h 545"/>
              <a:gd name="T6" fmla="*/ 53334262 w 581"/>
              <a:gd name="T7" fmla="*/ 36789640 h 545"/>
              <a:gd name="T8" fmla="*/ 45919582 w 581"/>
              <a:gd name="T9" fmla="*/ 41486228 h 545"/>
              <a:gd name="T10" fmla="*/ 45919582 w 581"/>
              <a:gd name="T11" fmla="*/ 10045490 h 545"/>
              <a:gd name="T12" fmla="*/ 26667311 w 581"/>
              <a:gd name="T13" fmla="*/ 20221371 h 545"/>
              <a:gd name="T14" fmla="*/ 26667311 w 581"/>
              <a:gd name="T15" fmla="*/ 61707599 h 545"/>
              <a:gd name="T16" fmla="*/ 40456134 w 581"/>
              <a:gd name="T17" fmla="*/ 54401755 h 545"/>
              <a:gd name="T18" fmla="*/ 40456134 w 581"/>
              <a:gd name="T19" fmla="*/ 55315211 h 545"/>
              <a:gd name="T20" fmla="*/ 41366468 w 581"/>
              <a:gd name="T21" fmla="*/ 61707599 h 545"/>
              <a:gd name="T22" fmla="*/ 24845922 w 581"/>
              <a:gd name="T23" fmla="*/ 70970385 h 545"/>
              <a:gd name="T24" fmla="*/ 24845922 w 581"/>
              <a:gd name="T25" fmla="*/ 70970385 h 545"/>
              <a:gd name="T26" fmla="*/ 23024892 w 581"/>
              <a:gd name="T27" fmla="*/ 70970385 h 545"/>
              <a:gd name="T28" fmla="*/ 21203502 w 581"/>
              <a:gd name="T29" fmla="*/ 70970385 h 545"/>
              <a:gd name="T30" fmla="*/ 910695 w 581"/>
              <a:gd name="T31" fmla="*/ 56228306 h 545"/>
              <a:gd name="T32" fmla="*/ 0 w 581"/>
              <a:gd name="T33" fmla="*/ 52444813 h 545"/>
              <a:gd name="T34" fmla="*/ 0 w 581"/>
              <a:gd name="T35" fmla="*/ 3652741 h 545"/>
              <a:gd name="T36" fmla="*/ 3642419 w 581"/>
              <a:gd name="T37" fmla="*/ 0 h 545"/>
              <a:gd name="T38" fmla="*/ 5463448 w 581"/>
              <a:gd name="T39" fmla="*/ 913095 h 545"/>
              <a:gd name="T40" fmla="*/ 5463448 w 581"/>
              <a:gd name="T41" fmla="*/ 913095 h 545"/>
              <a:gd name="T42" fmla="*/ 23024892 w 581"/>
              <a:gd name="T43" fmla="*/ 13828622 h 545"/>
              <a:gd name="T44" fmla="*/ 48781509 w 581"/>
              <a:gd name="T45" fmla="*/ 0 h 545"/>
              <a:gd name="T46" fmla="*/ 48781509 w 581"/>
              <a:gd name="T47" fmla="*/ 0 h 545"/>
              <a:gd name="T48" fmla="*/ 49691843 w 581"/>
              <a:gd name="T49" fmla="*/ 0 h 545"/>
              <a:gd name="T50" fmla="*/ 52423928 w 581"/>
              <a:gd name="T51" fmla="*/ 913095 h 545"/>
              <a:gd name="T52" fmla="*/ 52423928 w 581"/>
              <a:gd name="T53" fmla="*/ 913095 h 545"/>
              <a:gd name="T54" fmla="*/ 71676199 w 581"/>
              <a:gd name="T55" fmla="*/ 15655173 h 545"/>
              <a:gd name="T56" fmla="*/ 71676199 w 581"/>
              <a:gd name="T57" fmla="*/ 15655173 h 545"/>
              <a:gd name="T58" fmla="*/ 71676199 w 581"/>
              <a:gd name="T59" fmla="*/ 15655173 h 545"/>
              <a:gd name="T60" fmla="*/ 71676199 w 581"/>
              <a:gd name="T61" fmla="*/ 15655173 h 545"/>
              <a:gd name="T62" fmla="*/ 73497228 w 581"/>
              <a:gd name="T63" fmla="*/ 18394820 h 545"/>
              <a:gd name="T64" fmla="*/ 73497228 w 581"/>
              <a:gd name="T65" fmla="*/ 41486228 h 545"/>
              <a:gd name="T66" fmla="*/ 66212751 w 581"/>
              <a:gd name="T67" fmla="*/ 36789640 h 545"/>
              <a:gd name="T68" fmla="*/ 66212751 w 581"/>
              <a:gd name="T69" fmla="*/ 20221371 h 545"/>
              <a:gd name="T70" fmla="*/ 19252271 w 581"/>
              <a:gd name="T71" fmla="*/ 20221371 h 545"/>
              <a:gd name="T72" fmla="*/ 19252271 w 581"/>
              <a:gd name="T73" fmla="*/ 20221371 h 545"/>
              <a:gd name="T74" fmla="*/ 7414680 w 581"/>
              <a:gd name="T75" fmla="*/ 10958585 h 545"/>
              <a:gd name="T76" fmla="*/ 7414680 w 581"/>
              <a:gd name="T77" fmla="*/ 50618623 h 545"/>
              <a:gd name="T78" fmla="*/ 19252271 w 581"/>
              <a:gd name="T79" fmla="*/ 59881048 h 545"/>
              <a:gd name="T80" fmla="*/ 19252271 w 581"/>
              <a:gd name="T81" fmla="*/ 20221371 h 545"/>
              <a:gd name="T82" fmla="*/ 59708405 w 581"/>
              <a:gd name="T83" fmla="*/ 39660038 h 545"/>
              <a:gd name="T84" fmla="*/ 59708405 w 581"/>
              <a:gd name="T85" fmla="*/ 39660038 h 545"/>
              <a:gd name="T86" fmla="*/ 75448459 w 581"/>
              <a:gd name="T87" fmla="*/ 55315211 h 545"/>
              <a:gd name="T88" fmla="*/ 59708405 w 581"/>
              <a:gd name="T89" fmla="*/ 70970385 h 545"/>
              <a:gd name="T90" fmla="*/ 44098553 w 581"/>
              <a:gd name="T91" fmla="*/ 55315211 h 545"/>
              <a:gd name="T92" fmla="*/ 59708405 w 581"/>
              <a:gd name="T93" fmla="*/ 39660038 h 545"/>
              <a:gd name="T94" fmla="*/ 49691843 w 581"/>
              <a:gd name="T95" fmla="*/ 58967953 h 545"/>
              <a:gd name="T96" fmla="*/ 49691843 w 581"/>
              <a:gd name="T97" fmla="*/ 58967953 h 545"/>
              <a:gd name="T98" fmla="*/ 55155652 w 581"/>
              <a:gd name="T99" fmla="*/ 63534150 h 545"/>
              <a:gd name="T100" fmla="*/ 56976681 w 581"/>
              <a:gd name="T101" fmla="*/ 65491092 h 545"/>
              <a:gd name="T102" fmla="*/ 59708405 w 581"/>
              <a:gd name="T103" fmla="*/ 63534150 h 545"/>
              <a:gd name="T104" fmla="*/ 69854809 w 581"/>
              <a:gd name="T105" fmla="*/ 54401755 h 545"/>
              <a:gd name="T106" fmla="*/ 70765504 w 581"/>
              <a:gd name="T107" fmla="*/ 51531718 h 545"/>
              <a:gd name="T108" fmla="*/ 67123085 w 581"/>
              <a:gd name="T109" fmla="*/ 47878977 h 545"/>
              <a:gd name="T110" fmla="*/ 64391361 w 581"/>
              <a:gd name="T111" fmla="*/ 48792072 h 545"/>
              <a:gd name="T112" fmla="*/ 56976681 w 581"/>
              <a:gd name="T113" fmla="*/ 56228306 h 545"/>
              <a:gd name="T114" fmla="*/ 55155652 w 581"/>
              <a:gd name="T115" fmla="*/ 54401755 h 545"/>
              <a:gd name="T116" fmla="*/ 52423928 w 581"/>
              <a:gd name="T117" fmla="*/ 52444813 h 545"/>
              <a:gd name="T118" fmla="*/ 48781509 w 581"/>
              <a:gd name="T119" fmla="*/ 56228306 h 545"/>
              <a:gd name="T120" fmla="*/ 49691843 w 581"/>
              <a:gd name="T121" fmla="*/ 58967953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wrap="none" anchor="ctr"/>
          <a:lstStyle/>
          <a:p>
            <a:endParaRPr lang="en-US" dirty="0">
              <a:cs typeface="+mn-ea"/>
              <a:sym typeface="+mn-lt"/>
            </a:endParaRPr>
          </a:p>
        </p:txBody>
      </p:sp>
      <p:sp>
        <p:nvSpPr>
          <p:cNvPr id="46" name="Freeform 59"/>
          <p:cNvSpPr>
            <a:spLocks noChangeArrowheads="1"/>
          </p:cNvSpPr>
          <p:nvPr/>
        </p:nvSpPr>
        <p:spPr bwMode="auto">
          <a:xfrm>
            <a:off x="5221591" y="3981345"/>
            <a:ext cx="474197" cy="477920"/>
          </a:xfrm>
          <a:custGeom>
            <a:avLst/>
            <a:gdLst>
              <a:gd name="T0" fmla="*/ 73627430 w 581"/>
              <a:gd name="T1" fmla="*/ 67678707 h 609"/>
              <a:gd name="T2" fmla="*/ 61659637 w 581"/>
              <a:gd name="T3" fmla="*/ 78678142 h 609"/>
              <a:gd name="T4" fmla="*/ 54244957 w 581"/>
              <a:gd name="T5" fmla="*/ 72208055 h 609"/>
              <a:gd name="T6" fmla="*/ 57106883 w 581"/>
              <a:gd name="T7" fmla="*/ 65867111 h 609"/>
              <a:gd name="T8" fmla="*/ 61659637 w 581"/>
              <a:gd name="T9" fmla="*/ 69490662 h 609"/>
              <a:gd name="T10" fmla="*/ 71806401 w 581"/>
              <a:gd name="T11" fmla="*/ 61338122 h 609"/>
              <a:gd name="T12" fmla="*/ 73627430 w 581"/>
              <a:gd name="T13" fmla="*/ 67678707 h 609"/>
              <a:gd name="T14" fmla="*/ 61659637 w 581"/>
              <a:gd name="T15" fmla="*/ 64055516 h 609"/>
              <a:gd name="T16" fmla="*/ 49691843 w 581"/>
              <a:gd name="T17" fmla="*/ 69490662 h 609"/>
              <a:gd name="T18" fmla="*/ 51513233 w 581"/>
              <a:gd name="T19" fmla="*/ 75054951 h 609"/>
              <a:gd name="T20" fmla="*/ 3772261 w 581"/>
              <a:gd name="T21" fmla="*/ 78678142 h 609"/>
              <a:gd name="T22" fmla="*/ 0 w 581"/>
              <a:gd name="T23" fmla="*/ 10999436 h 609"/>
              <a:gd name="T24" fmla="*/ 10146404 w 581"/>
              <a:gd name="T25" fmla="*/ 7246742 h 609"/>
              <a:gd name="T26" fmla="*/ 17561444 w 581"/>
              <a:gd name="T27" fmla="*/ 18246178 h 609"/>
              <a:gd name="T28" fmla="*/ 24845922 w 581"/>
              <a:gd name="T29" fmla="*/ 7246742 h 609"/>
              <a:gd name="T30" fmla="*/ 28488341 w 581"/>
              <a:gd name="T31" fmla="*/ 10999436 h 609"/>
              <a:gd name="T32" fmla="*/ 43318061 w 581"/>
              <a:gd name="T33" fmla="*/ 10999436 h 609"/>
              <a:gd name="T34" fmla="*/ 46960119 w 581"/>
              <a:gd name="T35" fmla="*/ 7246742 h 609"/>
              <a:gd name="T36" fmla="*/ 54244957 w 581"/>
              <a:gd name="T37" fmla="*/ 18246178 h 609"/>
              <a:gd name="T38" fmla="*/ 61659637 w 581"/>
              <a:gd name="T39" fmla="*/ 7246742 h 609"/>
              <a:gd name="T40" fmla="*/ 71806401 w 581"/>
              <a:gd name="T41" fmla="*/ 10999436 h 609"/>
              <a:gd name="T42" fmla="*/ 66212751 w 581"/>
              <a:gd name="T43" fmla="*/ 59526167 h 609"/>
              <a:gd name="T44" fmla="*/ 10146404 w 581"/>
              <a:gd name="T45" fmla="*/ 63149718 h 609"/>
              <a:gd name="T46" fmla="*/ 12878128 w 581"/>
              <a:gd name="T47" fmla="*/ 65867111 h 609"/>
              <a:gd name="T48" fmla="*/ 39545439 w 581"/>
              <a:gd name="T49" fmla="*/ 63149718 h 609"/>
              <a:gd name="T50" fmla="*/ 39545439 w 581"/>
              <a:gd name="T51" fmla="*/ 63149718 h 609"/>
              <a:gd name="T52" fmla="*/ 39545439 w 581"/>
              <a:gd name="T53" fmla="*/ 63149718 h 609"/>
              <a:gd name="T54" fmla="*/ 12878128 w 581"/>
              <a:gd name="T55" fmla="*/ 60431965 h 609"/>
              <a:gd name="T56" fmla="*/ 58017218 w 581"/>
              <a:gd name="T57" fmla="*/ 28339815 h 609"/>
              <a:gd name="T58" fmla="*/ 13788823 w 581"/>
              <a:gd name="T59" fmla="*/ 28339815 h 609"/>
              <a:gd name="T60" fmla="*/ 13788823 w 581"/>
              <a:gd name="T61" fmla="*/ 35715700 h 609"/>
              <a:gd name="T62" fmla="*/ 61659637 w 581"/>
              <a:gd name="T63" fmla="*/ 31963007 h 609"/>
              <a:gd name="T64" fmla="*/ 58017218 w 581"/>
              <a:gd name="T65" fmla="*/ 43868240 h 609"/>
              <a:gd name="T66" fmla="*/ 35903020 w 581"/>
              <a:gd name="T67" fmla="*/ 43868240 h 609"/>
              <a:gd name="T68" fmla="*/ 13788823 w 581"/>
              <a:gd name="T69" fmla="*/ 43868240 h 609"/>
              <a:gd name="T70" fmla="*/ 13788823 w 581"/>
              <a:gd name="T71" fmla="*/ 51244484 h 609"/>
              <a:gd name="T72" fmla="*/ 35903020 w 581"/>
              <a:gd name="T73" fmla="*/ 51244484 h 609"/>
              <a:gd name="T74" fmla="*/ 61659637 w 581"/>
              <a:gd name="T75" fmla="*/ 47491791 h 609"/>
              <a:gd name="T76" fmla="*/ 54244957 w 581"/>
              <a:gd name="T77" fmla="*/ 14622627 h 609"/>
              <a:gd name="T78" fmla="*/ 50602538 w 581"/>
              <a:gd name="T79" fmla="*/ 10999436 h 609"/>
              <a:gd name="T80" fmla="*/ 54244957 w 581"/>
              <a:gd name="T81" fmla="*/ 0 h 609"/>
              <a:gd name="T82" fmla="*/ 58017218 w 581"/>
              <a:gd name="T83" fmla="*/ 10999436 h 609"/>
              <a:gd name="T84" fmla="*/ 35903020 w 581"/>
              <a:gd name="T85" fmla="*/ 14622627 h 609"/>
              <a:gd name="T86" fmla="*/ 32260601 w 581"/>
              <a:gd name="T87" fmla="*/ 10999436 h 609"/>
              <a:gd name="T88" fmla="*/ 35903020 w 581"/>
              <a:gd name="T89" fmla="*/ 0 h 609"/>
              <a:gd name="T90" fmla="*/ 39545439 w 581"/>
              <a:gd name="T91" fmla="*/ 10999436 h 609"/>
              <a:gd name="T92" fmla="*/ 17561444 w 581"/>
              <a:gd name="T93" fmla="*/ 14622627 h 609"/>
              <a:gd name="T94" fmla="*/ 13788823 w 581"/>
              <a:gd name="T95" fmla="*/ 10999436 h 609"/>
              <a:gd name="T96" fmla="*/ 17561444 w 581"/>
              <a:gd name="T97" fmla="*/ 0 h 609"/>
              <a:gd name="T98" fmla="*/ 21203502 w 581"/>
              <a:gd name="T99" fmla="*/ 10999436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rgbClr val="E53427"/>
          </a:solidFill>
          <a:ln>
            <a:noFill/>
          </a:ln>
        </p:spPr>
        <p:txBody>
          <a:bodyPr wrap="none" anchor="ctr"/>
          <a:lstStyle/>
          <a:p>
            <a:endParaRPr lang="en-US" dirty="0">
              <a:solidFill>
                <a:srgbClr val="BC272E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3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Box 18"/>
          <p:cNvSpPr txBox="1"/>
          <p:nvPr/>
        </p:nvSpPr>
        <p:spPr>
          <a:xfrm>
            <a:off x="9991116" y="3170468"/>
            <a:ext cx="1580926" cy="793487"/>
          </a:xfrm>
          <a:prstGeom prst="rect">
            <a:avLst/>
          </a:prstGeom>
          <a:solidFill>
            <a:srgbClr val="E53427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+mn-ea"/>
              </a:rPr>
              <a:t>20+</a:t>
            </a:r>
            <a:endParaRPr lang="en-US" altLang="zh-CN" sz="1600" b="1" dirty="0">
              <a:solidFill>
                <a:schemeClr val="bg1"/>
              </a:solidFill>
              <a:latin typeface="+mn-ea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+mn-ea"/>
              </a:rPr>
              <a:t>大技术分类</a:t>
            </a:r>
            <a:endParaRPr lang="zh-CN" altLang="en-US" sz="16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594501" y="3103058"/>
            <a:ext cx="8588958" cy="3168189"/>
            <a:chOff x="616244" y="3201281"/>
            <a:chExt cx="8563204" cy="3168189"/>
          </a:xfrm>
        </p:grpSpPr>
        <p:pic>
          <p:nvPicPr>
            <p:cNvPr id="10" name="图片 9" descr="logo2.png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1776126" y="3225802"/>
              <a:ext cx="736343" cy="696833"/>
            </a:xfrm>
            <a:prstGeom prst="rect">
              <a:avLst/>
            </a:prstGeom>
          </p:spPr>
        </p:pic>
        <p:pic>
          <p:nvPicPr>
            <p:cNvPr id="11" name="图片 10" descr="logo3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30112" y="3225802"/>
              <a:ext cx="736343" cy="696833"/>
            </a:xfrm>
            <a:prstGeom prst="rect">
              <a:avLst/>
            </a:prstGeom>
          </p:spPr>
        </p:pic>
        <p:pic>
          <p:nvPicPr>
            <p:cNvPr id="12" name="图片 11" descr="logo5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03847" y="3225802"/>
              <a:ext cx="736343" cy="696833"/>
            </a:xfrm>
            <a:prstGeom prst="rect">
              <a:avLst/>
            </a:prstGeom>
          </p:spPr>
        </p:pic>
        <p:pic>
          <p:nvPicPr>
            <p:cNvPr id="13" name="图片 12" descr="logo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6180" y="3225802"/>
              <a:ext cx="736343" cy="696833"/>
            </a:xfrm>
            <a:prstGeom prst="rect">
              <a:avLst/>
            </a:prstGeom>
          </p:spPr>
        </p:pic>
        <p:pic>
          <p:nvPicPr>
            <p:cNvPr id="14" name="图片 13" descr="logo8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67802" y="4286841"/>
              <a:ext cx="736343" cy="696833"/>
            </a:xfrm>
            <a:prstGeom prst="rect">
              <a:avLst/>
            </a:prstGeom>
          </p:spPr>
        </p:pic>
        <p:pic>
          <p:nvPicPr>
            <p:cNvPr id="15" name="图片 14" descr="logo9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930111" y="4286842"/>
              <a:ext cx="736343" cy="696833"/>
            </a:xfrm>
            <a:prstGeom prst="rect">
              <a:avLst/>
            </a:prstGeom>
          </p:spPr>
        </p:pic>
        <p:pic>
          <p:nvPicPr>
            <p:cNvPr id="16" name="图片 15" descr="logo12.png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236909" y="4286842"/>
              <a:ext cx="736343" cy="696833"/>
            </a:xfrm>
            <a:prstGeom prst="rect">
              <a:avLst/>
            </a:prstGeom>
          </p:spPr>
        </p:pic>
        <p:pic>
          <p:nvPicPr>
            <p:cNvPr id="17" name="图片 16" descr="logo14.pn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801103" y="5383984"/>
              <a:ext cx="736343" cy="696833"/>
            </a:xfrm>
            <a:prstGeom prst="rect">
              <a:avLst/>
            </a:prstGeom>
          </p:spPr>
        </p:pic>
        <p:pic>
          <p:nvPicPr>
            <p:cNvPr id="18" name="图片 17" descr="logo15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946763" y="5383984"/>
              <a:ext cx="736343" cy="696833"/>
            </a:xfrm>
            <a:prstGeom prst="rect">
              <a:avLst/>
            </a:prstGeom>
          </p:spPr>
        </p:pic>
        <p:pic>
          <p:nvPicPr>
            <p:cNvPr id="19" name="图片 18" descr="logo16.png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063890" y="5383984"/>
              <a:ext cx="736343" cy="696833"/>
            </a:xfrm>
            <a:prstGeom prst="rect">
              <a:avLst/>
            </a:prstGeom>
          </p:spPr>
        </p:pic>
        <p:pic>
          <p:nvPicPr>
            <p:cNvPr id="20" name="图片 19" descr="logo17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331741" y="3223312"/>
              <a:ext cx="736343" cy="696833"/>
            </a:xfrm>
            <a:prstGeom prst="rect">
              <a:avLst/>
            </a:prstGeom>
          </p:spPr>
        </p:pic>
        <p:pic>
          <p:nvPicPr>
            <p:cNvPr id="21" name="图片 20" descr="logo18.pn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288365" y="4332640"/>
              <a:ext cx="736343" cy="696833"/>
            </a:xfrm>
            <a:prstGeom prst="rect">
              <a:avLst/>
            </a:prstGeom>
          </p:spPr>
        </p:pic>
        <p:grpSp>
          <p:nvGrpSpPr>
            <p:cNvPr id="22" name="组 6"/>
            <p:cNvGrpSpPr/>
            <p:nvPr/>
          </p:nvGrpSpPr>
          <p:grpSpPr>
            <a:xfrm>
              <a:off x="3954711" y="4302849"/>
              <a:ext cx="855352" cy="989235"/>
              <a:chOff x="1421625" y="1947771"/>
              <a:chExt cx="1150397" cy="1405897"/>
            </a:xfrm>
          </p:grpSpPr>
          <p:pic>
            <p:nvPicPr>
              <p:cNvPr id="58" name="图片 57" descr="logo1.png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561849" y="1947771"/>
                <a:ext cx="990336" cy="990336"/>
              </a:xfrm>
              <a:prstGeom prst="rect">
                <a:avLst/>
              </a:prstGeom>
            </p:spPr>
          </p:pic>
          <p:sp>
            <p:nvSpPr>
              <p:cNvPr id="59" name="矩形 58"/>
              <p:cNvSpPr/>
              <p:nvPr/>
            </p:nvSpPr>
            <p:spPr>
              <a:xfrm>
                <a:off x="1421625" y="2959998"/>
                <a:ext cx="1150397" cy="39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ea"/>
                  </a:rPr>
                  <a:t>系统</a:t>
                </a:r>
                <a:r>
                  <a:rPr lang="en-US" altLang="zh-CN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ea"/>
                  </a:rPr>
                  <a:t>/</a:t>
                </a:r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ea"/>
                  </a:rPr>
                  <a:t>运</a:t>
                </a:r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ea"/>
                  </a:rPr>
                  <a:t>维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3" name="矩形 22"/>
            <p:cNvSpPr/>
            <p:nvPr/>
          </p:nvSpPr>
          <p:spPr>
            <a:xfrm>
              <a:off x="1856325" y="3941825"/>
              <a:ext cx="6463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云计算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3005978" y="3937732"/>
              <a:ext cx="6463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大数据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25" name="组 23"/>
            <p:cNvGrpSpPr/>
            <p:nvPr/>
          </p:nvGrpSpPr>
          <p:grpSpPr>
            <a:xfrm>
              <a:off x="5195677" y="4302849"/>
              <a:ext cx="797820" cy="988930"/>
              <a:chOff x="6288655" y="1947771"/>
              <a:chExt cx="1073020" cy="1405463"/>
            </a:xfrm>
          </p:grpSpPr>
          <p:pic>
            <p:nvPicPr>
              <p:cNvPr id="56" name="图片 55" descr="logo4.png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309799" y="1947771"/>
                <a:ext cx="990336" cy="990336"/>
              </a:xfrm>
              <a:prstGeom prst="rect">
                <a:avLst/>
              </a:prstGeom>
            </p:spPr>
          </p:pic>
          <p:sp>
            <p:nvSpPr>
              <p:cNvPr id="57" name="矩形 56"/>
              <p:cNvSpPr/>
              <p:nvPr/>
            </p:nvSpPr>
            <p:spPr>
              <a:xfrm>
                <a:off x="6288655" y="2959564"/>
                <a:ext cx="1073020" cy="39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编程语言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6" name="矩形 25"/>
            <p:cNvSpPr/>
            <p:nvPr/>
          </p:nvSpPr>
          <p:spPr>
            <a:xfrm>
              <a:off x="5196455" y="3937732"/>
              <a:ext cx="797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Web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开发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246771" y="3944727"/>
              <a:ext cx="797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研发管理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28" name="组 18"/>
            <p:cNvGrpSpPr/>
            <p:nvPr/>
          </p:nvGrpSpPr>
          <p:grpSpPr>
            <a:xfrm>
              <a:off x="616443" y="5356755"/>
              <a:ext cx="800219" cy="1012565"/>
              <a:chOff x="1539970" y="3347423"/>
              <a:chExt cx="1076246" cy="1439053"/>
            </a:xfrm>
          </p:grpSpPr>
          <p:pic>
            <p:nvPicPr>
              <p:cNvPr id="54" name="图片 53" descr="logo7.png"/>
              <p:cNvPicPr>
                <a:picLocks noChangeAspect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584247" y="3347423"/>
                <a:ext cx="990336" cy="990336"/>
              </a:xfrm>
              <a:prstGeom prst="rect">
                <a:avLst/>
              </a:prstGeom>
            </p:spPr>
          </p:pic>
          <p:sp>
            <p:nvSpPr>
              <p:cNvPr id="55" name="矩形 54"/>
              <p:cNvSpPr/>
              <p:nvPr/>
            </p:nvSpPr>
            <p:spPr>
              <a:xfrm>
                <a:off x="1539970" y="4392806"/>
                <a:ext cx="1076246" cy="39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考试认证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29" name="矩形 28"/>
            <p:cNvSpPr/>
            <p:nvPr/>
          </p:nvSpPr>
          <p:spPr>
            <a:xfrm>
              <a:off x="1783738" y="5022410"/>
              <a:ext cx="6463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数据库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029068" y="5022410"/>
              <a:ext cx="49096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安全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31" name="组 7"/>
            <p:cNvGrpSpPr/>
            <p:nvPr/>
          </p:nvGrpSpPr>
          <p:grpSpPr>
            <a:xfrm>
              <a:off x="638566" y="3229533"/>
              <a:ext cx="800219" cy="1016658"/>
              <a:chOff x="6311055" y="3341606"/>
              <a:chExt cx="1076246" cy="1444870"/>
            </a:xfrm>
          </p:grpSpPr>
          <p:pic>
            <p:nvPicPr>
              <p:cNvPr id="52" name="图片 51" descr="logo10.png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315169" y="3341606"/>
                <a:ext cx="990336" cy="990336"/>
              </a:xfrm>
              <a:prstGeom prst="rect">
                <a:avLst/>
              </a:prstGeom>
            </p:spPr>
          </p:pic>
          <p:sp>
            <p:nvSpPr>
              <p:cNvPr id="53" name="矩形 52"/>
              <p:cNvSpPr/>
              <p:nvPr/>
            </p:nvSpPr>
            <p:spPr>
              <a:xfrm>
                <a:off x="6311055" y="4392806"/>
                <a:ext cx="1076246" cy="39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人工智能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grpSp>
          <p:nvGrpSpPr>
            <p:cNvPr id="32" name="组 29"/>
            <p:cNvGrpSpPr/>
            <p:nvPr/>
          </p:nvGrpSpPr>
          <p:grpSpPr>
            <a:xfrm>
              <a:off x="616244" y="4286842"/>
              <a:ext cx="800219" cy="1012567"/>
              <a:chOff x="7923568" y="3347422"/>
              <a:chExt cx="1076246" cy="1439056"/>
            </a:xfrm>
          </p:grpSpPr>
          <p:pic>
            <p:nvPicPr>
              <p:cNvPr id="50" name="图片 49" descr="logo11.png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944702" y="3347422"/>
                <a:ext cx="990336" cy="990336"/>
              </a:xfrm>
              <a:prstGeom prst="rect">
                <a:avLst/>
              </a:prstGeom>
            </p:spPr>
          </p:pic>
          <p:sp>
            <p:nvSpPr>
              <p:cNvPr id="51" name="矩形 50"/>
              <p:cNvSpPr/>
              <p:nvPr/>
            </p:nvSpPr>
            <p:spPr>
              <a:xfrm>
                <a:off x="7923568" y="4392808"/>
                <a:ext cx="1076246" cy="39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移动开发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6246175" y="5022410"/>
              <a:ext cx="80021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游戏开发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grpSp>
          <p:nvGrpSpPr>
            <p:cNvPr id="34" name="组 10"/>
            <p:cNvGrpSpPr/>
            <p:nvPr/>
          </p:nvGrpSpPr>
          <p:grpSpPr>
            <a:xfrm>
              <a:off x="4067296" y="3201281"/>
              <a:ext cx="736343" cy="1020445"/>
              <a:chOff x="1573047" y="4825455"/>
              <a:chExt cx="990336" cy="1450252"/>
            </a:xfrm>
          </p:grpSpPr>
          <p:pic>
            <p:nvPicPr>
              <p:cNvPr id="48" name="图片 47" descr="logo13.png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73047" y="4825455"/>
                <a:ext cx="990336" cy="990336"/>
              </a:xfrm>
              <a:prstGeom prst="rect">
                <a:avLst/>
              </a:prstGeom>
            </p:spPr>
          </p:pic>
          <p:sp>
            <p:nvSpPr>
              <p:cNvPr id="49" name="矩形 48"/>
              <p:cNvSpPr/>
              <p:nvPr/>
            </p:nvSpPr>
            <p:spPr>
              <a:xfrm>
                <a:off x="1675086" y="5882037"/>
                <a:ext cx="866668" cy="3936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sz="12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嵌入式</a:t>
                </a:r>
                <a:endPara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</p:grpSp>
        <p:sp>
          <p:nvSpPr>
            <p:cNvPr id="35" name="矩形 34"/>
            <p:cNvSpPr/>
            <p:nvPr/>
          </p:nvSpPr>
          <p:spPr>
            <a:xfrm>
              <a:off x="1713841" y="6092471"/>
              <a:ext cx="9896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HarmonyOS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2872762" y="6092471"/>
              <a:ext cx="8553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金融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/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财会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4015965" y="6092471"/>
              <a:ext cx="90649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Office</a:t>
              </a: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办公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7299369" y="3958877"/>
              <a:ext cx="797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产品运营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7180669" y="5022410"/>
              <a:ext cx="95124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企业实践院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40" name="Picture 2" descr="C:\Users\market\Desktop\64066aa5a9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69325" y="5397853"/>
              <a:ext cx="906524" cy="79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矩形 40"/>
            <p:cNvSpPr/>
            <p:nvPr/>
          </p:nvSpPr>
          <p:spPr>
            <a:xfrm>
              <a:off x="7437296" y="6092471"/>
              <a:ext cx="646331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区块链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42" name="Picture 3" descr="C:\Users\market\Desktop\a9.png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2377" y="5433366"/>
              <a:ext cx="770723" cy="7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矩形 42"/>
            <p:cNvSpPr/>
            <p:nvPr/>
          </p:nvSpPr>
          <p:spPr>
            <a:xfrm>
              <a:off x="6274560" y="6078642"/>
              <a:ext cx="64439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云原生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5162565" y="6092471"/>
              <a:ext cx="8553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网络</a:t>
              </a:r>
              <a:r>
                <a:rPr lang="en-US" altLang="zh-CN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/</a:t>
              </a:r>
              <a:r>
                <a:rPr lang="zh-CN" altLang="en-US" sz="12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安全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45" name="Picture 4" descr="C:\Users\market\Desktop\e1e17bd4683e1a6aa5a9.png"/>
            <p:cNvPicPr>
              <a:picLocks noChangeAspect="1" noChangeArrowheads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0366" y="5405607"/>
              <a:ext cx="788605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5" descr="C:\Users\market\Desktop\83e1a6aa5a9.png"/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3119" y="5451489"/>
              <a:ext cx="727323" cy="69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矩形 46"/>
            <p:cNvSpPr/>
            <p:nvPr/>
          </p:nvSpPr>
          <p:spPr>
            <a:xfrm>
              <a:off x="8340752" y="6092471"/>
              <a:ext cx="797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职场发展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6" name="图片 5" descr="logo1.png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389865" y="3243762"/>
              <a:ext cx="713830" cy="66960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8504676" y="5079756"/>
              <a:ext cx="674772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测试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  <p:pic>
          <p:nvPicPr>
            <p:cNvPr id="8" name="图片 7" descr="logo17.pn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8377781" y="4363181"/>
              <a:ext cx="737999" cy="698400"/>
            </a:xfrm>
            <a:prstGeom prst="rect">
              <a:avLst/>
            </a:prstGeom>
          </p:spPr>
        </p:pic>
        <p:sp>
          <p:nvSpPr>
            <p:cNvPr id="9" name="矩形 8"/>
            <p:cNvSpPr/>
            <p:nvPr/>
          </p:nvSpPr>
          <p:spPr>
            <a:xfrm>
              <a:off x="8357219" y="3966726"/>
              <a:ext cx="797820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rPr>
                <a:t>设计制作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endParaRPr>
            </a:p>
          </p:txBody>
        </p:sp>
      </p:grpSp>
      <p:sp>
        <p:nvSpPr>
          <p:cNvPr id="64" name="文本框 63"/>
          <p:cNvSpPr txBox="1"/>
          <p:nvPr/>
        </p:nvSpPr>
        <p:spPr>
          <a:xfrm>
            <a:off x="627748" y="409891"/>
            <a:ext cx="30187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ea typeface="张海山草泥马体" panose="02000000000000000000" pitchFamily="2" charset="-122"/>
              </a:rPr>
              <a:t>课程前沿性</a:t>
            </a:r>
            <a:r>
              <a:rPr kumimoji="1"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FZQingKeBenYueSongS-R-GB" panose="02000000000000000000" pitchFamily="2" charset="-122"/>
              </a:rPr>
              <a:t>-</a:t>
            </a:r>
            <a:r>
              <a:rPr lang="zh-CN" altLang="en-US" dirty="0">
                <a:ea typeface="张海山草泥马体" panose="02000000000000000000" pitchFamily="2" charset="-122"/>
              </a:rPr>
              <a:t>技术分类</a:t>
            </a:r>
            <a:endParaRPr lang="en-US" altLang="zh-CN" dirty="0">
              <a:ea typeface="张海山草泥马体" panose="02000000000000000000" pitchFamily="2" charset="-122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4204" y="478972"/>
            <a:ext cx="3092822" cy="701954"/>
            <a:chOff x="356110" y="314658"/>
            <a:chExt cx="3311294" cy="686447"/>
          </a:xfrm>
        </p:grpSpPr>
        <p:cxnSp>
          <p:nvCxnSpPr>
            <p:cNvPr id="66" name="直接连接符 65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7" name="椭圆 66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68" name="直接连接符 67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69" name="组合 68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75" name="直接连接符 74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6" name="直接连接符 75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7" name="椭圆 76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72" name="直接连接符 71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73" name="直接连接符 72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74" name="椭圆 73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71" name="椭圆 70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78" name="文本框 3"/>
          <p:cNvSpPr txBox="1"/>
          <p:nvPr/>
        </p:nvSpPr>
        <p:spPr>
          <a:xfrm>
            <a:off x="616244" y="1679944"/>
            <a:ext cx="4457131" cy="46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超精细的课程体系分类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79" name="直接连接符 22"/>
          <p:cNvCxnSpPr>
            <a:cxnSpLocks noChangeShapeType="1"/>
          </p:cNvCxnSpPr>
          <p:nvPr/>
        </p:nvCxnSpPr>
        <p:spPr bwMode="auto">
          <a:xfrm>
            <a:off x="686715" y="2783568"/>
            <a:ext cx="4683571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0" name="矩形 48"/>
          <p:cNvSpPr>
            <a:spLocks noChangeArrowheads="1"/>
          </p:cNvSpPr>
          <p:nvPr/>
        </p:nvSpPr>
        <p:spPr bwMode="auto">
          <a:xfrm>
            <a:off x="627748" y="2376147"/>
            <a:ext cx="6662737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17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+mn-ea"/>
                <a:ea typeface="+mn-ea"/>
              </a:rPr>
              <a:t>以市场需求为导向设置的超精细课程体系分类，满足社会人才需求。</a:t>
            </a:r>
            <a:endParaRPr lang="zh-CN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4"/>
          <p:cNvGraphicFramePr/>
          <p:nvPr/>
        </p:nvGraphicFramePr>
        <p:xfrm>
          <a:off x="967625" y="1785861"/>
          <a:ext cx="5372886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3" name="TextBox 15"/>
          <p:cNvSpPr txBox="1">
            <a:spLocks noChangeArrowheads="1"/>
          </p:cNvSpPr>
          <p:nvPr/>
        </p:nvSpPr>
        <p:spPr bwMode="auto">
          <a:xfrm>
            <a:off x="7289806" y="2359640"/>
            <a:ext cx="3131570" cy="1449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开发类占比：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36.6%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云计算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大数据类占比：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9.9%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网络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安全类占比：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5.5%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考试认证类占比：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8.1%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Office/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设计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/</a:t>
            </a: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职业发展类占比：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9.6%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4" name="Rectangle 6"/>
          <p:cNvSpPr/>
          <p:nvPr/>
        </p:nvSpPr>
        <p:spPr bwMode="auto">
          <a:xfrm>
            <a:off x="7361352" y="1456024"/>
            <a:ext cx="3275013" cy="120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Lato Hairline" charset="-122"/>
              </a:rPr>
              <a:t>20+</a:t>
            </a:r>
            <a:r>
              <a: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  <a:sym typeface="Lato Hairline" charset="-122"/>
              </a:rPr>
              <a:t>大技术分类</a:t>
            </a:r>
            <a:endParaRPr lang="en-US" altLang="zh-CN" sz="16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  <a:sym typeface="Lato Hairline" charset="-122"/>
            </a:endParaRPr>
          </a:p>
        </p:txBody>
      </p:sp>
      <p:sp>
        <p:nvSpPr>
          <p:cNvPr id="5" name="TextBox 15"/>
          <p:cNvSpPr txBox="1">
            <a:spLocks noChangeArrowheads="1"/>
          </p:cNvSpPr>
          <p:nvPr/>
        </p:nvSpPr>
        <p:spPr bwMode="auto">
          <a:xfrm>
            <a:off x="7331372" y="4109185"/>
            <a:ext cx="360473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目前，新增</a:t>
            </a:r>
            <a:r>
              <a:rPr lang="zh-CN" altLang="en-US" sz="1200" dirty="0">
                <a:solidFill>
                  <a:srgbClr val="FF0000"/>
                </a:solidFill>
                <a:latin typeface="+mn-ea"/>
              </a:rPr>
              <a:t>人工智能、区块链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</a:rPr>
              <a:t>、云原生</a:t>
            </a:r>
            <a:r>
              <a:rPr lang="zh-CN" alt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等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eaLnBrk="1" hangingPunct="1">
              <a:lnSpc>
                <a:spcPct val="150000"/>
              </a:lnSpc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最新技术课程占比：</a:t>
            </a: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7.2%</a:t>
            </a:r>
            <a:endParaRPr lang="en-US" altLang="zh-CN" sz="12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4203" y="478972"/>
            <a:ext cx="3018775" cy="701954"/>
            <a:chOff x="356110" y="314658"/>
            <a:chExt cx="3311294" cy="68644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7" name="直接连接符 16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4" name="直接连接符 13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627748" y="409891"/>
            <a:ext cx="301877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ea typeface="张海山草泥马体" panose="02000000000000000000" pitchFamily="2" charset="-122"/>
              </a:rPr>
              <a:t>课程前沿性</a:t>
            </a:r>
            <a:r>
              <a:rPr kumimoji="1" lang="en-US" altLang="zh-CN" sz="1800" dirty="0">
                <a:solidFill>
                  <a:schemeClr val="tx1">
                    <a:lumMod val="85000"/>
                    <a:lumOff val="15000"/>
                  </a:schemeClr>
                </a:solidFill>
                <a:ea typeface="FZQingKeBenYueSongS-R-GB" panose="02000000000000000000" pitchFamily="2" charset="-122"/>
              </a:rPr>
              <a:t>-</a:t>
            </a:r>
            <a:r>
              <a:rPr lang="zh-CN" altLang="en-US" dirty="0">
                <a:ea typeface="张海山草泥马体" panose="02000000000000000000" pitchFamily="2" charset="-122"/>
              </a:rPr>
              <a:t>技术分类</a:t>
            </a:r>
            <a:endParaRPr lang="en-US" altLang="zh-CN" dirty="0">
              <a:ea typeface="张海山草泥马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627748" y="409891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ea typeface="张海山草泥马体" panose="02000000000000000000" pitchFamily="2" charset="-122"/>
              </a:rPr>
              <a:t>课程实战性</a:t>
            </a:r>
            <a:endParaRPr lang="en-US" altLang="zh-CN" sz="2800" b="1" dirty="0">
              <a:ea typeface="张海山草泥马体" panose="02000000000000000000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14204" y="478972"/>
            <a:ext cx="2726440" cy="701954"/>
            <a:chOff x="356110" y="314658"/>
            <a:chExt cx="3311294" cy="686447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" name="椭圆 9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11" name="直接连接符 10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2" name="组合 11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8" name="直接连接符 17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9" name="直接连接符 18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0" name="椭圆 19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5" name="直接连接符 14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6" name="直接连接符 15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椭圆 16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4" name="椭圆 13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21" name="文本框 3"/>
          <p:cNvSpPr txBox="1"/>
          <p:nvPr/>
        </p:nvSpPr>
        <p:spPr>
          <a:xfrm>
            <a:off x="616244" y="1606056"/>
            <a:ext cx="4457131" cy="46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拥有丰富实战经验的师资力量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23" name="矩形 48"/>
          <p:cNvSpPr>
            <a:spLocks noChangeArrowheads="1"/>
          </p:cNvSpPr>
          <p:nvPr/>
        </p:nvSpPr>
        <p:spPr bwMode="auto">
          <a:xfrm>
            <a:off x="627748" y="2302259"/>
            <a:ext cx="7382044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zh-CN" sz="1200" dirty="0">
                <a:solidFill>
                  <a:srgbClr val="FF0000"/>
                </a:solidFill>
                <a:latin typeface="+mn-ea"/>
                <a:ea typeface="+mn-ea"/>
              </a:rPr>
              <a:t>1800+</a:t>
            </a:r>
            <a:r>
              <a:rPr lang="zh-CN" altLang="en-US" sz="1200" dirty="0">
                <a:solidFill>
                  <a:srgbClr val="FF0000"/>
                </a:solidFill>
                <a:latin typeface="+mn-ea"/>
                <a:ea typeface="+mn-ea"/>
              </a:rPr>
              <a:t>签约讲师，他们来自一线技术主管，图书作者、专家博主、论坛版主、大学老师、培训机构讲师等。</a:t>
            </a:r>
            <a:endParaRPr lang="zh-CN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cxnSp>
        <p:nvCxnSpPr>
          <p:cNvPr id="22" name="直接连接符 22"/>
          <p:cNvCxnSpPr>
            <a:cxnSpLocks noChangeShapeType="1"/>
          </p:cNvCxnSpPr>
          <p:nvPr/>
        </p:nvCxnSpPr>
        <p:spPr bwMode="auto">
          <a:xfrm>
            <a:off x="701908" y="2709121"/>
            <a:ext cx="7056637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47" name="组合 46"/>
          <p:cNvGrpSpPr/>
          <p:nvPr/>
        </p:nvGrpSpPr>
        <p:grpSpPr>
          <a:xfrm>
            <a:off x="643870" y="3040961"/>
            <a:ext cx="10372475" cy="1397607"/>
            <a:chOff x="737708" y="3148637"/>
            <a:chExt cx="9830193" cy="1287441"/>
          </a:xfrm>
        </p:grpSpPr>
        <p:grpSp>
          <p:nvGrpSpPr>
            <p:cNvPr id="50" name="组合 49"/>
            <p:cNvGrpSpPr/>
            <p:nvPr/>
          </p:nvGrpSpPr>
          <p:grpSpPr>
            <a:xfrm>
              <a:off x="737708" y="3148637"/>
              <a:ext cx="9830193" cy="1287441"/>
              <a:chOff x="707740" y="3136040"/>
              <a:chExt cx="9993198" cy="1287441"/>
            </a:xfrm>
          </p:grpSpPr>
          <p:sp>
            <p:nvSpPr>
              <p:cNvPr id="52" name="矩形 51"/>
              <p:cNvSpPr/>
              <p:nvPr/>
            </p:nvSpPr>
            <p:spPr>
              <a:xfrm>
                <a:off x="707740" y="3947233"/>
                <a:ext cx="1775049" cy="44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吴光科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京东商城运维架构师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3" name="矩形 52"/>
              <p:cNvSpPr/>
              <p:nvPr/>
            </p:nvSpPr>
            <p:spPr>
              <a:xfrm>
                <a:off x="4081422" y="3961689"/>
                <a:ext cx="2137988" cy="44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朱有鹏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物联网大讲堂创始人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5" name="矩形 54"/>
              <p:cNvSpPr/>
              <p:nvPr/>
            </p:nvSpPr>
            <p:spPr>
              <a:xfrm>
                <a:off x="5761345" y="3976293"/>
                <a:ext cx="1805819" cy="44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刘虹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华为认证讲师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7" name="矩形 56"/>
              <p:cNvSpPr/>
              <p:nvPr/>
            </p:nvSpPr>
            <p:spPr>
              <a:xfrm>
                <a:off x="7482713" y="3945801"/>
                <a:ext cx="1805820" cy="44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关东升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高级培训讲师、</a:t>
                </a:r>
                <a:r>
                  <a:rPr lang="en-US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IT</a:t>
                </a: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作家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59" name="矩形 58"/>
              <p:cNvSpPr/>
              <p:nvPr/>
            </p:nvSpPr>
            <p:spPr>
              <a:xfrm>
                <a:off x="9434981" y="3936445"/>
                <a:ext cx="1265957" cy="44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ea"/>
                  </a:rPr>
                  <a:t>马哥  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en-US" altLang="zh-CN" sz="1100" dirty="0" err="1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ea"/>
                  </a:rPr>
                  <a:t>LInux</a:t>
                </a: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  <a:sym typeface="+mn-ea"/>
                  </a:rPr>
                  <a:t>核心专家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  <a:sym typeface="+mn-ea"/>
                </a:endParaRPr>
              </a:p>
            </p:txBody>
          </p:sp>
          <p:pic>
            <p:nvPicPr>
              <p:cNvPr id="60" name="图片 59" descr="马哥 LInux核心专家.jpg"/>
              <p:cNvPicPr/>
              <p:nvPr/>
            </p:nvPicPr>
            <p:blipFill>
              <a:blip r:embed="rId1" cstate="screen"/>
              <a:stretch>
                <a:fillRect/>
              </a:stretch>
            </p:blipFill>
            <p:spPr>
              <a:xfrm>
                <a:off x="9622020" y="3136040"/>
                <a:ext cx="872292" cy="790629"/>
              </a:xfrm>
              <a:prstGeom prst="hexagon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62" name="图片 61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68572" y="3163556"/>
                <a:ext cx="897005" cy="790629"/>
              </a:xfrm>
              <a:prstGeom prst="hexagon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66" name="图片 6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78718" y="3146187"/>
                <a:ext cx="971073" cy="790629"/>
              </a:xfrm>
              <a:prstGeom prst="hexagon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pic>
            <p:nvPicPr>
              <p:cNvPr id="68" name="图片 6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6698" y="3146187"/>
                <a:ext cx="872292" cy="790629"/>
              </a:xfrm>
              <a:prstGeom prst="hexagon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  <p:sp>
            <p:nvSpPr>
              <p:cNvPr id="70" name="矩形 69"/>
              <p:cNvSpPr/>
              <p:nvPr/>
            </p:nvSpPr>
            <p:spPr>
              <a:xfrm>
                <a:off x="2349839" y="3954185"/>
                <a:ext cx="2086470" cy="4471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肖宗鹏</a:t>
                </a:r>
                <a:endParaRPr lang="en-US" altLang="zh-CN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  <a:p>
                <a:pPr algn="ctr">
                  <a:lnSpc>
                    <a:spcPct val="120000"/>
                  </a:lnSpc>
                </a:pP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华为专家讲师，</a:t>
                </a:r>
                <a:r>
                  <a:rPr lang="en-US" altLang="zh-CN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H3C</a:t>
                </a:r>
                <a:r>
                  <a:rPr lang="zh-CN" altLang="en-US" sz="11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ea"/>
                  </a:rPr>
                  <a:t>专家讲师</a:t>
                </a:r>
                <a:endParaRPr lang="zh-CN" altLang="en-US" sz="11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ea"/>
                </a:endParaRPr>
              </a:p>
            </p:txBody>
          </p:sp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952216" y="3163556"/>
                <a:ext cx="905734" cy="790629"/>
              </a:xfrm>
              <a:prstGeom prst="hexagon">
                <a:avLst/>
              </a:prstGeom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</p:pic>
        </p:grpSp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764" y="3148637"/>
              <a:ext cx="966743" cy="856986"/>
            </a:xfrm>
            <a:prstGeom prst="hexagon">
              <a:avLst/>
            </a:prstGeom>
            <a:ln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spPr>
        </p:pic>
      </p:grpSp>
      <p:grpSp>
        <p:nvGrpSpPr>
          <p:cNvPr id="2" name="组合 1"/>
          <p:cNvGrpSpPr/>
          <p:nvPr/>
        </p:nvGrpSpPr>
        <p:grpSpPr>
          <a:xfrm>
            <a:off x="616244" y="5366967"/>
            <a:ext cx="10080465" cy="842639"/>
            <a:chOff x="925283" y="5535147"/>
            <a:chExt cx="8398869" cy="644599"/>
          </a:xfrm>
        </p:grpSpPr>
        <p:pic>
          <p:nvPicPr>
            <p:cNvPr id="73" name="图片 72"/>
            <p:cNvPicPr>
              <a:picLocks noChangeAspect="1"/>
            </p:cNvPicPr>
            <p:nvPr/>
          </p:nvPicPr>
          <p:blipFill rotWithShape="1">
            <a:blip r:embed="rId7"/>
            <a:srcRect l="3589" t="53312" r="85868" b="21602"/>
            <a:stretch>
              <a:fillRect/>
            </a:stretch>
          </p:blipFill>
          <p:spPr>
            <a:xfrm>
              <a:off x="925283" y="5539390"/>
              <a:ext cx="1476778" cy="612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74" name="图片 73"/>
            <p:cNvPicPr>
              <a:picLocks noChangeAspect="1"/>
            </p:cNvPicPr>
            <p:nvPr/>
          </p:nvPicPr>
          <p:blipFill rotWithShape="1">
            <a:blip r:embed="rId7"/>
            <a:srcRect l="17233" t="46601" r="66793" b="16011"/>
            <a:stretch>
              <a:fillRect/>
            </a:stretch>
          </p:blipFill>
          <p:spPr>
            <a:xfrm>
              <a:off x="2302492" y="5537555"/>
              <a:ext cx="1501391" cy="612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75" name="图片 74"/>
            <p:cNvPicPr>
              <a:picLocks noChangeAspect="1"/>
            </p:cNvPicPr>
            <p:nvPr/>
          </p:nvPicPr>
          <p:blipFill rotWithShape="1">
            <a:blip r:embed="rId7"/>
            <a:srcRect l="34148" t="46868" r="49878" b="15744"/>
            <a:stretch>
              <a:fillRect/>
            </a:stretch>
          </p:blipFill>
          <p:spPr>
            <a:xfrm>
              <a:off x="3738359" y="5560008"/>
              <a:ext cx="1501391" cy="612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76" name="图片 75"/>
            <p:cNvPicPr>
              <a:picLocks noChangeAspect="1"/>
            </p:cNvPicPr>
            <p:nvPr/>
          </p:nvPicPr>
          <p:blipFill rotWithShape="1">
            <a:blip r:embed="rId7"/>
            <a:srcRect l="51552" t="47424" r="32474" b="15188"/>
            <a:stretch>
              <a:fillRect/>
            </a:stretch>
          </p:blipFill>
          <p:spPr>
            <a:xfrm>
              <a:off x="5099826" y="5567746"/>
              <a:ext cx="1501391" cy="612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77" name="图片 76"/>
            <p:cNvPicPr>
              <a:picLocks noChangeAspect="1"/>
            </p:cNvPicPr>
            <p:nvPr/>
          </p:nvPicPr>
          <p:blipFill rotWithShape="1">
            <a:blip r:embed="rId7"/>
            <a:srcRect l="66868" t="46957" r="17158" b="15655"/>
            <a:stretch>
              <a:fillRect/>
            </a:stretch>
          </p:blipFill>
          <p:spPr>
            <a:xfrm>
              <a:off x="6452415" y="5552168"/>
              <a:ext cx="1501391" cy="612000"/>
            </a:xfrm>
            <a:prstGeom prst="rect">
              <a:avLst/>
            </a:prstGeom>
            <a:effectLst>
              <a:softEdge rad="25400"/>
            </a:effectLst>
          </p:spPr>
        </p:pic>
        <p:pic>
          <p:nvPicPr>
            <p:cNvPr id="78" name="图片 77"/>
            <p:cNvPicPr>
              <a:picLocks noChangeAspect="1"/>
            </p:cNvPicPr>
            <p:nvPr/>
          </p:nvPicPr>
          <p:blipFill rotWithShape="1">
            <a:blip r:embed="rId7"/>
            <a:srcRect l="84303" t="46272" r="-277" b="16340"/>
            <a:stretch>
              <a:fillRect/>
            </a:stretch>
          </p:blipFill>
          <p:spPr>
            <a:xfrm>
              <a:off x="7822761" y="5535147"/>
              <a:ext cx="1501391" cy="612000"/>
            </a:xfrm>
            <a:prstGeom prst="rect">
              <a:avLst/>
            </a:prstGeom>
            <a:effectLst>
              <a:softEdge rad="25400"/>
            </a:effectLst>
          </p:spPr>
        </p:pic>
      </p:grpSp>
      <p:sp>
        <p:nvSpPr>
          <p:cNvPr id="79" name="文本框 78"/>
          <p:cNvSpPr txBox="1"/>
          <p:nvPr/>
        </p:nvSpPr>
        <p:spPr>
          <a:xfrm>
            <a:off x="706234" y="4701445"/>
            <a:ext cx="5921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企业共建课程</a:t>
            </a:r>
            <a:r>
              <a:rPr lang="en-US" altLang="zh-CN" sz="2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zh-CN" altLang="en-US" sz="1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我们与各大一线互联网公司，联合推出高品质课程</a:t>
            </a:r>
            <a:endParaRPr lang="zh-CN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11"/>
          <a:stretch>
            <a:fillRect/>
          </a:stretch>
        </p:blipFill>
        <p:spPr>
          <a:xfrm>
            <a:off x="4752888" y="3048751"/>
            <a:ext cx="994550" cy="923439"/>
          </a:xfrm>
          <a:prstGeom prst="hexagon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7748" y="409891"/>
            <a:ext cx="347563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辅助学习资源</a:t>
            </a:r>
            <a:r>
              <a:rPr lang="en-US" altLang="zh-CN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-</a:t>
            </a:r>
            <a:r>
              <a:rPr lang="zh-CN" altLang="en-US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学习专题</a:t>
            </a:r>
            <a:endParaRPr lang="en-US" altLang="zh-CN" sz="2800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203" y="478972"/>
            <a:ext cx="3381941" cy="701954"/>
            <a:chOff x="356110" y="314658"/>
            <a:chExt cx="3311294" cy="6864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3" name="直接连接符 12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2082414" y="947424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0" name="直接连接符 9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2082414" y="947425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616244" y="1679944"/>
            <a:ext cx="4457131" cy="46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强大的学习专题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7" name="直接连接符 22"/>
          <p:cNvCxnSpPr>
            <a:cxnSpLocks noChangeShapeType="1"/>
          </p:cNvCxnSpPr>
          <p:nvPr/>
        </p:nvCxnSpPr>
        <p:spPr bwMode="auto">
          <a:xfrm>
            <a:off x="664413" y="2778864"/>
            <a:ext cx="5772142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 48"/>
          <p:cNvSpPr>
            <a:spLocks noChangeArrowheads="1"/>
          </p:cNvSpPr>
          <p:nvPr/>
        </p:nvSpPr>
        <p:spPr bwMode="auto">
          <a:xfrm>
            <a:off x="627748" y="2376147"/>
            <a:ext cx="7616366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7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+mn-ea"/>
                <a:ea typeface="+mn-ea"/>
              </a:rPr>
              <a:t>上千套学习专题，由浅入深，分阶段、分课程，规划学习线路，保证最好的学习效果。</a:t>
            </a:r>
            <a:endParaRPr lang="zh-CN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" t="5186" r="-141" b="3068"/>
          <a:stretch>
            <a:fillRect/>
          </a:stretch>
        </p:blipFill>
        <p:spPr bwMode="auto">
          <a:xfrm>
            <a:off x="664413" y="3355684"/>
            <a:ext cx="6427704" cy="2654706"/>
          </a:xfrm>
          <a:prstGeom prst="rect">
            <a:avLst/>
          </a:prstGeom>
          <a:noFill/>
          <a:ln w="9525">
            <a:solidFill>
              <a:srgbClr val="BF1A2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7" name="矩形 23"/>
          <p:cNvSpPr>
            <a:spLocks noChangeArrowheads="1"/>
          </p:cNvSpPr>
          <p:nvPr/>
        </p:nvSpPr>
        <p:spPr bwMode="auto">
          <a:xfrm>
            <a:off x="9202844" y="3820809"/>
            <a:ext cx="2084281" cy="11140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32" name="文本框 34"/>
          <p:cNvSpPr txBox="1">
            <a:spLocks noChangeArrowheads="1"/>
          </p:cNvSpPr>
          <p:nvPr/>
        </p:nvSpPr>
        <p:spPr bwMode="auto">
          <a:xfrm>
            <a:off x="9371119" y="3968446"/>
            <a:ext cx="2989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系统化学习路径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33" name="文本框 34"/>
          <p:cNvSpPr txBox="1">
            <a:spLocks noChangeArrowheads="1"/>
          </p:cNvSpPr>
          <p:nvPr/>
        </p:nvSpPr>
        <p:spPr bwMode="auto">
          <a:xfrm>
            <a:off x="9410806" y="4457423"/>
            <a:ext cx="1702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明确学习方向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6" name="任意多边形 5"/>
          <p:cNvSpPr/>
          <p:nvPr/>
        </p:nvSpPr>
        <p:spPr bwMode="auto">
          <a:xfrm rot="5400000" flipH="1">
            <a:off x="8131605" y="3612798"/>
            <a:ext cx="984082" cy="1639668"/>
          </a:xfrm>
          <a:custGeom>
            <a:avLst/>
            <a:gdLst>
              <a:gd name="T0" fmla="*/ 1454046 w 1454046"/>
              <a:gd name="T1" fmla="*/ 269823 h 1603948"/>
              <a:gd name="T2" fmla="*/ 1454046 w 1454046"/>
              <a:gd name="T3" fmla="*/ 1603948 h 1603948"/>
              <a:gd name="T4" fmla="*/ 0 w 1454046"/>
              <a:gd name="T5" fmla="*/ 1603948 h 1603948"/>
              <a:gd name="T6" fmla="*/ 0 w 1454046"/>
              <a:gd name="T7" fmla="*/ 269823 h 1603948"/>
              <a:gd name="T8" fmla="*/ 472191 w 1454046"/>
              <a:gd name="T9" fmla="*/ 269823 h 1603948"/>
              <a:gd name="T10" fmla="*/ 727024 w 1454046"/>
              <a:gd name="T11" fmla="*/ 0 h 1603948"/>
              <a:gd name="T12" fmla="*/ 981856 w 1454046"/>
              <a:gd name="T13" fmla="*/ 269823 h 1603948"/>
              <a:gd name="T14" fmla="*/ 1454046 w 1454046"/>
              <a:gd name="T15" fmla="*/ 269823 h 1603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31" name="文本框 29"/>
          <p:cNvSpPr txBox="1">
            <a:spLocks noChangeArrowheads="1"/>
          </p:cNvSpPr>
          <p:nvPr/>
        </p:nvSpPr>
        <p:spPr bwMode="auto">
          <a:xfrm>
            <a:off x="7750281" y="4015541"/>
            <a:ext cx="124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latin typeface="+mn-ea"/>
                <a:ea typeface="+mn-ea"/>
              </a:rPr>
              <a:t>1400</a:t>
            </a:r>
            <a:endParaRPr lang="en-US" altLang="zh-CN" sz="3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34" name="文本框 25"/>
          <p:cNvSpPr txBox="1">
            <a:spLocks noChangeArrowheads="1"/>
          </p:cNvSpPr>
          <p:nvPr/>
        </p:nvSpPr>
        <p:spPr bwMode="auto">
          <a:xfrm>
            <a:off x="7914588" y="4626883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套学习专题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黑暗里有星球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00"/>
          <a:stretch>
            <a:fillRect/>
          </a:stretch>
        </p:blipFill>
        <p:spPr>
          <a:xfrm>
            <a:off x="0" y="-10830"/>
            <a:ext cx="12211801" cy="3429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0" y="18149"/>
            <a:ext cx="12192000" cy="3429000"/>
          </a:xfrm>
          <a:prstGeom prst="rect">
            <a:avLst/>
          </a:prstGeom>
          <a:solidFill>
            <a:schemeClr val="tx1">
              <a:lumMod val="85000"/>
              <a:lumOff val="1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Text Placeholder 33"/>
          <p:cNvSpPr txBox="1"/>
          <p:nvPr/>
        </p:nvSpPr>
        <p:spPr>
          <a:xfrm>
            <a:off x="1302802" y="4688446"/>
            <a:ext cx="276063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FF0000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51CTO</a:t>
            </a:r>
            <a:r>
              <a:rPr lang="zh-CN" altLang="en-US" dirty="0">
                <a:solidFill>
                  <a:srgbClr val="FF0000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学堂</a:t>
            </a:r>
            <a:endParaRPr lang="en-US" altLang="zh-CN" dirty="0">
              <a:solidFill>
                <a:srgbClr val="FF0000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背景分析</a:t>
            </a:r>
            <a:endParaRPr lang="en-US" altLang="zh-CN" dirty="0">
              <a:solidFill>
                <a:srgbClr val="FF0000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45" name="Oval 117"/>
          <p:cNvSpPr/>
          <p:nvPr/>
        </p:nvSpPr>
        <p:spPr>
          <a:xfrm>
            <a:off x="1988357" y="2723226"/>
            <a:ext cx="1389530" cy="1389888"/>
          </a:xfrm>
          <a:prstGeom prst="ellipse">
            <a:avLst/>
          </a:prstGeom>
          <a:solidFill>
            <a:srgbClr val="E5342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5" name="Group 128"/>
          <p:cNvGrpSpPr/>
          <p:nvPr/>
        </p:nvGrpSpPr>
        <p:grpSpPr>
          <a:xfrm>
            <a:off x="2358025" y="3068474"/>
            <a:ext cx="686374" cy="693284"/>
            <a:chOff x="7683814" y="5017638"/>
            <a:chExt cx="940329" cy="949796"/>
          </a:xfrm>
        </p:grpSpPr>
        <p:sp>
          <p:nvSpPr>
            <p:cNvPr id="66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8" name="Oval 117"/>
          <p:cNvSpPr/>
          <p:nvPr/>
        </p:nvSpPr>
        <p:spPr>
          <a:xfrm>
            <a:off x="5380671" y="2723226"/>
            <a:ext cx="1389530" cy="1389888"/>
          </a:xfrm>
          <a:prstGeom prst="ellipse">
            <a:avLst/>
          </a:prstGeom>
          <a:solidFill>
            <a:srgbClr val="E53427"/>
          </a:solidFill>
          <a:ln w="12700">
            <a:solidFill>
              <a:srgbClr val="E534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9" name="Group 128"/>
          <p:cNvGrpSpPr/>
          <p:nvPr/>
        </p:nvGrpSpPr>
        <p:grpSpPr>
          <a:xfrm>
            <a:off x="5750339" y="3068474"/>
            <a:ext cx="686374" cy="693284"/>
            <a:chOff x="7683814" y="5017638"/>
            <a:chExt cx="940329" cy="949796"/>
          </a:xfrm>
        </p:grpSpPr>
        <p:sp>
          <p:nvSpPr>
            <p:cNvPr id="70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2" name="Oval 117"/>
          <p:cNvSpPr/>
          <p:nvPr/>
        </p:nvSpPr>
        <p:spPr>
          <a:xfrm>
            <a:off x="8772985" y="2723226"/>
            <a:ext cx="1389530" cy="1389888"/>
          </a:xfrm>
          <a:prstGeom prst="ellipse">
            <a:avLst/>
          </a:prstGeom>
          <a:solidFill>
            <a:srgbClr val="E5342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3" name="Group 128"/>
          <p:cNvGrpSpPr/>
          <p:nvPr/>
        </p:nvGrpSpPr>
        <p:grpSpPr>
          <a:xfrm>
            <a:off x="9142653" y="3068474"/>
            <a:ext cx="686374" cy="693284"/>
            <a:chOff x="7683814" y="5017638"/>
            <a:chExt cx="940329" cy="949796"/>
          </a:xfrm>
        </p:grpSpPr>
        <p:sp>
          <p:nvSpPr>
            <p:cNvPr id="74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5553323" y="1189997"/>
            <a:ext cx="10934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208433" y="615118"/>
            <a:ext cx="3759197" cy="6462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 录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8" name="Group 276"/>
          <p:cNvGrpSpPr/>
          <p:nvPr/>
        </p:nvGrpSpPr>
        <p:grpSpPr>
          <a:xfrm>
            <a:off x="5611572" y="1442659"/>
            <a:ext cx="993664" cy="73014"/>
            <a:chOff x="5071484" y="4559432"/>
            <a:chExt cx="1599308" cy="74272"/>
          </a:xfrm>
        </p:grpSpPr>
        <p:sp>
          <p:nvSpPr>
            <p:cNvPr id="79" name="Oval 268"/>
            <p:cNvSpPr/>
            <p:nvPr/>
          </p:nvSpPr>
          <p:spPr>
            <a:xfrm>
              <a:off x="5834002" y="4559432"/>
              <a:ext cx="74272" cy="74272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id-ID" sz="135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Group 275"/>
            <p:cNvGrpSpPr/>
            <p:nvPr/>
          </p:nvGrpSpPr>
          <p:grpSpPr>
            <a:xfrm>
              <a:off x="5071484" y="4596568"/>
              <a:ext cx="1599308" cy="0"/>
              <a:chOff x="5071484" y="4596568"/>
              <a:chExt cx="1599308" cy="0"/>
            </a:xfrm>
          </p:grpSpPr>
          <p:cxnSp>
            <p:nvCxnSpPr>
              <p:cNvPr id="81" name="Straight Connector 265"/>
              <p:cNvCxnSpPr>
                <a:endCxn id="79" idx="2"/>
              </p:cNvCxnSpPr>
              <p:nvPr/>
            </p:nvCxnSpPr>
            <p:spPr>
              <a:xfrm>
                <a:off x="5071484" y="4596568"/>
                <a:ext cx="76251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</p:cxnSp>
          <p:cxnSp>
            <p:nvCxnSpPr>
              <p:cNvPr id="82" name="Straight Connector 274"/>
              <p:cNvCxnSpPr/>
              <p:nvPr/>
            </p:nvCxnSpPr>
            <p:spPr>
              <a:xfrm>
                <a:off x="5906886" y="4596568"/>
                <a:ext cx="76390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</p:cxnSp>
        </p:grpSp>
      </p:grpSp>
      <p:sp>
        <p:nvSpPr>
          <p:cNvPr id="83" name="Text Placeholder 33"/>
          <p:cNvSpPr txBox="1"/>
          <p:nvPr/>
        </p:nvSpPr>
        <p:spPr>
          <a:xfrm>
            <a:off x="4987531" y="4649384"/>
            <a:ext cx="221693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12303B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51CTO</a:t>
            </a:r>
            <a:r>
              <a:rPr lang="zh-CN" altLang="en-US" dirty="0">
                <a:solidFill>
                  <a:srgbClr val="12303B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学堂 </a:t>
            </a:r>
            <a:endParaRPr lang="en-US" altLang="zh-CN" dirty="0">
              <a:solidFill>
                <a:srgbClr val="12303B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  <a:p>
            <a:pPr algn="ctr"/>
            <a:r>
              <a:rPr lang="zh-CN" altLang="en-US" dirty="0">
                <a:solidFill>
                  <a:srgbClr val="12303B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简  介</a:t>
            </a:r>
            <a:endParaRPr lang="zh-CN" altLang="en-US" dirty="0">
              <a:solidFill>
                <a:srgbClr val="12303B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8446224" y="4691068"/>
            <a:ext cx="202966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12303B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51CTO</a:t>
            </a:r>
            <a:r>
              <a:rPr lang="zh-CN" altLang="en-US" dirty="0">
                <a:solidFill>
                  <a:srgbClr val="12303B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学堂 </a:t>
            </a:r>
            <a:endParaRPr lang="en-US" altLang="zh-CN" dirty="0">
              <a:solidFill>
                <a:srgbClr val="12303B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  <a:p>
            <a:pPr algn="ctr"/>
            <a:r>
              <a:rPr lang="zh-CN" altLang="en-US" dirty="0">
                <a:solidFill>
                  <a:srgbClr val="12303B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优势体现</a:t>
            </a:r>
            <a:endParaRPr lang="zh-CN" altLang="en-US" dirty="0">
              <a:solidFill>
                <a:srgbClr val="12303B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7748" y="409891"/>
            <a:ext cx="337464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辅助学习资源</a:t>
            </a:r>
            <a:r>
              <a:rPr lang="en-US" altLang="zh-CN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-</a:t>
            </a:r>
            <a:r>
              <a:rPr lang="zh-CN" altLang="en-US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在线题库</a:t>
            </a:r>
            <a:endParaRPr lang="en-US" altLang="zh-CN" sz="2800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204" y="478972"/>
            <a:ext cx="3751396" cy="701954"/>
            <a:chOff x="356110" y="314658"/>
            <a:chExt cx="3311294" cy="6864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3" name="直接连接符 12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0" name="直接连接符 9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16" name="文本框 3"/>
          <p:cNvSpPr txBox="1"/>
          <p:nvPr/>
        </p:nvSpPr>
        <p:spPr>
          <a:xfrm>
            <a:off x="616244" y="1679944"/>
            <a:ext cx="4457131" cy="46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实用的在线题库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17" name="直接连接符 22"/>
          <p:cNvCxnSpPr>
            <a:cxnSpLocks noChangeShapeType="1"/>
          </p:cNvCxnSpPr>
          <p:nvPr/>
        </p:nvCxnSpPr>
        <p:spPr bwMode="auto">
          <a:xfrm>
            <a:off x="664413" y="2778864"/>
            <a:ext cx="7637758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矩形 48"/>
          <p:cNvSpPr>
            <a:spLocks noChangeArrowheads="1"/>
          </p:cNvSpPr>
          <p:nvPr/>
        </p:nvSpPr>
        <p:spPr bwMode="auto">
          <a:xfrm>
            <a:off x="627748" y="2376147"/>
            <a:ext cx="8211452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700"/>
              </a:lnSpc>
            </a:pPr>
            <a:r>
              <a:rPr lang="en-US" altLang="zh-CN" sz="1200" dirty="0">
                <a:solidFill>
                  <a:srgbClr val="FF0000"/>
                </a:solidFill>
                <a:latin typeface="+mn-ea"/>
                <a:ea typeface="+mn-ea"/>
              </a:rPr>
              <a:t>3500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套试题，包括考试认证题</a:t>
            </a:r>
            <a:r>
              <a:rPr lang="zh-CN" altLang="en-US" sz="1200" dirty="0">
                <a:solidFill>
                  <a:srgbClr val="FF0000"/>
                </a:solidFill>
                <a:latin typeface="+mn-ea"/>
                <a:ea typeface="+mn-ea"/>
              </a:rPr>
              <a:t>，各大名企的面试题、笔试题以及各技术领域能力的自测题，并配有专业答案解析。</a:t>
            </a:r>
            <a:endParaRPr lang="zh-CN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0" name="矩形 23"/>
          <p:cNvSpPr>
            <a:spLocks noChangeArrowheads="1"/>
          </p:cNvSpPr>
          <p:nvPr/>
        </p:nvSpPr>
        <p:spPr bwMode="auto">
          <a:xfrm>
            <a:off x="9202844" y="3820809"/>
            <a:ext cx="2084281" cy="1114049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D9D9D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1" name="任意多边形 5"/>
          <p:cNvSpPr/>
          <p:nvPr/>
        </p:nvSpPr>
        <p:spPr bwMode="auto">
          <a:xfrm rot="5400000" flipH="1">
            <a:off x="8126706" y="3637589"/>
            <a:ext cx="984082" cy="1639668"/>
          </a:xfrm>
          <a:custGeom>
            <a:avLst/>
            <a:gdLst>
              <a:gd name="T0" fmla="*/ 1454046 w 1454046"/>
              <a:gd name="T1" fmla="*/ 269823 h 1603948"/>
              <a:gd name="T2" fmla="*/ 1454046 w 1454046"/>
              <a:gd name="T3" fmla="*/ 1603948 h 1603948"/>
              <a:gd name="T4" fmla="*/ 0 w 1454046"/>
              <a:gd name="T5" fmla="*/ 1603948 h 1603948"/>
              <a:gd name="T6" fmla="*/ 0 w 1454046"/>
              <a:gd name="T7" fmla="*/ 269823 h 1603948"/>
              <a:gd name="T8" fmla="*/ 472191 w 1454046"/>
              <a:gd name="T9" fmla="*/ 269823 h 1603948"/>
              <a:gd name="T10" fmla="*/ 727024 w 1454046"/>
              <a:gd name="T11" fmla="*/ 0 h 1603948"/>
              <a:gd name="T12" fmla="*/ 981856 w 1454046"/>
              <a:gd name="T13" fmla="*/ 269823 h 1603948"/>
              <a:gd name="T14" fmla="*/ 1454046 w 1454046"/>
              <a:gd name="T15" fmla="*/ 269823 h 16039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454046" h="1603948">
                <a:moveTo>
                  <a:pt x="1454046" y="269823"/>
                </a:moveTo>
                <a:lnTo>
                  <a:pt x="1454046" y="1603948"/>
                </a:lnTo>
                <a:lnTo>
                  <a:pt x="0" y="1603948"/>
                </a:lnTo>
                <a:lnTo>
                  <a:pt x="0" y="269823"/>
                </a:lnTo>
                <a:lnTo>
                  <a:pt x="472191" y="269823"/>
                </a:lnTo>
                <a:lnTo>
                  <a:pt x="727024" y="0"/>
                </a:lnTo>
                <a:lnTo>
                  <a:pt x="981856" y="269823"/>
                </a:lnTo>
                <a:lnTo>
                  <a:pt x="1454046" y="2698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dist="38100" algn="ctr" rotWithShape="0">
              <a:srgbClr val="000000">
                <a:alpha val="39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/>
          </a:p>
        </p:txBody>
      </p:sp>
      <p:sp>
        <p:nvSpPr>
          <p:cNvPr id="22" name="文本框 29"/>
          <p:cNvSpPr txBox="1">
            <a:spLocks noChangeArrowheads="1"/>
          </p:cNvSpPr>
          <p:nvPr/>
        </p:nvSpPr>
        <p:spPr bwMode="auto">
          <a:xfrm>
            <a:off x="7750281" y="4015541"/>
            <a:ext cx="12493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solidFill>
                  <a:srgbClr val="FF0000"/>
                </a:solidFill>
                <a:latin typeface="+mn-ea"/>
                <a:ea typeface="+mn-ea"/>
              </a:rPr>
              <a:t>3500</a:t>
            </a:r>
            <a:endParaRPr lang="en-US" altLang="zh-CN" sz="3600" b="1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23" name="文本框 25"/>
          <p:cNvSpPr txBox="1">
            <a:spLocks noChangeArrowheads="1"/>
          </p:cNvSpPr>
          <p:nvPr/>
        </p:nvSpPr>
        <p:spPr bwMode="auto">
          <a:xfrm>
            <a:off x="7914588" y="4626883"/>
            <a:ext cx="1193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14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套练习题</a:t>
            </a:r>
            <a:endParaRPr lang="zh-CN" altLang="en-US" sz="14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文本框 34"/>
          <p:cNvSpPr txBox="1">
            <a:spLocks noChangeArrowheads="1"/>
          </p:cNvSpPr>
          <p:nvPr/>
        </p:nvSpPr>
        <p:spPr bwMode="auto">
          <a:xfrm>
            <a:off x="9410805" y="4457423"/>
            <a:ext cx="1876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随时检测学习成果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sp>
        <p:nvSpPr>
          <p:cNvPr id="26" name="文本框 34"/>
          <p:cNvSpPr txBox="1">
            <a:spLocks noChangeArrowheads="1"/>
          </p:cNvSpPr>
          <p:nvPr/>
        </p:nvSpPr>
        <p:spPr bwMode="auto">
          <a:xfrm>
            <a:off x="9438581" y="4039279"/>
            <a:ext cx="170214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60000+</a:t>
            </a:r>
            <a:r>
              <a:rPr lang="zh-CN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ea typeface="+mn-ea"/>
              </a:rPr>
              <a:t>试题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ea typeface="+mn-ea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16244" y="3172236"/>
            <a:ext cx="6424184" cy="2908928"/>
          </a:xfrm>
          <a:prstGeom prst="rect">
            <a:avLst/>
          </a:prstGeom>
          <a:ln>
            <a:solidFill>
              <a:srgbClr val="BF1A20"/>
            </a:solidFill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27748" y="409891"/>
            <a:ext cx="2874505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优势体现</a:t>
            </a:r>
            <a:r>
              <a:rPr lang="en-US" altLang="zh-CN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-</a:t>
            </a:r>
            <a:r>
              <a:rPr lang="zh-CN" altLang="en-US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校园行活动</a:t>
            </a:r>
            <a:endParaRPr lang="en-US" altLang="zh-CN" sz="2800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4203" y="478972"/>
            <a:ext cx="2948121" cy="701954"/>
            <a:chOff x="356110" y="314658"/>
            <a:chExt cx="3311294" cy="68644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9" name="直接连接符 18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6" name="直接连接符 15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椭圆 17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22" name="文本框 3"/>
          <p:cNvSpPr txBox="1"/>
          <p:nvPr/>
        </p:nvSpPr>
        <p:spPr>
          <a:xfrm>
            <a:off x="616244" y="1679944"/>
            <a:ext cx="4457131" cy="46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丰富的校园行活动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682343" y="2786964"/>
            <a:ext cx="9219816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矩形 48"/>
          <p:cNvSpPr>
            <a:spLocks noChangeArrowheads="1"/>
          </p:cNvSpPr>
          <p:nvPr/>
        </p:nvSpPr>
        <p:spPr bwMode="auto">
          <a:xfrm>
            <a:off x="627747" y="2376147"/>
            <a:ext cx="9619339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700"/>
              </a:lnSpc>
            </a:pPr>
            <a:r>
              <a:rPr lang="zh-CN" altLang="en-US" sz="1200" dirty="0">
                <a:solidFill>
                  <a:srgbClr val="FF0000"/>
                </a:solidFill>
                <a:latin typeface="+mn-ea"/>
                <a:ea typeface="+mn-ea"/>
              </a:rPr>
              <a:t>在浙江工业职业技术学院、北京林业大学、</a:t>
            </a:r>
            <a:r>
              <a:rPr lang="zh-CN" altLang="en-US" sz="1200" kern="0" dirty="0">
                <a:solidFill>
                  <a:srgbClr val="FF0000"/>
                </a:solidFill>
                <a:latin typeface="+mn-ea"/>
                <a:ea typeface="+mn-ea"/>
              </a:rPr>
              <a:t>重庆工程学院、内蒙古大学等多所学校开展校园行活动，增强师生对新技术及就业现状的了解</a:t>
            </a:r>
            <a:r>
              <a:rPr lang="zh-CN" altLang="en-US" sz="1200" dirty="0">
                <a:solidFill>
                  <a:srgbClr val="FF0000"/>
                </a:solidFill>
                <a:latin typeface="+mn-ea"/>
                <a:ea typeface="+mn-ea"/>
              </a:rPr>
              <a:t>。</a:t>
            </a:r>
            <a:endParaRPr lang="zh-CN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0" y="3770402"/>
            <a:ext cx="23058637" cy="2125087"/>
            <a:chOff x="-7097" y="1854630"/>
            <a:chExt cx="24191981" cy="2445210"/>
          </a:xfrm>
        </p:grpSpPr>
        <p:grpSp>
          <p:nvGrpSpPr>
            <p:cNvPr id="26" name="组合 25"/>
            <p:cNvGrpSpPr/>
            <p:nvPr/>
          </p:nvGrpSpPr>
          <p:grpSpPr>
            <a:xfrm>
              <a:off x="-3697" y="1854630"/>
              <a:ext cx="24188581" cy="2445210"/>
              <a:chOff x="-2772" y="1390972"/>
              <a:chExt cx="18141435" cy="1833907"/>
            </a:xfrm>
          </p:grpSpPr>
          <p:sp>
            <p:nvSpPr>
              <p:cNvPr id="35" name="任意多边形 43"/>
              <p:cNvSpPr/>
              <p:nvPr>
                <p:custDataLst>
                  <p:tags r:id="rId1"/>
                </p:custDataLst>
              </p:nvPr>
            </p:nvSpPr>
            <p:spPr>
              <a:xfrm rot="16200000" flipH="1" flipV="1">
                <a:off x="3661605" y="-2273405"/>
                <a:ext cx="1827835" cy="9156589"/>
              </a:xfrm>
              <a:custGeom>
                <a:avLst/>
                <a:gdLst>
                  <a:gd name="connsiteX0" fmla="*/ 1907781 w 2149081"/>
                  <a:gd name="connsiteY0" fmla="*/ 414975 h 9144002"/>
                  <a:gd name="connsiteX1" fmla="*/ 1934769 w 2149081"/>
                  <a:gd name="connsiteY1" fmla="*/ 441963 h 9144002"/>
                  <a:gd name="connsiteX2" fmla="*/ 2042718 w 2149081"/>
                  <a:gd name="connsiteY2" fmla="*/ 441963 h 9144002"/>
                  <a:gd name="connsiteX3" fmla="*/ 2069706 w 2149081"/>
                  <a:gd name="connsiteY3" fmla="*/ 414975 h 9144002"/>
                  <a:gd name="connsiteX4" fmla="*/ 2069706 w 2149081"/>
                  <a:gd name="connsiteY4" fmla="*/ 307025 h 9144002"/>
                  <a:gd name="connsiteX5" fmla="*/ 2042718 w 2149081"/>
                  <a:gd name="connsiteY5" fmla="*/ 280037 h 9144002"/>
                  <a:gd name="connsiteX6" fmla="*/ 1934769 w 2149081"/>
                  <a:gd name="connsiteY6" fmla="*/ 280037 h 9144002"/>
                  <a:gd name="connsiteX7" fmla="*/ 1907781 w 2149081"/>
                  <a:gd name="connsiteY7" fmla="*/ 307025 h 9144002"/>
                  <a:gd name="connsiteX8" fmla="*/ 1907781 w 2149081"/>
                  <a:gd name="connsiteY8" fmla="*/ 749302 h 9144002"/>
                  <a:gd name="connsiteX9" fmla="*/ 1934769 w 2149081"/>
                  <a:gd name="connsiteY9" fmla="*/ 776290 h 9144002"/>
                  <a:gd name="connsiteX10" fmla="*/ 2042718 w 2149081"/>
                  <a:gd name="connsiteY10" fmla="*/ 776290 h 9144002"/>
                  <a:gd name="connsiteX11" fmla="*/ 2069706 w 2149081"/>
                  <a:gd name="connsiteY11" fmla="*/ 749302 h 9144002"/>
                  <a:gd name="connsiteX12" fmla="*/ 2069706 w 2149081"/>
                  <a:gd name="connsiteY12" fmla="*/ 641353 h 9144002"/>
                  <a:gd name="connsiteX13" fmla="*/ 2042718 w 2149081"/>
                  <a:gd name="connsiteY13" fmla="*/ 614365 h 9144002"/>
                  <a:gd name="connsiteX14" fmla="*/ 1934769 w 2149081"/>
                  <a:gd name="connsiteY14" fmla="*/ 614365 h 9144002"/>
                  <a:gd name="connsiteX15" fmla="*/ 1907781 w 2149081"/>
                  <a:gd name="connsiteY15" fmla="*/ 641353 h 9144002"/>
                  <a:gd name="connsiteX16" fmla="*/ 1907781 w 2149081"/>
                  <a:gd name="connsiteY16" fmla="*/ 1083631 h 9144002"/>
                  <a:gd name="connsiteX17" fmla="*/ 1934769 w 2149081"/>
                  <a:gd name="connsiteY17" fmla="*/ 1110618 h 9144002"/>
                  <a:gd name="connsiteX18" fmla="*/ 2042718 w 2149081"/>
                  <a:gd name="connsiteY18" fmla="*/ 1110618 h 9144002"/>
                  <a:gd name="connsiteX19" fmla="*/ 2069706 w 2149081"/>
                  <a:gd name="connsiteY19" fmla="*/ 1083631 h 9144002"/>
                  <a:gd name="connsiteX20" fmla="*/ 2069706 w 2149081"/>
                  <a:gd name="connsiteY20" fmla="*/ 975681 h 9144002"/>
                  <a:gd name="connsiteX21" fmla="*/ 2042718 w 2149081"/>
                  <a:gd name="connsiteY21" fmla="*/ 948693 h 9144002"/>
                  <a:gd name="connsiteX22" fmla="*/ 1934769 w 2149081"/>
                  <a:gd name="connsiteY22" fmla="*/ 948693 h 9144002"/>
                  <a:gd name="connsiteX23" fmla="*/ 1907781 w 2149081"/>
                  <a:gd name="connsiteY23" fmla="*/ 975681 h 9144002"/>
                  <a:gd name="connsiteX24" fmla="*/ 1907781 w 2149081"/>
                  <a:gd name="connsiteY24" fmla="*/ 1417958 h 9144002"/>
                  <a:gd name="connsiteX25" fmla="*/ 1934769 w 2149081"/>
                  <a:gd name="connsiteY25" fmla="*/ 1444947 h 9144002"/>
                  <a:gd name="connsiteX26" fmla="*/ 2042718 w 2149081"/>
                  <a:gd name="connsiteY26" fmla="*/ 1444947 h 9144002"/>
                  <a:gd name="connsiteX27" fmla="*/ 2069706 w 2149081"/>
                  <a:gd name="connsiteY27" fmla="*/ 1417958 h 9144002"/>
                  <a:gd name="connsiteX28" fmla="*/ 2069706 w 2149081"/>
                  <a:gd name="connsiteY28" fmla="*/ 1310009 h 9144002"/>
                  <a:gd name="connsiteX29" fmla="*/ 2042718 w 2149081"/>
                  <a:gd name="connsiteY29" fmla="*/ 1283022 h 9144002"/>
                  <a:gd name="connsiteX30" fmla="*/ 1934769 w 2149081"/>
                  <a:gd name="connsiteY30" fmla="*/ 1283022 h 9144002"/>
                  <a:gd name="connsiteX31" fmla="*/ 1907781 w 2149081"/>
                  <a:gd name="connsiteY31" fmla="*/ 1310009 h 9144002"/>
                  <a:gd name="connsiteX32" fmla="*/ 1907781 w 2149081"/>
                  <a:gd name="connsiteY32" fmla="*/ 1752287 h 9144002"/>
                  <a:gd name="connsiteX33" fmla="*/ 1934769 w 2149081"/>
                  <a:gd name="connsiteY33" fmla="*/ 1779275 h 9144002"/>
                  <a:gd name="connsiteX34" fmla="*/ 2042718 w 2149081"/>
                  <a:gd name="connsiteY34" fmla="*/ 1779275 h 9144002"/>
                  <a:gd name="connsiteX35" fmla="*/ 2069706 w 2149081"/>
                  <a:gd name="connsiteY35" fmla="*/ 1752287 h 9144002"/>
                  <a:gd name="connsiteX36" fmla="*/ 2069706 w 2149081"/>
                  <a:gd name="connsiteY36" fmla="*/ 1644336 h 9144002"/>
                  <a:gd name="connsiteX37" fmla="*/ 2042718 w 2149081"/>
                  <a:gd name="connsiteY37" fmla="*/ 1617348 h 9144002"/>
                  <a:gd name="connsiteX38" fmla="*/ 1934769 w 2149081"/>
                  <a:gd name="connsiteY38" fmla="*/ 1617348 h 9144002"/>
                  <a:gd name="connsiteX39" fmla="*/ 1907781 w 2149081"/>
                  <a:gd name="connsiteY39" fmla="*/ 1644336 h 9144002"/>
                  <a:gd name="connsiteX40" fmla="*/ 1907781 w 2149081"/>
                  <a:gd name="connsiteY40" fmla="*/ 2086613 h 9144002"/>
                  <a:gd name="connsiteX41" fmla="*/ 1934769 w 2149081"/>
                  <a:gd name="connsiteY41" fmla="*/ 2113601 h 9144002"/>
                  <a:gd name="connsiteX42" fmla="*/ 2042718 w 2149081"/>
                  <a:gd name="connsiteY42" fmla="*/ 2113601 h 9144002"/>
                  <a:gd name="connsiteX43" fmla="*/ 2069706 w 2149081"/>
                  <a:gd name="connsiteY43" fmla="*/ 2086613 h 9144002"/>
                  <a:gd name="connsiteX44" fmla="*/ 2069706 w 2149081"/>
                  <a:gd name="connsiteY44" fmla="*/ 1978664 h 9144002"/>
                  <a:gd name="connsiteX45" fmla="*/ 2042718 w 2149081"/>
                  <a:gd name="connsiteY45" fmla="*/ 1951675 h 9144002"/>
                  <a:gd name="connsiteX46" fmla="*/ 1934769 w 2149081"/>
                  <a:gd name="connsiteY46" fmla="*/ 1951675 h 9144002"/>
                  <a:gd name="connsiteX47" fmla="*/ 1907781 w 2149081"/>
                  <a:gd name="connsiteY47" fmla="*/ 1978664 h 9144002"/>
                  <a:gd name="connsiteX48" fmla="*/ 1907781 w 2149081"/>
                  <a:gd name="connsiteY48" fmla="*/ 2420941 h 9144002"/>
                  <a:gd name="connsiteX49" fmla="*/ 1934769 w 2149081"/>
                  <a:gd name="connsiteY49" fmla="*/ 2447929 h 9144002"/>
                  <a:gd name="connsiteX50" fmla="*/ 2042718 w 2149081"/>
                  <a:gd name="connsiteY50" fmla="*/ 2447929 h 9144002"/>
                  <a:gd name="connsiteX51" fmla="*/ 2069706 w 2149081"/>
                  <a:gd name="connsiteY51" fmla="*/ 2420941 h 9144002"/>
                  <a:gd name="connsiteX52" fmla="*/ 2069706 w 2149081"/>
                  <a:gd name="connsiteY52" fmla="*/ 2312993 h 9144002"/>
                  <a:gd name="connsiteX53" fmla="*/ 2042718 w 2149081"/>
                  <a:gd name="connsiteY53" fmla="*/ 2286005 h 9144002"/>
                  <a:gd name="connsiteX54" fmla="*/ 2042720 w 2149081"/>
                  <a:gd name="connsiteY54" fmla="*/ 2286005 h 9144002"/>
                  <a:gd name="connsiteX55" fmla="*/ 2042718 w 2149081"/>
                  <a:gd name="connsiteY55" fmla="*/ 2286004 h 9144002"/>
                  <a:gd name="connsiteX56" fmla="*/ 1934769 w 2149081"/>
                  <a:gd name="connsiteY56" fmla="*/ 2286004 h 9144002"/>
                  <a:gd name="connsiteX57" fmla="*/ 1934766 w 2149081"/>
                  <a:gd name="connsiteY57" fmla="*/ 2286005 h 9144002"/>
                  <a:gd name="connsiteX58" fmla="*/ 1934769 w 2149081"/>
                  <a:gd name="connsiteY58" fmla="*/ 2286005 h 9144002"/>
                  <a:gd name="connsiteX59" fmla="*/ 1907781 w 2149081"/>
                  <a:gd name="connsiteY59" fmla="*/ 2312993 h 9144002"/>
                  <a:gd name="connsiteX60" fmla="*/ 1907781 w 2149081"/>
                  <a:gd name="connsiteY60" fmla="*/ 2755266 h 9144002"/>
                  <a:gd name="connsiteX61" fmla="*/ 1934769 w 2149081"/>
                  <a:gd name="connsiteY61" fmla="*/ 2782254 h 9144002"/>
                  <a:gd name="connsiteX62" fmla="*/ 2042718 w 2149081"/>
                  <a:gd name="connsiteY62" fmla="*/ 2782254 h 9144002"/>
                  <a:gd name="connsiteX63" fmla="*/ 2069706 w 2149081"/>
                  <a:gd name="connsiteY63" fmla="*/ 2755266 h 9144002"/>
                  <a:gd name="connsiteX64" fmla="*/ 2069706 w 2149081"/>
                  <a:gd name="connsiteY64" fmla="*/ 2647321 h 9144002"/>
                  <a:gd name="connsiteX65" fmla="*/ 2042718 w 2149081"/>
                  <a:gd name="connsiteY65" fmla="*/ 2620333 h 9144002"/>
                  <a:gd name="connsiteX66" fmla="*/ 1934769 w 2149081"/>
                  <a:gd name="connsiteY66" fmla="*/ 2620333 h 9144002"/>
                  <a:gd name="connsiteX67" fmla="*/ 1907781 w 2149081"/>
                  <a:gd name="connsiteY67" fmla="*/ 2647321 h 9144002"/>
                  <a:gd name="connsiteX68" fmla="*/ 1907781 w 2149081"/>
                  <a:gd name="connsiteY68" fmla="*/ 3089594 h 9144002"/>
                  <a:gd name="connsiteX69" fmla="*/ 1934769 w 2149081"/>
                  <a:gd name="connsiteY69" fmla="*/ 3116582 h 9144002"/>
                  <a:gd name="connsiteX70" fmla="*/ 2042718 w 2149081"/>
                  <a:gd name="connsiteY70" fmla="*/ 3116582 h 9144002"/>
                  <a:gd name="connsiteX71" fmla="*/ 2069706 w 2149081"/>
                  <a:gd name="connsiteY71" fmla="*/ 3089594 h 9144002"/>
                  <a:gd name="connsiteX72" fmla="*/ 2069706 w 2149081"/>
                  <a:gd name="connsiteY72" fmla="*/ 2981649 h 9144002"/>
                  <a:gd name="connsiteX73" fmla="*/ 2042718 w 2149081"/>
                  <a:gd name="connsiteY73" fmla="*/ 2954661 h 9144002"/>
                  <a:gd name="connsiteX74" fmla="*/ 1934769 w 2149081"/>
                  <a:gd name="connsiteY74" fmla="*/ 2954661 h 9144002"/>
                  <a:gd name="connsiteX75" fmla="*/ 1907781 w 2149081"/>
                  <a:gd name="connsiteY75" fmla="*/ 2981649 h 9144002"/>
                  <a:gd name="connsiteX76" fmla="*/ 1907781 w 2149081"/>
                  <a:gd name="connsiteY76" fmla="*/ 3423922 h 9144002"/>
                  <a:gd name="connsiteX77" fmla="*/ 1934769 w 2149081"/>
                  <a:gd name="connsiteY77" fmla="*/ 3450910 h 9144002"/>
                  <a:gd name="connsiteX78" fmla="*/ 2042718 w 2149081"/>
                  <a:gd name="connsiteY78" fmla="*/ 3450910 h 9144002"/>
                  <a:gd name="connsiteX79" fmla="*/ 2069706 w 2149081"/>
                  <a:gd name="connsiteY79" fmla="*/ 3423922 h 9144002"/>
                  <a:gd name="connsiteX80" fmla="*/ 2069706 w 2149081"/>
                  <a:gd name="connsiteY80" fmla="*/ 3315977 h 9144002"/>
                  <a:gd name="connsiteX81" fmla="*/ 2042718 w 2149081"/>
                  <a:gd name="connsiteY81" fmla="*/ 3288989 h 9144002"/>
                  <a:gd name="connsiteX82" fmla="*/ 1934769 w 2149081"/>
                  <a:gd name="connsiteY82" fmla="*/ 3288989 h 9144002"/>
                  <a:gd name="connsiteX83" fmla="*/ 1907781 w 2149081"/>
                  <a:gd name="connsiteY83" fmla="*/ 3315977 h 9144002"/>
                  <a:gd name="connsiteX84" fmla="*/ 1907781 w 2149081"/>
                  <a:gd name="connsiteY84" fmla="*/ 3758250 h 9144002"/>
                  <a:gd name="connsiteX85" fmla="*/ 1934769 w 2149081"/>
                  <a:gd name="connsiteY85" fmla="*/ 3785238 h 9144002"/>
                  <a:gd name="connsiteX86" fmla="*/ 2042718 w 2149081"/>
                  <a:gd name="connsiteY86" fmla="*/ 3785238 h 9144002"/>
                  <a:gd name="connsiteX87" fmla="*/ 2069706 w 2149081"/>
                  <a:gd name="connsiteY87" fmla="*/ 3758250 h 9144002"/>
                  <a:gd name="connsiteX88" fmla="*/ 2069706 w 2149081"/>
                  <a:gd name="connsiteY88" fmla="*/ 3650305 h 9144002"/>
                  <a:gd name="connsiteX89" fmla="*/ 2042718 w 2149081"/>
                  <a:gd name="connsiteY89" fmla="*/ 3623317 h 9144002"/>
                  <a:gd name="connsiteX90" fmla="*/ 1934769 w 2149081"/>
                  <a:gd name="connsiteY90" fmla="*/ 3623317 h 9144002"/>
                  <a:gd name="connsiteX91" fmla="*/ 1907781 w 2149081"/>
                  <a:gd name="connsiteY91" fmla="*/ 3650305 h 9144002"/>
                  <a:gd name="connsiteX92" fmla="*/ 1907781 w 2149081"/>
                  <a:gd name="connsiteY92" fmla="*/ 4092578 h 9144002"/>
                  <a:gd name="connsiteX93" fmla="*/ 1934769 w 2149081"/>
                  <a:gd name="connsiteY93" fmla="*/ 4119566 h 9144002"/>
                  <a:gd name="connsiteX94" fmla="*/ 2042718 w 2149081"/>
                  <a:gd name="connsiteY94" fmla="*/ 4119566 h 9144002"/>
                  <a:gd name="connsiteX95" fmla="*/ 2069706 w 2149081"/>
                  <a:gd name="connsiteY95" fmla="*/ 4092578 h 9144002"/>
                  <a:gd name="connsiteX96" fmla="*/ 2069706 w 2149081"/>
                  <a:gd name="connsiteY96" fmla="*/ 3984633 h 9144002"/>
                  <a:gd name="connsiteX97" fmla="*/ 2042718 w 2149081"/>
                  <a:gd name="connsiteY97" fmla="*/ 3957645 h 9144002"/>
                  <a:gd name="connsiteX98" fmla="*/ 1934769 w 2149081"/>
                  <a:gd name="connsiteY98" fmla="*/ 3957645 h 9144002"/>
                  <a:gd name="connsiteX99" fmla="*/ 1907781 w 2149081"/>
                  <a:gd name="connsiteY99" fmla="*/ 3984633 h 9144002"/>
                  <a:gd name="connsiteX100" fmla="*/ 1907781 w 2149081"/>
                  <a:gd name="connsiteY100" fmla="*/ 4426906 h 9144002"/>
                  <a:gd name="connsiteX101" fmla="*/ 1934769 w 2149081"/>
                  <a:gd name="connsiteY101" fmla="*/ 4453894 h 9144002"/>
                  <a:gd name="connsiteX102" fmla="*/ 2042718 w 2149081"/>
                  <a:gd name="connsiteY102" fmla="*/ 4453894 h 9144002"/>
                  <a:gd name="connsiteX103" fmla="*/ 2069706 w 2149081"/>
                  <a:gd name="connsiteY103" fmla="*/ 4426906 h 9144002"/>
                  <a:gd name="connsiteX104" fmla="*/ 2069706 w 2149081"/>
                  <a:gd name="connsiteY104" fmla="*/ 4318961 h 9144002"/>
                  <a:gd name="connsiteX105" fmla="*/ 2042718 w 2149081"/>
                  <a:gd name="connsiteY105" fmla="*/ 4291974 h 9144002"/>
                  <a:gd name="connsiteX106" fmla="*/ 1934769 w 2149081"/>
                  <a:gd name="connsiteY106" fmla="*/ 4291974 h 9144002"/>
                  <a:gd name="connsiteX107" fmla="*/ 1907781 w 2149081"/>
                  <a:gd name="connsiteY107" fmla="*/ 4318961 h 9144002"/>
                  <a:gd name="connsiteX108" fmla="*/ 1907781 w 2149081"/>
                  <a:gd name="connsiteY108" fmla="*/ 4761234 h 9144002"/>
                  <a:gd name="connsiteX109" fmla="*/ 1934769 w 2149081"/>
                  <a:gd name="connsiteY109" fmla="*/ 4788222 h 9144002"/>
                  <a:gd name="connsiteX110" fmla="*/ 2042718 w 2149081"/>
                  <a:gd name="connsiteY110" fmla="*/ 4788222 h 9144002"/>
                  <a:gd name="connsiteX111" fmla="*/ 2069706 w 2149081"/>
                  <a:gd name="connsiteY111" fmla="*/ 4761234 h 9144002"/>
                  <a:gd name="connsiteX112" fmla="*/ 2069706 w 2149081"/>
                  <a:gd name="connsiteY112" fmla="*/ 4653288 h 9144002"/>
                  <a:gd name="connsiteX113" fmla="*/ 2042718 w 2149081"/>
                  <a:gd name="connsiteY113" fmla="*/ 4626300 h 9144002"/>
                  <a:gd name="connsiteX114" fmla="*/ 1934769 w 2149081"/>
                  <a:gd name="connsiteY114" fmla="*/ 4626300 h 9144002"/>
                  <a:gd name="connsiteX115" fmla="*/ 1907781 w 2149081"/>
                  <a:gd name="connsiteY115" fmla="*/ 4653288 h 9144002"/>
                  <a:gd name="connsiteX116" fmla="*/ 1907781 w 2149081"/>
                  <a:gd name="connsiteY116" fmla="*/ 5095562 h 9144002"/>
                  <a:gd name="connsiteX117" fmla="*/ 1934769 w 2149081"/>
                  <a:gd name="connsiteY117" fmla="*/ 5122550 h 9144002"/>
                  <a:gd name="connsiteX118" fmla="*/ 2042718 w 2149081"/>
                  <a:gd name="connsiteY118" fmla="*/ 5122550 h 9144002"/>
                  <a:gd name="connsiteX119" fmla="*/ 2069706 w 2149081"/>
                  <a:gd name="connsiteY119" fmla="*/ 5095562 h 9144002"/>
                  <a:gd name="connsiteX120" fmla="*/ 2069706 w 2149081"/>
                  <a:gd name="connsiteY120" fmla="*/ 4987616 h 9144002"/>
                  <a:gd name="connsiteX121" fmla="*/ 2042718 w 2149081"/>
                  <a:gd name="connsiteY121" fmla="*/ 4960627 h 9144002"/>
                  <a:gd name="connsiteX122" fmla="*/ 1934769 w 2149081"/>
                  <a:gd name="connsiteY122" fmla="*/ 4960627 h 9144002"/>
                  <a:gd name="connsiteX123" fmla="*/ 1907781 w 2149081"/>
                  <a:gd name="connsiteY123" fmla="*/ 4987616 h 9144002"/>
                  <a:gd name="connsiteX124" fmla="*/ 1907781 w 2149081"/>
                  <a:gd name="connsiteY124" fmla="*/ 5429890 h 9144002"/>
                  <a:gd name="connsiteX125" fmla="*/ 1934769 w 2149081"/>
                  <a:gd name="connsiteY125" fmla="*/ 5456878 h 9144002"/>
                  <a:gd name="connsiteX126" fmla="*/ 2042718 w 2149081"/>
                  <a:gd name="connsiteY126" fmla="*/ 5456878 h 9144002"/>
                  <a:gd name="connsiteX127" fmla="*/ 2069706 w 2149081"/>
                  <a:gd name="connsiteY127" fmla="*/ 5429890 h 9144002"/>
                  <a:gd name="connsiteX128" fmla="*/ 2069706 w 2149081"/>
                  <a:gd name="connsiteY128" fmla="*/ 5321944 h 9144002"/>
                  <a:gd name="connsiteX129" fmla="*/ 2042718 w 2149081"/>
                  <a:gd name="connsiteY129" fmla="*/ 5294956 h 9144002"/>
                  <a:gd name="connsiteX130" fmla="*/ 1934769 w 2149081"/>
                  <a:gd name="connsiteY130" fmla="*/ 5294956 h 9144002"/>
                  <a:gd name="connsiteX131" fmla="*/ 1907781 w 2149081"/>
                  <a:gd name="connsiteY131" fmla="*/ 5321944 h 9144002"/>
                  <a:gd name="connsiteX132" fmla="*/ 1907781 w 2149081"/>
                  <a:gd name="connsiteY132" fmla="*/ 5764218 h 9144002"/>
                  <a:gd name="connsiteX133" fmla="*/ 1934769 w 2149081"/>
                  <a:gd name="connsiteY133" fmla="*/ 5791206 h 9144002"/>
                  <a:gd name="connsiteX134" fmla="*/ 2042718 w 2149081"/>
                  <a:gd name="connsiteY134" fmla="*/ 5791206 h 9144002"/>
                  <a:gd name="connsiteX135" fmla="*/ 2069706 w 2149081"/>
                  <a:gd name="connsiteY135" fmla="*/ 5764218 h 9144002"/>
                  <a:gd name="connsiteX136" fmla="*/ 2069706 w 2149081"/>
                  <a:gd name="connsiteY136" fmla="*/ 5656272 h 9144002"/>
                  <a:gd name="connsiteX137" fmla="*/ 2042718 w 2149081"/>
                  <a:gd name="connsiteY137" fmla="*/ 5629282 h 9144002"/>
                  <a:gd name="connsiteX138" fmla="*/ 1934769 w 2149081"/>
                  <a:gd name="connsiteY138" fmla="*/ 5629282 h 9144002"/>
                  <a:gd name="connsiteX139" fmla="*/ 1907781 w 2149081"/>
                  <a:gd name="connsiteY139" fmla="*/ 5656272 h 9144002"/>
                  <a:gd name="connsiteX140" fmla="*/ 1907781 w 2149081"/>
                  <a:gd name="connsiteY140" fmla="*/ 6098536 h 9144002"/>
                  <a:gd name="connsiteX141" fmla="*/ 1934769 w 2149081"/>
                  <a:gd name="connsiteY141" fmla="*/ 6125524 h 9144002"/>
                  <a:gd name="connsiteX142" fmla="*/ 2042718 w 2149081"/>
                  <a:gd name="connsiteY142" fmla="*/ 6125524 h 9144002"/>
                  <a:gd name="connsiteX143" fmla="*/ 2069706 w 2149081"/>
                  <a:gd name="connsiteY143" fmla="*/ 6098536 h 9144002"/>
                  <a:gd name="connsiteX144" fmla="*/ 2069706 w 2149081"/>
                  <a:gd name="connsiteY144" fmla="*/ 5990597 h 9144002"/>
                  <a:gd name="connsiteX145" fmla="*/ 2042718 w 2149081"/>
                  <a:gd name="connsiteY145" fmla="*/ 5963609 h 9144002"/>
                  <a:gd name="connsiteX146" fmla="*/ 1934769 w 2149081"/>
                  <a:gd name="connsiteY146" fmla="*/ 5963609 h 9144002"/>
                  <a:gd name="connsiteX147" fmla="*/ 1907781 w 2149081"/>
                  <a:gd name="connsiteY147" fmla="*/ 5990597 h 9144002"/>
                  <a:gd name="connsiteX148" fmla="*/ 1907781 w 2149081"/>
                  <a:gd name="connsiteY148" fmla="*/ 6432874 h 9144002"/>
                  <a:gd name="connsiteX149" fmla="*/ 1934769 w 2149081"/>
                  <a:gd name="connsiteY149" fmla="*/ 6459862 h 9144002"/>
                  <a:gd name="connsiteX150" fmla="*/ 2042718 w 2149081"/>
                  <a:gd name="connsiteY150" fmla="*/ 6459862 h 9144002"/>
                  <a:gd name="connsiteX151" fmla="*/ 2069706 w 2149081"/>
                  <a:gd name="connsiteY151" fmla="*/ 6432874 h 9144002"/>
                  <a:gd name="connsiteX152" fmla="*/ 2069706 w 2149081"/>
                  <a:gd name="connsiteY152" fmla="*/ 6324925 h 9144002"/>
                  <a:gd name="connsiteX153" fmla="*/ 2042718 w 2149081"/>
                  <a:gd name="connsiteY153" fmla="*/ 6297937 h 9144002"/>
                  <a:gd name="connsiteX154" fmla="*/ 1934769 w 2149081"/>
                  <a:gd name="connsiteY154" fmla="*/ 6297937 h 9144002"/>
                  <a:gd name="connsiteX155" fmla="*/ 1907781 w 2149081"/>
                  <a:gd name="connsiteY155" fmla="*/ 6324925 h 9144002"/>
                  <a:gd name="connsiteX156" fmla="*/ 1907781 w 2149081"/>
                  <a:gd name="connsiteY156" fmla="*/ 6767202 h 9144002"/>
                  <a:gd name="connsiteX157" fmla="*/ 1934769 w 2149081"/>
                  <a:gd name="connsiteY157" fmla="*/ 6794190 h 9144002"/>
                  <a:gd name="connsiteX158" fmla="*/ 2042718 w 2149081"/>
                  <a:gd name="connsiteY158" fmla="*/ 6794190 h 9144002"/>
                  <a:gd name="connsiteX159" fmla="*/ 2069706 w 2149081"/>
                  <a:gd name="connsiteY159" fmla="*/ 6767202 h 9144002"/>
                  <a:gd name="connsiteX160" fmla="*/ 2069706 w 2149081"/>
                  <a:gd name="connsiteY160" fmla="*/ 6659253 h 9144002"/>
                  <a:gd name="connsiteX161" fmla="*/ 2042718 w 2149081"/>
                  <a:gd name="connsiteY161" fmla="*/ 6632265 h 9144002"/>
                  <a:gd name="connsiteX162" fmla="*/ 1934769 w 2149081"/>
                  <a:gd name="connsiteY162" fmla="*/ 6632265 h 9144002"/>
                  <a:gd name="connsiteX163" fmla="*/ 1907781 w 2149081"/>
                  <a:gd name="connsiteY163" fmla="*/ 6659253 h 9144002"/>
                  <a:gd name="connsiteX164" fmla="*/ 1907781 w 2149081"/>
                  <a:gd name="connsiteY164" fmla="*/ 7101530 h 9144002"/>
                  <a:gd name="connsiteX165" fmla="*/ 1934769 w 2149081"/>
                  <a:gd name="connsiteY165" fmla="*/ 7128518 h 9144002"/>
                  <a:gd name="connsiteX166" fmla="*/ 2042718 w 2149081"/>
                  <a:gd name="connsiteY166" fmla="*/ 7128518 h 9144002"/>
                  <a:gd name="connsiteX167" fmla="*/ 2069706 w 2149081"/>
                  <a:gd name="connsiteY167" fmla="*/ 7101530 h 9144002"/>
                  <a:gd name="connsiteX168" fmla="*/ 2069706 w 2149081"/>
                  <a:gd name="connsiteY168" fmla="*/ 6993581 h 9144002"/>
                  <a:gd name="connsiteX169" fmla="*/ 2042718 w 2149081"/>
                  <a:gd name="connsiteY169" fmla="*/ 6966593 h 9144002"/>
                  <a:gd name="connsiteX170" fmla="*/ 1934769 w 2149081"/>
                  <a:gd name="connsiteY170" fmla="*/ 6966593 h 9144002"/>
                  <a:gd name="connsiteX171" fmla="*/ 1907781 w 2149081"/>
                  <a:gd name="connsiteY171" fmla="*/ 6993581 h 9144002"/>
                  <a:gd name="connsiteX172" fmla="*/ 1907781 w 2149081"/>
                  <a:gd name="connsiteY172" fmla="*/ 7435858 h 9144002"/>
                  <a:gd name="connsiteX173" fmla="*/ 1934769 w 2149081"/>
                  <a:gd name="connsiteY173" fmla="*/ 7462846 h 9144002"/>
                  <a:gd name="connsiteX174" fmla="*/ 2042718 w 2149081"/>
                  <a:gd name="connsiteY174" fmla="*/ 7462846 h 9144002"/>
                  <a:gd name="connsiteX175" fmla="*/ 2069706 w 2149081"/>
                  <a:gd name="connsiteY175" fmla="*/ 7435858 h 9144002"/>
                  <a:gd name="connsiteX176" fmla="*/ 2069706 w 2149081"/>
                  <a:gd name="connsiteY176" fmla="*/ 7327909 h 9144002"/>
                  <a:gd name="connsiteX177" fmla="*/ 2042718 w 2149081"/>
                  <a:gd name="connsiteY177" fmla="*/ 7300921 h 9144002"/>
                  <a:gd name="connsiteX178" fmla="*/ 1934769 w 2149081"/>
                  <a:gd name="connsiteY178" fmla="*/ 7300921 h 9144002"/>
                  <a:gd name="connsiteX179" fmla="*/ 1907781 w 2149081"/>
                  <a:gd name="connsiteY179" fmla="*/ 7327909 h 9144002"/>
                  <a:gd name="connsiteX180" fmla="*/ 1907781 w 2149081"/>
                  <a:gd name="connsiteY180" fmla="*/ 7770186 h 9144002"/>
                  <a:gd name="connsiteX181" fmla="*/ 1934769 w 2149081"/>
                  <a:gd name="connsiteY181" fmla="*/ 7797174 h 9144002"/>
                  <a:gd name="connsiteX182" fmla="*/ 2042718 w 2149081"/>
                  <a:gd name="connsiteY182" fmla="*/ 7797174 h 9144002"/>
                  <a:gd name="connsiteX183" fmla="*/ 2069706 w 2149081"/>
                  <a:gd name="connsiteY183" fmla="*/ 7770186 h 9144002"/>
                  <a:gd name="connsiteX184" fmla="*/ 2069706 w 2149081"/>
                  <a:gd name="connsiteY184" fmla="*/ 7662237 h 9144002"/>
                  <a:gd name="connsiteX185" fmla="*/ 2042718 w 2149081"/>
                  <a:gd name="connsiteY185" fmla="*/ 7635249 h 9144002"/>
                  <a:gd name="connsiteX186" fmla="*/ 1934769 w 2149081"/>
                  <a:gd name="connsiteY186" fmla="*/ 7635249 h 9144002"/>
                  <a:gd name="connsiteX187" fmla="*/ 1907781 w 2149081"/>
                  <a:gd name="connsiteY187" fmla="*/ 7662237 h 9144002"/>
                  <a:gd name="connsiteX188" fmla="*/ 1907781 w 2149081"/>
                  <a:gd name="connsiteY188" fmla="*/ 8104514 h 9144002"/>
                  <a:gd name="connsiteX189" fmla="*/ 1934769 w 2149081"/>
                  <a:gd name="connsiteY189" fmla="*/ 8131502 h 9144002"/>
                  <a:gd name="connsiteX190" fmla="*/ 2042718 w 2149081"/>
                  <a:gd name="connsiteY190" fmla="*/ 8131502 h 9144002"/>
                  <a:gd name="connsiteX191" fmla="*/ 2069706 w 2149081"/>
                  <a:gd name="connsiteY191" fmla="*/ 8104514 h 9144002"/>
                  <a:gd name="connsiteX192" fmla="*/ 2069706 w 2149081"/>
                  <a:gd name="connsiteY192" fmla="*/ 7996565 h 9144002"/>
                  <a:gd name="connsiteX193" fmla="*/ 2042718 w 2149081"/>
                  <a:gd name="connsiteY193" fmla="*/ 7969577 h 9144002"/>
                  <a:gd name="connsiteX194" fmla="*/ 1934769 w 2149081"/>
                  <a:gd name="connsiteY194" fmla="*/ 7969577 h 9144002"/>
                  <a:gd name="connsiteX195" fmla="*/ 1907781 w 2149081"/>
                  <a:gd name="connsiteY195" fmla="*/ 7996565 h 9144002"/>
                  <a:gd name="connsiteX196" fmla="*/ 1907781 w 2149081"/>
                  <a:gd name="connsiteY196" fmla="*/ 8438842 h 9144002"/>
                  <a:gd name="connsiteX197" fmla="*/ 1934769 w 2149081"/>
                  <a:gd name="connsiteY197" fmla="*/ 8465830 h 9144002"/>
                  <a:gd name="connsiteX198" fmla="*/ 2042718 w 2149081"/>
                  <a:gd name="connsiteY198" fmla="*/ 8465830 h 9144002"/>
                  <a:gd name="connsiteX199" fmla="*/ 2069706 w 2149081"/>
                  <a:gd name="connsiteY199" fmla="*/ 8438842 h 9144002"/>
                  <a:gd name="connsiteX200" fmla="*/ 2069706 w 2149081"/>
                  <a:gd name="connsiteY200" fmla="*/ 8330893 h 9144002"/>
                  <a:gd name="connsiteX201" fmla="*/ 2042718 w 2149081"/>
                  <a:gd name="connsiteY201" fmla="*/ 8303905 h 9144002"/>
                  <a:gd name="connsiteX202" fmla="*/ 1934769 w 2149081"/>
                  <a:gd name="connsiteY202" fmla="*/ 8303905 h 9144002"/>
                  <a:gd name="connsiteX203" fmla="*/ 1907781 w 2149081"/>
                  <a:gd name="connsiteY203" fmla="*/ 8330893 h 9144002"/>
                  <a:gd name="connsiteX204" fmla="*/ 1907781 w 2149081"/>
                  <a:gd name="connsiteY204" fmla="*/ 8773170 h 9144002"/>
                  <a:gd name="connsiteX205" fmla="*/ 1934769 w 2149081"/>
                  <a:gd name="connsiteY205" fmla="*/ 8800158 h 9144002"/>
                  <a:gd name="connsiteX206" fmla="*/ 2042718 w 2149081"/>
                  <a:gd name="connsiteY206" fmla="*/ 8800158 h 9144002"/>
                  <a:gd name="connsiteX207" fmla="*/ 2069706 w 2149081"/>
                  <a:gd name="connsiteY207" fmla="*/ 8773170 h 9144002"/>
                  <a:gd name="connsiteX208" fmla="*/ 2069706 w 2149081"/>
                  <a:gd name="connsiteY208" fmla="*/ 8665221 h 9144002"/>
                  <a:gd name="connsiteX209" fmla="*/ 2042718 w 2149081"/>
                  <a:gd name="connsiteY209" fmla="*/ 8638233 h 9144002"/>
                  <a:gd name="connsiteX210" fmla="*/ 1934769 w 2149081"/>
                  <a:gd name="connsiteY210" fmla="*/ 8638233 h 9144002"/>
                  <a:gd name="connsiteX211" fmla="*/ 1907781 w 2149081"/>
                  <a:gd name="connsiteY211" fmla="*/ 8665221 h 9144002"/>
                  <a:gd name="connsiteX212" fmla="*/ 1907781 w 2149081"/>
                  <a:gd name="connsiteY212" fmla="*/ 9107488 h 9144002"/>
                  <a:gd name="connsiteX213" fmla="*/ 1934769 w 2149081"/>
                  <a:gd name="connsiteY213" fmla="*/ 9134476 h 9144002"/>
                  <a:gd name="connsiteX214" fmla="*/ 2042718 w 2149081"/>
                  <a:gd name="connsiteY214" fmla="*/ 9134476 h 9144002"/>
                  <a:gd name="connsiteX215" fmla="*/ 2069706 w 2149081"/>
                  <a:gd name="connsiteY215" fmla="*/ 9107488 h 9144002"/>
                  <a:gd name="connsiteX216" fmla="*/ 2069706 w 2149081"/>
                  <a:gd name="connsiteY216" fmla="*/ 8999539 h 9144002"/>
                  <a:gd name="connsiteX217" fmla="*/ 2042718 w 2149081"/>
                  <a:gd name="connsiteY217" fmla="*/ 8972551 h 9144002"/>
                  <a:gd name="connsiteX218" fmla="*/ 1934769 w 2149081"/>
                  <a:gd name="connsiteY218" fmla="*/ 8972551 h 9144002"/>
                  <a:gd name="connsiteX219" fmla="*/ 1907781 w 2149081"/>
                  <a:gd name="connsiteY219" fmla="*/ 8999539 h 9144002"/>
                  <a:gd name="connsiteX220" fmla="*/ 79375 w 2149081"/>
                  <a:gd name="connsiteY220" fmla="*/ 414975 h 9144002"/>
                  <a:gd name="connsiteX221" fmla="*/ 106363 w 2149081"/>
                  <a:gd name="connsiteY221" fmla="*/ 441963 h 9144002"/>
                  <a:gd name="connsiteX222" fmla="*/ 214312 w 2149081"/>
                  <a:gd name="connsiteY222" fmla="*/ 441963 h 9144002"/>
                  <a:gd name="connsiteX223" fmla="*/ 241300 w 2149081"/>
                  <a:gd name="connsiteY223" fmla="*/ 414975 h 9144002"/>
                  <a:gd name="connsiteX224" fmla="*/ 241300 w 2149081"/>
                  <a:gd name="connsiteY224" fmla="*/ 307025 h 9144002"/>
                  <a:gd name="connsiteX225" fmla="*/ 214312 w 2149081"/>
                  <a:gd name="connsiteY225" fmla="*/ 280037 h 9144002"/>
                  <a:gd name="connsiteX226" fmla="*/ 106363 w 2149081"/>
                  <a:gd name="connsiteY226" fmla="*/ 280037 h 9144002"/>
                  <a:gd name="connsiteX227" fmla="*/ 79375 w 2149081"/>
                  <a:gd name="connsiteY227" fmla="*/ 307025 h 9144002"/>
                  <a:gd name="connsiteX228" fmla="*/ 79375 w 2149081"/>
                  <a:gd name="connsiteY228" fmla="*/ 749302 h 9144002"/>
                  <a:gd name="connsiteX229" fmla="*/ 106363 w 2149081"/>
                  <a:gd name="connsiteY229" fmla="*/ 776290 h 9144002"/>
                  <a:gd name="connsiteX230" fmla="*/ 214312 w 2149081"/>
                  <a:gd name="connsiteY230" fmla="*/ 776290 h 9144002"/>
                  <a:gd name="connsiteX231" fmla="*/ 241300 w 2149081"/>
                  <a:gd name="connsiteY231" fmla="*/ 749302 h 9144002"/>
                  <a:gd name="connsiteX232" fmla="*/ 241300 w 2149081"/>
                  <a:gd name="connsiteY232" fmla="*/ 641353 h 9144002"/>
                  <a:gd name="connsiteX233" fmla="*/ 214312 w 2149081"/>
                  <a:gd name="connsiteY233" fmla="*/ 614365 h 9144002"/>
                  <a:gd name="connsiteX234" fmla="*/ 106363 w 2149081"/>
                  <a:gd name="connsiteY234" fmla="*/ 614365 h 9144002"/>
                  <a:gd name="connsiteX235" fmla="*/ 79375 w 2149081"/>
                  <a:gd name="connsiteY235" fmla="*/ 641353 h 9144002"/>
                  <a:gd name="connsiteX236" fmla="*/ 79375 w 2149081"/>
                  <a:gd name="connsiteY236" fmla="*/ 1083631 h 9144002"/>
                  <a:gd name="connsiteX237" fmla="*/ 106363 w 2149081"/>
                  <a:gd name="connsiteY237" fmla="*/ 1110618 h 9144002"/>
                  <a:gd name="connsiteX238" fmla="*/ 214312 w 2149081"/>
                  <a:gd name="connsiteY238" fmla="*/ 1110618 h 9144002"/>
                  <a:gd name="connsiteX239" fmla="*/ 241300 w 2149081"/>
                  <a:gd name="connsiteY239" fmla="*/ 1083631 h 9144002"/>
                  <a:gd name="connsiteX240" fmla="*/ 241300 w 2149081"/>
                  <a:gd name="connsiteY240" fmla="*/ 975681 h 9144002"/>
                  <a:gd name="connsiteX241" fmla="*/ 214312 w 2149081"/>
                  <a:gd name="connsiteY241" fmla="*/ 948693 h 9144002"/>
                  <a:gd name="connsiteX242" fmla="*/ 106363 w 2149081"/>
                  <a:gd name="connsiteY242" fmla="*/ 948693 h 9144002"/>
                  <a:gd name="connsiteX243" fmla="*/ 79375 w 2149081"/>
                  <a:gd name="connsiteY243" fmla="*/ 975681 h 9144002"/>
                  <a:gd name="connsiteX244" fmla="*/ 79375 w 2149081"/>
                  <a:gd name="connsiteY244" fmla="*/ 1417958 h 9144002"/>
                  <a:gd name="connsiteX245" fmla="*/ 106363 w 2149081"/>
                  <a:gd name="connsiteY245" fmla="*/ 1444947 h 9144002"/>
                  <a:gd name="connsiteX246" fmla="*/ 214312 w 2149081"/>
                  <a:gd name="connsiteY246" fmla="*/ 1444947 h 9144002"/>
                  <a:gd name="connsiteX247" fmla="*/ 241300 w 2149081"/>
                  <a:gd name="connsiteY247" fmla="*/ 1417958 h 9144002"/>
                  <a:gd name="connsiteX248" fmla="*/ 241300 w 2149081"/>
                  <a:gd name="connsiteY248" fmla="*/ 1310009 h 9144002"/>
                  <a:gd name="connsiteX249" fmla="*/ 214312 w 2149081"/>
                  <a:gd name="connsiteY249" fmla="*/ 1283022 h 9144002"/>
                  <a:gd name="connsiteX250" fmla="*/ 106363 w 2149081"/>
                  <a:gd name="connsiteY250" fmla="*/ 1283022 h 9144002"/>
                  <a:gd name="connsiteX251" fmla="*/ 79375 w 2149081"/>
                  <a:gd name="connsiteY251" fmla="*/ 1310009 h 9144002"/>
                  <a:gd name="connsiteX252" fmla="*/ 79375 w 2149081"/>
                  <a:gd name="connsiteY252" fmla="*/ 1752287 h 9144002"/>
                  <a:gd name="connsiteX253" fmla="*/ 106363 w 2149081"/>
                  <a:gd name="connsiteY253" fmla="*/ 1779275 h 9144002"/>
                  <a:gd name="connsiteX254" fmla="*/ 214312 w 2149081"/>
                  <a:gd name="connsiteY254" fmla="*/ 1779275 h 9144002"/>
                  <a:gd name="connsiteX255" fmla="*/ 241300 w 2149081"/>
                  <a:gd name="connsiteY255" fmla="*/ 1752287 h 9144002"/>
                  <a:gd name="connsiteX256" fmla="*/ 241300 w 2149081"/>
                  <a:gd name="connsiteY256" fmla="*/ 1644336 h 9144002"/>
                  <a:gd name="connsiteX257" fmla="*/ 214312 w 2149081"/>
                  <a:gd name="connsiteY257" fmla="*/ 1617348 h 9144002"/>
                  <a:gd name="connsiteX258" fmla="*/ 106363 w 2149081"/>
                  <a:gd name="connsiteY258" fmla="*/ 1617348 h 9144002"/>
                  <a:gd name="connsiteX259" fmla="*/ 79375 w 2149081"/>
                  <a:gd name="connsiteY259" fmla="*/ 1644336 h 9144002"/>
                  <a:gd name="connsiteX260" fmla="*/ 79375 w 2149081"/>
                  <a:gd name="connsiteY260" fmla="*/ 2086613 h 9144002"/>
                  <a:gd name="connsiteX261" fmla="*/ 106363 w 2149081"/>
                  <a:gd name="connsiteY261" fmla="*/ 2113601 h 9144002"/>
                  <a:gd name="connsiteX262" fmla="*/ 214312 w 2149081"/>
                  <a:gd name="connsiteY262" fmla="*/ 2113601 h 9144002"/>
                  <a:gd name="connsiteX263" fmla="*/ 241300 w 2149081"/>
                  <a:gd name="connsiteY263" fmla="*/ 2086613 h 9144002"/>
                  <a:gd name="connsiteX264" fmla="*/ 241300 w 2149081"/>
                  <a:gd name="connsiteY264" fmla="*/ 1978664 h 9144002"/>
                  <a:gd name="connsiteX265" fmla="*/ 214312 w 2149081"/>
                  <a:gd name="connsiteY265" fmla="*/ 1951675 h 9144002"/>
                  <a:gd name="connsiteX266" fmla="*/ 106363 w 2149081"/>
                  <a:gd name="connsiteY266" fmla="*/ 1951675 h 9144002"/>
                  <a:gd name="connsiteX267" fmla="*/ 79375 w 2149081"/>
                  <a:gd name="connsiteY267" fmla="*/ 1978664 h 9144002"/>
                  <a:gd name="connsiteX268" fmla="*/ 79375 w 2149081"/>
                  <a:gd name="connsiteY268" fmla="*/ 2420941 h 9144002"/>
                  <a:gd name="connsiteX269" fmla="*/ 106363 w 2149081"/>
                  <a:gd name="connsiteY269" fmla="*/ 2447929 h 9144002"/>
                  <a:gd name="connsiteX270" fmla="*/ 214312 w 2149081"/>
                  <a:gd name="connsiteY270" fmla="*/ 2447929 h 9144002"/>
                  <a:gd name="connsiteX271" fmla="*/ 241300 w 2149081"/>
                  <a:gd name="connsiteY271" fmla="*/ 2420941 h 9144002"/>
                  <a:gd name="connsiteX272" fmla="*/ 241300 w 2149081"/>
                  <a:gd name="connsiteY272" fmla="*/ 2312993 h 9144002"/>
                  <a:gd name="connsiteX273" fmla="*/ 214312 w 2149081"/>
                  <a:gd name="connsiteY273" fmla="*/ 2286005 h 9144002"/>
                  <a:gd name="connsiteX274" fmla="*/ 214315 w 2149081"/>
                  <a:gd name="connsiteY274" fmla="*/ 2286005 h 9144002"/>
                  <a:gd name="connsiteX275" fmla="*/ 214312 w 2149081"/>
                  <a:gd name="connsiteY275" fmla="*/ 2286004 h 9144002"/>
                  <a:gd name="connsiteX276" fmla="*/ 106363 w 2149081"/>
                  <a:gd name="connsiteY276" fmla="*/ 2286004 h 9144002"/>
                  <a:gd name="connsiteX277" fmla="*/ 106361 w 2149081"/>
                  <a:gd name="connsiteY277" fmla="*/ 2286005 h 9144002"/>
                  <a:gd name="connsiteX278" fmla="*/ 106363 w 2149081"/>
                  <a:gd name="connsiteY278" fmla="*/ 2286005 h 9144002"/>
                  <a:gd name="connsiteX279" fmla="*/ 79375 w 2149081"/>
                  <a:gd name="connsiteY279" fmla="*/ 2312993 h 9144002"/>
                  <a:gd name="connsiteX280" fmla="*/ 79375 w 2149081"/>
                  <a:gd name="connsiteY280" fmla="*/ 2755266 h 9144002"/>
                  <a:gd name="connsiteX281" fmla="*/ 106363 w 2149081"/>
                  <a:gd name="connsiteY281" fmla="*/ 2782254 h 9144002"/>
                  <a:gd name="connsiteX282" fmla="*/ 214312 w 2149081"/>
                  <a:gd name="connsiteY282" fmla="*/ 2782254 h 9144002"/>
                  <a:gd name="connsiteX283" fmla="*/ 241300 w 2149081"/>
                  <a:gd name="connsiteY283" fmla="*/ 2755266 h 9144002"/>
                  <a:gd name="connsiteX284" fmla="*/ 241300 w 2149081"/>
                  <a:gd name="connsiteY284" fmla="*/ 2647321 h 9144002"/>
                  <a:gd name="connsiteX285" fmla="*/ 214312 w 2149081"/>
                  <a:gd name="connsiteY285" fmla="*/ 2620333 h 9144002"/>
                  <a:gd name="connsiteX286" fmla="*/ 106363 w 2149081"/>
                  <a:gd name="connsiteY286" fmla="*/ 2620333 h 9144002"/>
                  <a:gd name="connsiteX287" fmla="*/ 79375 w 2149081"/>
                  <a:gd name="connsiteY287" fmla="*/ 2647321 h 9144002"/>
                  <a:gd name="connsiteX288" fmla="*/ 79375 w 2149081"/>
                  <a:gd name="connsiteY288" fmla="*/ 3089594 h 9144002"/>
                  <a:gd name="connsiteX289" fmla="*/ 106363 w 2149081"/>
                  <a:gd name="connsiteY289" fmla="*/ 3116582 h 9144002"/>
                  <a:gd name="connsiteX290" fmla="*/ 214312 w 2149081"/>
                  <a:gd name="connsiteY290" fmla="*/ 3116582 h 9144002"/>
                  <a:gd name="connsiteX291" fmla="*/ 241300 w 2149081"/>
                  <a:gd name="connsiteY291" fmla="*/ 3089594 h 9144002"/>
                  <a:gd name="connsiteX292" fmla="*/ 241300 w 2149081"/>
                  <a:gd name="connsiteY292" fmla="*/ 2981649 h 9144002"/>
                  <a:gd name="connsiteX293" fmla="*/ 214312 w 2149081"/>
                  <a:gd name="connsiteY293" fmla="*/ 2954661 h 9144002"/>
                  <a:gd name="connsiteX294" fmla="*/ 106363 w 2149081"/>
                  <a:gd name="connsiteY294" fmla="*/ 2954661 h 9144002"/>
                  <a:gd name="connsiteX295" fmla="*/ 79375 w 2149081"/>
                  <a:gd name="connsiteY295" fmla="*/ 2981649 h 9144002"/>
                  <a:gd name="connsiteX296" fmla="*/ 79375 w 2149081"/>
                  <a:gd name="connsiteY296" fmla="*/ 3423922 h 9144002"/>
                  <a:gd name="connsiteX297" fmla="*/ 106363 w 2149081"/>
                  <a:gd name="connsiteY297" fmla="*/ 3450910 h 9144002"/>
                  <a:gd name="connsiteX298" fmla="*/ 214312 w 2149081"/>
                  <a:gd name="connsiteY298" fmla="*/ 3450910 h 9144002"/>
                  <a:gd name="connsiteX299" fmla="*/ 241300 w 2149081"/>
                  <a:gd name="connsiteY299" fmla="*/ 3423922 h 9144002"/>
                  <a:gd name="connsiteX300" fmla="*/ 241300 w 2149081"/>
                  <a:gd name="connsiteY300" fmla="*/ 3315977 h 9144002"/>
                  <a:gd name="connsiteX301" fmla="*/ 214312 w 2149081"/>
                  <a:gd name="connsiteY301" fmla="*/ 3288989 h 9144002"/>
                  <a:gd name="connsiteX302" fmla="*/ 106363 w 2149081"/>
                  <a:gd name="connsiteY302" fmla="*/ 3288989 h 9144002"/>
                  <a:gd name="connsiteX303" fmla="*/ 79375 w 2149081"/>
                  <a:gd name="connsiteY303" fmla="*/ 3315977 h 9144002"/>
                  <a:gd name="connsiteX304" fmla="*/ 79375 w 2149081"/>
                  <a:gd name="connsiteY304" fmla="*/ 3758250 h 9144002"/>
                  <a:gd name="connsiteX305" fmla="*/ 106363 w 2149081"/>
                  <a:gd name="connsiteY305" fmla="*/ 3785238 h 9144002"/>
                  <a:gd name="connsiteX306" fmla="*/ 214312 w 2149081"/>
                  <a:gd name="connsiteY306" fmla="*/ 3785238 h 9144002"/>
                  <a:gd name="connsiteX307" fmla="*/ 241300 w 2149081"/>
                  <a:gd name="connsiteY307" fmla="*/ 3758250 h 9144002"/>
                  <a:gd name="connsiteX308" fmla="*/ 241300 w 2149081"/>
                  <a:gd name="connsiteY308" fmla="*/ 3650305 h 9144002"/>
                  <a:gd name="connsiteX309" fmla="*/ 214312 w 2149081"/>
                  <a:gd name="connsiteY309" fmla="*/ 3623317 h 9144002"/>
                  <a:gd name="connsiteX310" fmla="*/ 106363 w 2149081"/>
                  <a:gd name="connsiteY310" fmla="*/ 3623317 h 9144002"/>
                  <a:gd name="connsiteX311" fmla="*/ 79375 w 2149081"/>
                  <a:gd name="connsiteY311" fmla="*/ 3650305 h 9144002"/>
                  <a:gd name="connsiteX312" fmla="*/ 79375 w 2149081"/>
                  <a:gd name="connsiteY312" fmla="*/ 4092578 h 9144002"/>
                  <a:gd name="connsiteX313" fmla="*/ 106363 w 2149081"/>
                  <a:gd name="connsiteY313" fmla="*/ 4119566 h 9144002"/>
                  <a:gd name="connsiteX314" fmla="*/ 214312 w 2149081"/>
                  <a:gd name="connsiteY314" fmla="*/ 4119566 h 9144002"/>
                  <a:gd name="connsiteX315" fmla="*/ 241300 w 2149081"/>
                  <a:gd name="connsiteY315" fmla="*/ 4092578 h 9144002"/>
                  <a:gd name="connsiteX316" fmla="*/ 241300 w 2149081"/>
                  <a:gd name="connsiteY316" fmla="*/ 3984633 h 9144002"/>
                  <a:gd name="connsiteX317" fmla="*/ 214312 w 2149081"/>
                  <a:gd name="connsiteY317" fmla="*/ 3957645 h 9144002"/>
                  <a:gd name="connsiteX318" fmla="*/ 106363 w 2149081"/>
                  <a:gd name="connsiteY318" fmla="*/ 3957645 h 9144002"/>
                  <a:gd name="connsiteX319" fmla="*/ 79375 w 2149081"/>
                  <a:gd name="connsiteY319" fmla="*/ 3984633 h 9144002"/>
                  <a:gd name="connsiteX320" fmla="*/ 79375 w 2149081"/>
                  <a:gd name="connsiteY320" fmla="*/ 4426906 h 9144002"/>
                  <a:gd name="connsiteX321" fmla="*/ 106363 w 2149081"/>
                  <a:gd name="connsiteY321" fmla="*/ 4453894 h 9144002"/>
                  <a:gd name="connsiteX322" fmla="*/ 214312 w 2149081"/>
                  <a:gd name="connsiteY322" fmla="*/ 4453894 h 9144002"/>
                  <a:gd name="connsiteX323" fmla="*/ 241300 w 2149081"/>
                  <a:gd name="connsiteY323" fmla="*/ 4426906 h 9144002"/>
                  <a:gd name="connsiteX324" fmla="*/ 241300 w 2149081"/>
                  <a:gd name="connsiteY324" fmla="*/ 4318961 h 9144002"/>
                  <a:gd name="connsiteX325" fmla="*/ 214312 w 2149081"/>
                  <a:gd name="connsiteY325" fmla="*/ 4291974 h 9144002"/>
                  <a:gd name="connsiteX326" fmla="*/ 106363 w 2149081"/>
                  <a:gd name="connsiteY326" fmla="*/ 4291974 h 9144002"/>
                  <a:gd name="connsiteX327" fmla="*/ 79375 w 2149081"/>
                  <a:gd name="connsiteY327" fmla="*/ 4318961 h 9144002"/>
                  <a:gd name="connsiteX328" fmla="*/ 79375 w 2149081"/>
                  <a:gd name="connsiteY328" fmla="*/ 4761234 h 9144002"/>
                  <a:gd name="connsiteX329" fmla="*/ 106363 w 2149081"/>
                  <a:gd name="connsiteY329" fmla="*/ 4788222 h 9144002"/>
                  <a:gd name="connsiteX330" fmla="*/ 214312 w 2149081"/>
                  <a:gd name="connsiteY330" fmla="*/ 4788222 h 9144002"/>
                  <a:gd name="connsiteX331" fmla="*/ 241300 w 2149081"/>
                  <a:gd name="connsiteY331" fmla="*/ 4761234 h 9144002"/>
                  <a:gd name="connsiteX332" fmla="*/ 241300 w 2149081"/>
                  <a:gd name="connsiteY332" fmla="*/ 4653288 h 9144002"/>
                  <a:gd name="connsiteX333" fmla="*/ 214312 w 2149081"/>
                  <a:gd name="connsiteY333" fmla="*/ 4626300 h 9144002"/>
                  <a:gd name="connsiteX334" fmla="*/ 106363 w 2149081"/>
                  <a:gd name="connsiteY334" fmla="*/ 4626300 h 9144002"/>
                  <a:gd name="connsiteX335" fmla="*/ 79375 w 2149081"/>
                  <a:gd name="connsiteY335" fmla="*/ 4653288 h 9144002"/>
                  <a:gd name="connsiteX336" fmla="*/ 79375 w 2149081"/>
                  <a:gd name="connsiteY336" fmla="*/ 5095562 h 9144002"/>
                  <a:gd name="connsiteX337" fmla="*/ 106363 w 2149081"/>
                  <a:gd name="connsiteY337" fmla="*/ 5122550 h 9144002"/>
                  <a:gd name="connsiteX338" fmla="*/ 214312 w 2149081"/>
                  <a:gd name="connsiteY338" fmla="*/ 5122550 h 9144002"/>
                  <a:gd name="connsiteX339" fmla="*/ 241300 w 2149081"/>
                  <a:gd name="connsiteY339" fmla="*/ 5095562 h 9144002"/>
                  <a:gd name="connsiteX340" fmla="*/ 241300 w 2149081"/>
                  <a:gd name="connsiteY340" fmla="*/ 4987616 h 9144002"/>
                  <a:gd name="connsiteX341" fmla="*/ 214312 w 2149081"/>
                  <a:gd name="connsiteY341" fmla="*/ 4960627 h 9144002"/>
                  <a:gd name="connsiteX342" fmla="*/ 106363 w 2149081"/>
                  <a:gd name="connsiteY342" fmla="*/ 4960627 h 9144002"/>
                  <a:gd name="connsiteX343" fmla="*/ 79375 w 2149081"/>
                  <a:gd name="connsiteY343" fmla="*/ 4987616 h 9144002"/>
                  <a:gd name="connsiteX344" fmla="*/ 79375 w 2149081"/>
                  <a:gd name="connsiteY344" fmla="*/ 5429890 h 9144002"/>
                  <a:gd name="connsiteX345" fmla="*/ 106363 w 2149081"/>
                  <a:gd name="connsiteY345" fmla="*/ 5456878 h 9144002"/>
                  <a:gd name="connsiteX346" fmla="*/ 214312 w 2149081"/>
                  <a:gd name="connsiteY346" fmla="*/ 5456878 h 9144002"/>
                  <a:gd name="connsiteX347" fmla="*/ 241300 w 2149081"/>
                  <a:gd name="connsiteY347" fmla="*/ 5429890 h 9144002"/>
                  <a:gd name="connsiteX348" fmla="*/ 241300 w 2149081"/>
                  <a:gd name="connsiteY348" fmla="*/ 5321944 h 9144002"/>
                  <a:gd name="connsiteX349" fmla="*/ 214312 w 2149081"/>
                  <a:gd name="connsiteY349" fmla="*/ 5294956 h 9144002"/>
                  <a:gd name="connsiteX350" fmla="*/ 106363 w 2149081"/>
                  <a:gd name="connsiteY350" fmla="*/ 5294956 h 9144002"/>
                  <a:gd name="connsiteX351" fmla="*/ 79375 w 2149081"/>
                  <a:gd name="connsiteY351" fmla="*/ 5321944 h 9144002"/>
                  <a:gd name="connsiteX352" fmla="*/ 79375 w 2149081"/>
                  <a:gd name="connsiteY352" fmla="*/ 5764218 h 9144002"/>
                  <a:gd name="connsiteX353" fmla="*/ 106363 w 2149081"/>
                  <a:gd name="connsiteY353" fmla="*/ 5791206 h 9144002"/>
                  <a:gd name="connsiteX354" fmla="*/ 214312 w 2149081"/>
                  <a:gd name="connsiteY354" fmla="*/ 5791206 h 9144002"/>
                  <a:gd name="connsiteX355" fmla="*/ 241300 w 2149081"/>
                  <a:gd name="connsiteY355" fmla="*/ 5764218 h 9144002"/>
                  <a:gd name="connsiteX356" fmla="*/ 241300 w 2149081"/>
                  <a:gd name="connsiteY356" fmla="*/ 5656272 h 9144002"/>
                  <a:gd name="connsiteX357" fmla="*/ 214312 w 2149081"/>
                  <a:gd name="connsiteY357" fmla="*/ 5629282 h 9144002"/>
                  <a:gd name="connsiteX358" fmla="*/ 106363 w 2149081"/>
                  <a:gd name="connsiteY358" fmla="*/ 5629282 h 9144002"/>
                  <a:gd name="connsiteX359" fmla="*/ 79375 w 2149081"/>
                  <a:gd name="connsiteY359" fmla="*/ 5656272 h 9144002"/>
                  <a:gd name="connsiteX360" fmla="*/ 79375 w 2149081"/>
                  <a:gd name="connsiteY360" fmla="*/ 6098536 h 9144002"/>
                  <a:gd name="connsiteX361" fmla="*/ 106363 w 2149081"/>
                  <a:gd name="connsiteY361" fmla="*/ 6125524 h 9144002"/>
                  <a:gd name="connsiteX362" fmla="*/ 214312 w 2149081"/>
                  <a:gd name="connsiteY362" fmla="*/ 6125524 h 9144002"/>
                  <a:gd name="connsiteX363" fmla="*/ 241300 w 2149081"/>
                  <a:gd name="connsiteY363" fmla="*/ 6098536 h 9144002"/>
                  <a:gd name="connsiteX364" fmla="*/ 241300 w 2149081"/>
                  <a:gd name="connsiteY364" fmla="*/ 5990597 h 9144002"/>
                  <a:gd name="connsiteX365" fmla="*/ 214312 w 2149081"/>
                  <a:gd name="connsiteY365" fmla="*/ 5963609 h 9144002"/>
                  <a:gd name="connsiteX366" fmla="*/ 106363 w 2149081"/>
                  <a:gd name="connsiteY366" fmla="*/ 5963609 h 9144002"/>
                  <a:gd name="connsiteX367" fmla="*/ 79375 w 2149081"/>
                  <a:gd name="connsiteY367" fmla="*/ 5990597 h 9144002"/>
                  <a:gd name="connsiteX368" fmla="*/ 79375 w 2149081"/>
                  <a:gd name="connsiteY368" fmla="*/ 6432874 h 9144002"/>
                  <a:gd name="connsiteX369" fmla="*/ 106363 w 2149081"/>
                  <a:gd name="connsiteY369" fmla="*/ 6459862 h 9144002"/>
                  <a:gd name="connsiteX370" fmla="*/ 214312 w 2149081"/>
                  <a:gd name="connsiteY370" fmla="*/ 6459862 h 9144002"/>
                  <a:gd name="connsiteX371" fmla="*/ 241300 w 2149081"/>
                  <a:gd name="connsiteY371" fmla="*/ 6432874 h 9144002"/>
                  <a:gd name="connsiteX372" fmla="*/ 241300 w 2149081"/>
                  <a:gd name="connsiteY372" fmla="*/ 6324925 h 9144002"/>
                  <a:gd name="connsiteX373" fmla="*/ 214312 w 2149081"/>
                  <a:gd name="connsiteY373" fmla="*/ 6297937 h 9144002"/>
                  <a:gd name="connsiteX374" fmla="*/ 106363 w 2149081"/>
                  <a:gd name="connsiteY374" fmla="*/ 6297937 h 9144002"/>
                  <a:gd name="connsiteX375" fmla="*/ 79375 w 2149081"/>
                  <a:gd name="connsiteY375" fmla="*/ 6324925 h 9144002"/>
                  <a:gd name="connsiteX376" fmla="*/ 79375 w 2149081"/>
                  <a:gd name="connsiteY376" fmla="*/ 6767202 h 9144002"/>
                  <a:gd name="connsiteX377" fmla="*/ 106363 w 2149081"/>
                  <a:gd name="connsiteY377" fmla="*/ 6794190 h 9144002"/>
                  <a:gd name="connsiteX378" fmla="*/ 214312 w 2149081"/>
                  <a:gd name="connsiteY378" fmla="*/ 6794190 h 9144002"/>
                  <a:gd name="connsiteX379" fmla="*/ 241300 w 2149081"/>
                  <a:gd name="connsiteY379" fmla="*/ 6767202 h 9144002"/>
                  <a:gd name="connsiteX380" fmla="*/ 241300 w 2149081"/>
                  <a:gd name="connsiteY380" fmla="*/ 6659253 h 9144002"/>
                  <a:gd name="connsiteX381" fmla="*/ 214312 w 2149081"/>
                  <a:gd name="connsiteY381" fmla="*/ 6632265 h 9144002"/>
                  <a:gd name="connsiteX382" fmla="*/ 106363 w 2149081"/>
                  <a:gd name="connsiteY382" fmla="*/ 6632265 h 9144002"/>
                  <a:gd name="connsiteX383" fmla="*/ 79375 w 2149081"/>
                  <a:gd name="connsiteY383" fmla="*/ 6659253 h 9144002"/>
                  <a:gd name="connsiteX384" fmla="*/ 79375 w 2149081"/>
                  <a:gd name="connsiteY384" fmla="*/ 7101530 h 9144002"/>
                  <a:gd name="connsiteX385" fmla="*/ 106363 w 2149081"/>
                  <a:gd name="connsiteY385" fmla="*/ 7128518 h 9144002"/>
                  <a:gd name="connsiteX386" fmla="*/ 214312 w 2149081"/>
                  <a:gd name="connsiteY386" fmla="*/ 7128518 h 9144002"/>
                  <a:gd name="connsiteX387" fmla="*/ 241300 w 2149081"/>
                  <a:gd name="connsiteY387" fmla="*/ 7101530 h 9144002"/>
                  <a:gd name="connsiteX388" fmla="*/ 241300 w 2149081"/>
                  <a:gd name="connsiteY388" fmla="*/ 6993581 h 9144002"/>
                  <a:gd name="connsiteX389" fmla="*/ 214312 w 2149081"/>
                  <a:gd name="connsiteY389" fmla="*/ 6966593 h 9144002"/>
                  <a:gd name="connsiteX390" fmla="*/ 106363 w 2149081"/>
                  <a:gd name="connsiteY390" fmla="*/ 6966593 h 9144002"/>
                  <a:gd name="connsiteX391" fmla="*/ 79375 w 2149081"/>
                  <a:gd name="connsiteY391" fmla="*/ 6993581 h 9144002"/>
                  <a:gd name="connsiteX392" fmla="*/ 79375 w 2149081"/>
                  <a:gd name="connsiteY392" fmla="*/ 7435858 h 9144002"/>
                  <a:gd name="connsiteX393" fmla="*/ 106363 w 2149081"/>
                  <a:gd name="connsiteY393" fmla="*/ 7462846 h 9144002"/>
                  <a:gd name="connsiteX394" fmla="*/ 214312 w 2149081"/>
                  <a:gd name="connsiteY394" fmla="*/ 7462846 h 9144002"/>
                  <a:gd name="connsiteX395" fmla="*/ 241300 w 2149081"/>
                  <a:gd name="connsiteY395" fmla="*/ 7435858 h 9144002"/>
                  <a:gd name="connsiteX396" fmla="*/ 241300 w 2149081"/>
                  <a:gd name="connsiteY396" fmla="*/ 7327909 h 9144002"/>
                  <a:gd name="connsiteX397" fmla="*/ 214312 w 2149081"/>
                  <a:gd name="connsiteY397" fmla="*/ 7300921 h 9144002"/>
                  <a:gd name="connsiteX398" fmla="*/ 106363 w 2149081"/>
                  <a:gd name="connsiteY398" fmla="*/ 7300921 h 9144002"/>
                  <a:gd name="connsiteX399" fmla="*/ 79375 w 2149081"/>
                  <a:gd name="connsiteY399" fmla="*/ 7327909 h 9144002"/>
                  <a:gd name="connsiteX400" fmla="*/ 79375 w 2149081"/>
                  <a:gd name="connsiteY400" fmla="*/ 7770186 h 9144002"/>
                  <a:gd name="connsiteX401" fmla="*/ 106363 w 2149081"/>
                  <a:gd name="connsiteY401" fmla="*/ 7797174 h 9144002"/>
                  <a:gd name="connsiteX402" fmla="*/ 214312 w 2149081"/>
                  <a:gd name="connsiteY402" fmla="*/ 7797174 h 9144002"/>
                  <a:gd name="connsiteX403" fmla="*/ 241300 w 2149081"/>
                  <a:gd name="connsiteY403" fmla="*/ 7770186 h 9144002"/>
                  <a:gd name="connsiteX404" fmla="*/ 241300 w 2149081"/>
                  <a:gd name="connsiteY404" fmla="*/ 7662237 h 9144002"/>
                  <a:gd name="connsiteX405" fmla="*/ 214312 w 2149081"/>
                  <a:gd name="connsiteY405" fmla="*/ 7635249 h 9144002"/>
                  <a:gd name="connsiteX406" fmla="*/ 106363 w 2149081"/>
                  <a:gd name="connsiteY406" fmla="*/ 7635249 h 9144002"/>
                  <a:gd name="connsiteX407" fmla="*/ 79375 w 2149081"/>
                  <a:gd name="connsiteY407" fmla="*/ 7662237 h 9144002"/>
                  <a:gd name="connsiteX408" fmla="*/ 79375 w 2149081"/>
                  <a:gd name="connsiteY408" fmla="*/ 8104514 h 9144002"/>
                  <a:gd name="connsiteX409" fmla="*/ 106363 w 2149081"/>
                  <a:gd name="connsiteY409" fmla="*/ 8131502 h 9144002"/>
                  <a:gd name="connsiteX410" fmla="*/ 214312 w 2149081"/>
                  <a:gd name="connsiteY410" fmla="*/ 8131502 h 9144002"/>
                  <a:gd name="connsiteX411" fmla="*/ 241300 w 2149081"/>
                  <a:gd name="connsiteY411" fmla="*/ 8104514 h 9144002"/>
                  <a:gd name="connsiteX412" fmla="*/ 241300 w 2149081"/>
                  <a:gd name="connsiteY412" fmla="*/ 7996565 h 9144002"/>
                  <a:gd name="connsiteX413" fmla="*/ 214312 w 2149081"/>
                  <a:gd name="connsiteY413" fmla="*/ 7969577 h 9144002"/>
                  <a:gd name="connsiteX414" fmla="*/ 106363 w 2149081"/>
                  <a:gd name="connsiteY414" fmla="*/ 7969577 h 9144002"/>
                  <a:gd name="connsiteX415" fmla="*/ 79375 w 2149081"/>
                  <a:gd name="connsiteY415" fmla="*/ 7996565 h 9144002"/>
                  <a:gd name="connsiteX416" fmla="*/ 79375 w 2149081"/>
                  <a:gd name="connsiteY416" fmla="*/ 8438842 h 9144002"/>
                  <a:gd name="connsiteX417" fmla="*/ 106363 w 2149081"/>
                  <a:gd name="connsiteY417" fmla="*/ 8465830 h 9144002"/>
                  <a:gd name="connsiteX418" fmla="*/ 214312 w 2149081"/>
                  <a:gd name="connsiteY418" fmla="*/ 8465830 h 9144002"/>
                  <a:gd name="connsiteX419" fmla="*/ 241300 w 2149081"/>
                  <a:gd name="connsiteY419" fmla="*/ 8438842 h 9144002"/>
                  <a:gd name="connsiteX420" fmla="*/ 241300 w 2149081"/>
                  <a:gd name="connsiteY420" fmla="*/ 8330893 h 9144002"/>
                  <a:gd name="connsiteX421" fmla="*/ 214312 w 2149081"/>
                  <a:gd name="connsiteY421" fmla="*/ 8303905 h 9144002"/>
                  <a:gd name="connsiteX422" fmla="*/ 106363 w 2149081"/>
                  <a:gd name="connsiteY422" fmla="*/ 8303905 h 9144002"/>
                  <a:gd name="connsiteX423" fmla="*/ 79375 w 2149081"/>
                  <a:gd name="connsiteY423" fmla="*/ 8330893 h 9144002"/>
                  <a:gd name="connsiteX424" fmla="*/ 79375 w 2149081"/>
                  <a:gd name="connsiteY424" fmla="*/ 8773170 h 9144002"/>
                  <a:gd name="connsiteX425" fmla="*/ 106363 w 2149081"/>
                  <a:gd name="connsiteY425" fmla="*/ 8800158 h 9144002"/>
                  <a:gd name="connsiteX426" fmla="*/ 214312 w 2149081"/>
                  <a:gd name="connsiteY426" fmla="*/ 8800158 h 9144002"/>
                  <a:gd name="connsiteX427" fmla="*/ 241300 w 2149081"/>
                  <a:gd name="connsiteY427" fmla="*/ 8773170 h 9144002"/>
                  <a:gd name="connsiteX428" fmla="*/ 241300 w 2149081"/>
                  <a:gd name="connsiteY428" fmla="*/ 8665221 h 9144002"/>
                  <a:gd name="connsiteX429" fmla="*/ 214312 w 2149081"/>
                  <a:gd name="connsiteY429" fmla="*/ 8638233 h 9144002"/>
                  <a:gd name="connsiteX430" fmla="*/ 106363 w 2149081"/>
                  <a:gd name="connsiteY430" fmla="*/ 8638233 h 9144002"/>
                  <a:gd name="connsiteX431" fmla="*/ 79375 w 2149081"/>
                  <a:gd name="connsiteY431" fmla="*/ 8665221 h 9144002"/>
                  <a:gd name="connsiteX432" fmla="*/ 79375 w 2149081"/>
                  <a:gd name="connsiteY432" fmla="*/ 9107488 h 9144002"/>
                  <a:gd name="connsiteX433" fmla="*/ 106363 w 2149081"/>
                  <a:gd name="connsiteY433" fmla="*/ 9134476 h 9144002"/>
                  <a:gd name="connsiteX434" fmla="*/ 214312 w 2149081"/>
                  <a:gd name="connsiteY434" fmla="*/ 9134476 h 9144002"/>
                  <a:gd name="connsiteX435" fmla="*/ 241300 w 2149081"/>
                  <a:gd name="connsiteY435" fmla="*/ 9107488 h 9144002"/>
                  <a:gd name="connsiteX436" fmla="*/ 241300 w 2149081"/>
                  <a:gd name="connsiteY436" fmla="*/ 8999539 h 9144002"/>
                  <a:gd name="connsiteX437" fmla="*/ 214312 w 2149081"/>
                  <a:gd name="connsiteY437" fmla="*/ 8972551 h 9144002"/>
                  <a:gd name="connsiteX438" fmla="*/ 106363 w 2149081"/>
                  <a:gd name="connsiteY438" fmla="*/ 8972551 h 9144002"/>
                  <a:gd name="connsiteX439" fmla="*/ 79375 w 2149081"/>
                  <a:gd name="connsiteY439" fmla="*/ 8999539 h 9144002"/>
                  <a:gd name="connsiteX440" fmla="*/ 0 w 2149081"/>
                  <a:gd name="connsiteY440" fmla="*/ 9144001 h 9144002"/>
                  <a:gd name="connsiteX441" fmla="*/ 0 w 2149081"/>
                  <a:gd name="connsiteY441" fmla="*/ 6135049 h 9144002"/>
                  <a:gd name="connsiteX442" fmla="*/ 0 w 2149081"/>
                  <a:gd name="connsiteY442" fmla="*/ 2286005 h 9144002"/>
                  <a:gd name="connsiteX443" fmla="*/ 0 w 2149081"/>
                  <a:gd name="connsiteY443" fmla="*/ 0 h 9144002"/>
                  <a:gd name="connsiteX444" fmla="*/ 79375 w 2149081"/>
                  <a:gd name="connsiteY444" fmla="*/ 0 h 9144002"/>
                  <a:gd name="connsiteX445" fmla="*/ 79375 w 2149081"/>
                  <a:gd name="connsiteY445" fmla="*/ 80647 h 9144002"/>
                  <a:gd name="connsiteX446" fmla="*/ 106363 w 2149081"/>
                  <a:gd name="connsiteY446" fmla="*/ 107635 h 9144002"/>
                  <a:gd name="connsiteX447" fmla="*/ 214312 w 2149081"/>
                  <a:gd name="connsiteY447" fmla="*/ 107635 h 9144002"/>
                  <a:gd name="connsiteX448" fmla="*/ 241300 w 2149081"/>
                  <a:gd name="connsiteY448" fmla="*/ 80647 h 9144002"/>
                  <a:gd name="connsiteX449" fmla="*/ 241300 w 2149081"/>
                  <a:gd name="connsiteY449" fmla="*/ 0 h 9144002"/>
                  <a:gd name="connsiteX450" fmla="*/ 660395 w 2149081"/>
                  <a:gd name="connsiteY450" fmla="*/ 0 h 9144002"/>
                  <a:gd name="connsiteX451" fmla="*/ 1488686 w 2149081"/>
                  <a:gd name="connsiteY451" fmla="*/ 0 h 9144002"/>
                  <a:gd name="connsiteX452" fmla="*/ 1907781 w 2149081"/>
                  <a:gd name="connsiteY452" fmla="*/ 0 h 9144002"/>
                  <a:gd name="connsiteX453" fmla="*/ 1907781 w 2149081"/>
                  <a:gd name="connsiteY453" fmla="*/ 80647 h 9144002"/>
                  <a:gd name="connsiteX454" fmla="*/ 1934769 w 2149081"/>
                  <a:gd name="connsiteY454" fmla="*/ 107635 h 9144002"/>
                  <a:gd name="connsiteX455" fmla="*/ 2042718 w 2149081"/>
                  <a:gd name="connsiteY455" fmla="*/ 107635 h 9144002"/>
                  <a:gd name="connsiteX456" fmla="*/ 2069706 w 2149081"/>
                  <a:gd name="connsiteY456" fmla="*/ 80647 h 9144002"/>
                  <a:gd name="connsiteX457" fmla="*/ 2069706 w 2149081"/>
                  <a:gd name="connsiteY457" fmla="*/ 0 h 9144002"/>
                  <a:gd name="connsiteX458" fmla="*/ 2149081 w 2149081"/>
                  <a:gd name="connsiteY458" fmla="*/ 0 h 9144002"/>
                  <a:gd name="connsiteX459" fmla="*/ 2149081 w 2149081"/>
                  <a:gd name="connsiteY459" fmla="*/ 2286005 h 9144002"/>
                  <a:gd name="connsiteX460" fmla="*/ 2149081 w 2149081"/>
                  <a:gd name="connsiteY460" fmla="*/ 6135049 h 9144002"/>
                  <a:gd name="connsiteX461" fmla="*/ 2149081 w 2149081"/>
                  <a:gd name="connsiteY461" fmla="*/ 9144001 h 9144002"/>
                  <a:gd name="connsiteX462" fmla="*/ 1702842 w 2149081"/>
                  <a:gd name="connsiteY462" fmla="*/ 9144001 h 9144002"/>
                  <a:gd name="connsiteX463" fmla="*/ 1702842 w 2149081"/>
                  <a:gd name="connsiteY463" fmla="*/ 9144002 h 9144002"/>
                  <a:gd name="connsiteX464" fmla="*/ 1488686 w 2149081"/>
                  <a:gd name="connsiteY464" fmla="*/ 9144002 h 9144002"/>
                  <a:gd name="connsiteX465" fmla="*/ 1095378 w 2149081"/>
                  <a:gd name="connsiteY465" fmla="*/ 9144002 h 9144002"/>
                  <a:gd name="connsiteX466" fmla="*/ 1087043 w 2149081"/>
                  <a:gd name="connsiteY466" fmla="*/ 9144002 h 9144002"/>
                  <a:gd name="connsiteX467" fmla="*/ 1062038 w 2149081"/>
                  <a:gd name="connsiteY467" fmla="*/ 9144002 h 9144002"/>
                  <a:gd name="connsiteX468" fmla="*/ 1053703 w 2149081"/>
                  <a:gd name="connsiteY468" fmla="*/ 9144002 h 9144002"/>
                  <a:gd name="connsiteX469" fmla="*/ 660395 w 2149081"/>
                  <a:gd name="connsiteY469" fmla="*/ 9144002 h 9144002"/>
                  <a:gd name="connsiteX470" fmla="*/ 446239 w 2149081"/>
                  <a:gd name="connsiteY470" fmla="*/ 9144002 h 9144002"/>
                  <a:gd name="connsiteX471" fmla="*/ 446239 w 2149081"/>
                  <a:gd name="connsiteY471" fmla="*/ 9144001 h 914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</a:cxnLst>
                <a:rect l="l" t="t" r="r" b="b"/>
                <a:pathLst>
                  <a:path w="2149081" h="9144002">
                    <a:moveTo>
                      <a:pt x="1907781" y="414975"/>
                    </a:moveTo>
                    <a:cubicBezTo>
                      <a:pt x="1907781" y="429879"/>
                      <a:pt x="1919864" y="441963"/>
                      <a:pt x="1934769" y="441963"/>
                    </a:cubicBezTo>
                    <a:lnTo>
                      <a:pt x="2042718" y="441963"/>
                    </a:lnTo>
                    <a:cubicBezTo>
                      <a:pt x="2057623" y="441963"/>
                      <a:pt x="2069706" y="429879"/>
                      <a:pt x="2069706" y="414975"/>
                    </a:cubicBezTo>
                    <a:lnTo>
                      <a:pt x="2069706" y="307025"/>
                    </a:lnTo>
                    <a:cubicBezTo>
                      <a:pt x="2069706" y="292121"/>
                      <a:pt x="2057623" y="280037"/>
                      <a:pt x="2042718" y="280037"/>
                    </a:cubicBezTo>
                    <a:lnTo>
                      <a:pt x="1934769" y="280037"/>
                    </a:lnTo>
                    <a:cubicBezTo>
                      <a:pt x="1919864" y="280037"/>
                      <a:pt x="1907781" y="292121"/>
                      <a:pt x="1907781" y="307025"/>
                    </a:cubicBezTo>
                    <a:close/>
                    <a:moveTo>
                      <a:pt x="1907781" y="749302"/>
                    </a:moveTo>
                    <a:cubicBezTo>
                      <a:pt x="1907781" y="764207"/>
                      <a:pt x="1919864" y="776290"/>
                      <a:pt x="1934769" y="776290"/>
                    </a:cubicBezTo>
                    <a:lnTo>
                      <a:pt x="2042718" y="776290"/>
                    </a:lnTo>
                    <a:cubicBezTo>
                      <a:pt x="2057623" y="776290"/>
                      <a:pt x="2069706" y="764207"/>
                      <a:pt x="2069706" y="749302"/>
                    </a:cubicBezTo>
                    <a:lnTo>
                      <a:pt x="2069706" y="641353"/>
                    </a:lnTo>
                    <a:cubicBezTo>
                      <a:pt x="2069706" y="626449"/>
                      <a:pt x="2057623" y="614365"/>
                      <a:pt x="2042718" y="614365"/>
                    </a:cubicBezTo>
                    <a:lnTo>
                      <a:pt x="1934769" y="614365"/>
                    </a:lnTo>
                    <a:cubicBezTo>
                      <a:pt x="1919864" y="614365"/>
                      <a:pt x="1907781" y="626449"/>
                      <a:pt x="1907781" y="641353"/>
                    </a:cubicBezTo>
                    <a:close/>
                    <a:moveTo>
                      <a:pt x="1907781" y="1083631"/>
                    </a:moveTo>
                    <a:cubicBezTo>
                      <a:pt x="1907781" y="1098535"/>
                      <a:pt x="1919864" y="1110618"/>
                      <a:pt x="1934769" y="1110618"/>
                    </a:cubicBezTo>
                    <a:lnTo>
                      <a:pt x="2042718" y="1110618"/>
                    </a:lnTo>
                    <a:cubicBezTo>
                      <a:pt x="2057623" y="1110618"/>
                      <a:pt x="2069706" y="1098535"/>
                      <a:pt x="2069706" y="1083631"/>
                    </a:cubicBezTo>
                    <a:lnTo>
                      <a:pt x="2069706" y="975681"/>
                    </a:lnTo>
                    <a:cubicBezTo>
                      <a:pt x="2069706" y="960776"/>
                      <a:pt x="2057623" y="948693"/>
                      <a:pt x="2042718" y="948693"/>
                    </a:cubicBezTo>
                    <a:lnTo>
                      <a:pt x="1934769" y="948693"/>
                    </a:lnTo>
                    <a:cubicBezTo>
                      <a:pt x="1919864" y="948693"/>
                      <a:pt x="1907781" y="960776"/>
                      <a:pt x="1907781" y="975681"/>
                    </a:cubicBezTo>
                    <a:close/>
                    <a:moveTo>
                      <a:pt x="1907781" y="1417958"/>
                    </a:moveTo>
                    <a:cubicBezTo>
                      <a:pt x="1907781" y="1432862"/>
                      <a:pt x="1919864" y="1444947"/>
                      <a:pt x="1934769" y="1444947"/>
                    </a:cubicBezTo>
                    <a:lnTo>
                      <a:pt x="2042718" y="1444947"/>
                    </a:lnTo>
                    <a:cubicBezTo>
                      <a:pt x="2057623" y="1444947"/>
                      <a:pt x="2069706" y="1432862"/>
                      <a:pt x="2069706" y="1417958"/>
                    </a:cubicBezTo>
                    <a:lnTo>
                      <a:pt x="2069706" y="1310009"/>
                    </a:lnTo>
                    <a:cubicBezTo>
                      <a:pt x="2069706" y="1295105"/>
                      <a:pt x="2057623" y="1283022"/>
                      <a:pt x="2042718" y="1283022"/>
                    </a:cubicBezTo>
                    <a:lnTo>
                      <a:pt x="1934769" y="1283022"/>
                    </a:lnTo>
                    <a:cubicBezTo>
                      <a:pt x="1919864" y="1283022"/>
                      <a:pt x="1907781" y="1295105"/>
                      <a:pt x="1907781" y="1310009"/>
                    </a:cubicBezTo>
                    <a:close/>
                    <a:moveTo>
                      <a:pt x="1907781" y="1752287"/>
                    </a:moveTo>
                    <a:cubicBezTo>
                      <a:pt x="1907781" y="1767191"/>
                      <a:pt x="1919864" y="1779275"/>
                      <a:pt x="1934769" y="1779275"/>
                    </a:cubicBezTo>
                    <a:lnTo>
                      <a:pt x="2042718" y="1779275"/>
                    </a:lnTo>
                    <a:cubicBezTo>
                      <a:pt x="2057623" y="1779275"/>
                      <a:pt x="2069706" y="1767191"/>
                      <a:pt x="2069706" y="1752287"/>
                    </a:cubicBezTo>
                    <a:lnTo>
                      <a:pt x="2069706" y="1644336"/>
                    </a:lnTo>
                    <a:cubicBezTo>
                      <a:pt x="2069706" y="1629431"/>
                      <a:pt x="2057623" y="1617348"/>
                      <a:pt x="2042718" y="1617348"/>
                    </a:cubicBezTo>
                    <a:lnTo>
                      <a:pt x="1934769" y="1617348"/>
                    </a:lnTo>
                    <a:cubicBezTo>
                      <a:pt x="1919864" y="1617348"/>
                      <a:pt x="1907781" y="1629431"/>
                      <a:pt x="1907781" y="1644336"/>
                    </a:cubicBezTo>
                    <a:close/>
                    <a:moveTo>
                      <a:pt x="1907781" y="2086613"/>
                    </a:moveTo>
                    <a:cubicBezTo>
                      <a:pt x="1907781" y="2101518"/>
                      <a:pt x="1919864" y="2113601"/>
                      <a:pt x="1934769" y="2113601"/>
                    </a:cubicBezTo>
                    <a:lnTo>
                      <a:pt x="2042718" y="2113601"/>
                    </a:lnTo>
                    <a:cubicBezTo>
                      <a:pt x="2057623" y="2113601"/>
                      <a:pt x="2069706" y="2101518"/>
                      <a:pt x="2069706" y="2086613"/>
                    </a:cubicBezTo>
                    <a:lnTo>
                      <a:pt x="2069706" y="1978664"/>
                    </a:lnTo>
                    <a:cubicBezTo>
                      <a:pt x="2069706" y="1963759"/>
                      <a:pt x="2057623" y="1951675"/>
                      <a:pt x="2042718" y="1951675"/>
                    </a:cubicBezTo>
                    <a:lnTo>
                      <a:pt x="1934769" y="1951675"/>
                    </a:lnTo>
                    <a:cubicBezTo>
                      <a:pt x="1919864" y="1951675"/>
                      <a:pt x="1907781" y="1963759"/>
                      <a:pt x="1907781" y="1978664"/>
                    </a:cubicBezTo>
                    <a:close/>
                    <a:moveTo>
                      <a:pt x="1907781" y="2420941"/>
                    </a:moveTo>
                    <a:cubicBezTo>
                      <a:pt x="1907781" y="2435846"/>
                      <a:pt x="1919864" y="2447929"/>
                      <a:pt x="1934769" y="2447929"/>
                    </a:cubicBezTo>
                    <a:lnTo>
                      <a:pt x="2042718" y="2447929"/>
                    </a:lnTo>
                    <a:cubicBezTo>
                      <a:pt x="2057623" y="2447929"/>
                      <a:pt x="2069706" y="2435846"/>
                      <a:pt x="2069706" y="2420941"/>
                    </a:cubicBezTo>
                    <a:lnTo>
                      <a:pt x="2069706" y="2312993"/>
                    </a:lnTo>
                    <a:cubicBezTo>
                      <a:pt x="2069706" y="2298088"/>
                      <a:pt x="2057623" y="2286005"/>
                      <a:pt x="2042718" y="2286005"/>
                    </a:cubicBezTo>
                    <a:lnTo>
                      <a:pt x="2042720" y="2286005"/>
                    </a:lnTo>
                    <a:lnTo>
                      <a:pt x="2042718" y="2286004"/>
                    </a:lnTo>
                    <a:lnTo>
                      <a:pt x="1934769" y="2286004"/>
                    </a:lnTo>
                    <a:lnTo>
                      <a:pt x="1934766" y="2286005"/>
                    </a:lnTo>
                    <a:lnTo>
                      <a:pt x="1934769" y="2286005"/>
                    </a:lnTo>
                    <a:cubicBezTo>
                      <a:pt x="1919864" y="2286005"/>
                      <a:pt x="1907781" y="2298088"/>
                      <a:pt x="1907781" y="2312993"/>
                    </a:cubicBezTo>
                    <a:close/>
                    <a:moveTo>
                      <a:pt x="1907781" y="2755266"/>
                    </a:moveTo>
                    <a:cubicBezTo>
                      <a:pt x="1907781" y="2770171"/>
                      <a:pt x="1919864" y="2782254"/>
                      <a:pt x="1934769" y="2782254"/>
                    </a:cubicBezTo>
                    <a:lnTo>
                      <a:pt x="2042718" y="2782254"/>
                    </a:lnTo>
                    <a:cubicBezTo>
                      <a:pt x="2057623" y="2782254"/>
                      <a:pt x="2069706" y="2770171"/>
                      <a:pt x="2069706" y="2755266"/>
                    </a:cubicBezTo>
                    <a:lnTo>
                      <a:pt x="2069706" y="2647321"/>
                    </a:lnTo>
                    <a:cubicBezTo>
                      <a:pt x="2069706" y="2632416"/>
                      <a:pt x="2057623" y="2620333"/>
                      <a:pt x="2042718" y="2620333"/>
                    </a:cubicBezTo>
                    <a:lnTo>
                      <a:pt x="1934769" y="2620333"/>
                    </a:lnTo>
                    <a:cubicBezTo>
                      <a:pt x="1919864" y="2620333"/>
                      <a:pt x="1907781" y="2632416"/>
                      <a:pt x="1907781" y="2647321"/>
                    </a:cubicBezTo>
                    <a:close/>
                    <a:moveTo>
                      <a:pt x="1907781" y="3089594"/>
                    </a:moveTo>
                    <a:cubicBezTo>
                      <a:pt x="1907781" y="3104499"/>
                      <a:pt x="1919864" y="3116582"/>
                      <a:pt x="1934769" y="3116582"/>
                    </a:cubicBezTo>
                    <a:lnTo>
                      <a:pt x="2042718" y="3116582"/>
                    </a:lnTo>
                    <a:cubicBezTo>
                      <a:pt x="2057623" y="3116582"/>
                      <a:pt x="2069706" y="3104499"/>
                      <a:pt x="2069706" y="3089594"/>
                    </a:cubicBezTo>
                    <a:lnTo>
                      <a:pt x="2069706" y="2981649"/>
                    </a:lnTo>
                    <a:cubicBezTo>
                      <a:pt x="2069706" y="2966744"/>
                      <a:pt x="2057623" y="2954661"/>
                      <a:pt x="2042718" y="2954661"/>
                    </a:cubicBezTo>
                    <a:lnTo>
                      <a:pt x="1934769" y="2954661"/>
                    </a:lnTo>
                    <a:cubicBezTo>
                      <a:pt x="1919864" y="2954661"/>
                      <a:pt x="1907781" y="2966744"/>
                      <a:pt x="1907781" y="2981649"/>
                    </a:cubicBezTo>
                    <a:close/>
                    <a:moveTo>
                      <a:pt x="1907781" y="3423922"/>
                    </a:moveTo>
                    <a:cubicBezTo>
                      <a:pt x="1907781" y="3438827"/>
                      <a:pt x="1919864" y="3450910"/>
                      <a:pt x="1934769" y="3450910"/>
                    </a:cubicBezTo>
                    <a:lnTo>
                      <a:pt x="2042718" y="3450910"/>
                    </a:lnTo>
                    <a:cubicBezTo>
                      <a:pt x="2057623" y="3450910"/>
                      <a:pt x="2069706" y="3438827"/>
                      <a:pt x="2069706" y="3423922"/>
                    </a:cubicBezTo>
                    <a:lnTo>
                      <a:pt x="2069706" y="3315977"/>
                    </a:lnTo>
                    <a:cubicBezTo>
                      <a:pt x="2069706" y="3301072"/>
                      <a:pt x="2057623" y="3288989"/>
                      <a:pt x="2042718" y="3288989"/>
                    </a:cubicBezTo>
                    <a:lnTo>
                      <a:pt x="1934769" y="3288989"/>
                    </a:lnTo>
                    <a:cubicBezTo>
                      <a:pt x="1919864" y="3288989"/>
                      <a:pt x="1907781" y="3301072"/>
                      <a:pt x="1907781" y="3315977"/>
                    </a:cubicBezTo>
                    <a:close/>
                    <a:moveTo>
                      <a:pt x="1907781" y="3758250"/>
                    </a:moveTo>
                    <a:cubicBezTo>
                      <a:pt x="1907781" y="3773155"/>
                      <a:pt x="1919864" y="3785238"/>
                      <a:pt x="1934769" y="3785238"/>
                    </a:cubicBezTo>
                    <a:lnTo>
                      <a:pt x="2042718" y="3785238"/>
                    </a:lnTo>
                    <a:cubicBezTo>
                      <a:pt x="2057623" y="3785238"/>
                      <a:pt x="2069706" y="3773155"/>
                      <a:pt x="2069706" y="3758250"/>
                    </a:cubicBezTo>
                    <a:lnTo>
                      <a:pt x="2069706" y="3650305"/>
                    </a:lnTo>
                    <a:cubicBezTo>
                      <a:pt x="2069706" y="3635400"/>
                      <a:pt x="2057623" y="3623317"/>
                      <a:pt x="2042718" y="3623317"/>
                    </a:cubicBezTo>
                    <a:lnTo>
                      <a:pt x="1934769" y="3623317"/>
                    </a:lnTo>
                    <a:cubicBezTo>
                      <a:pt x="1919864" y="3623317"/>
                      <a:pt x="1907781" y="3635400"/>
                      <a:pt x="1907781" y="3650305"/>
                    </a:cubicBezTo>
                    <a:close/>
                    <a:moveTo>
                      <a:pt x="1907781" y="4092578"/>
                    </a:moveTo>
                    <a:cubicBezTo>
                      <a:pt x="1907781" y="4107483"/>
                      <a:pt x="1919864" y="4119566"/>
                      <a:pt x="1934769" y="4119566"/>
                    </a:cubicBezTo>
                    <a:lnTo>
                      <a:pt x="2042718" y="4119566"/>
                    </a:lnTo>
                    <a:cubicBezTo>
                      <a:pt x="2057623" y="4119566"/>
                      <a:pt x="2069706" y="4107483"/>
                      <a:pt x="2069706" y="4092578"/>
                    </a:cubicBezTo>
                    <a:lnTo>
                      <a:pt x="2069706" y="3984633"/>
                    </a:lnTo>
                    <a:cubicBezTo>
                      <a:pt x="2069706" y="3969728"/>
                      <a:pt x="2057623" y="3957645"/>
                      <a:pt x="2042718" y="3957645"/>
                    </a:cubicBezTo>
                    <a:lnTo>
                      <a:pt x="1934769" y="3957645"/>
                    </a:lnTo>
                    <a:cubicBezTo>
                      <a:pt x="1919864" y="3957645"/>
                      <a:pt x="1907781" y="3969728"/>
                      <a:pt x="1907781" y="3984633"/>
                    </a:cubicBezTo>
                    <a:close/>
                    <a:moveTo>
                      <a:pt x="1907781" y="4426906"/>
                    </a:moveTo>
                    <a:cubicBezTo>
                      <a:pt x="1907781" y="4441811"/>
                      <a:pt x="1919864" y="4453894"/>
                      <a:pt x="1934769" y="4453894"/>
                    </a:cubicBezTo>
                    <a:lnTo>
                      <a:pt x="2042718" y="4453894"/>
                    </a:lnTo>
                    <a:cubicBezTo>
                      <a:pt x="2057623" y="4453894"/>
                      <a:pt x="2069706" y="4441811"/>
                      <a:pt x="2069706" y="4426906"/>
                    </a:cubicBezTo>
                    <a:lnTo>
                      <a:pt x="2069706" y="4318961"/>
                    </a:lnTo>
                    <a:cubicBezTo>
                      <a:pt x="2069706" y="4304057"/>
                      <a:pt x="2057623" y="4291974"/>
                      <a:pt x="2042718" y="4291974"/>
                    </a:cubicBezTo>
                    <a:lnTo>
                      <a:pt x="1934769" y="4291974"/>
                    </a:lnTo>
                    <a:cubicBezTo>
                      <a:pt x="1919864" y="4291974"/>
                      <a:pt x="1907781" y="4304057"/>
                      <a:pt x="1907781" y="4318961"/>
                    </a:cubicBezTo>
                    <a:close/>
                    <a:moveTo>
                      <a:pt x="1907781" y="4761234"/>
                    </a:moveTo>
                    <a:cubicBezTo>
                      <a:pt x="1907781" y="4776139"/>
                      <a:pt x="1919864" y="4788222"/>
                      <a:pt x="1934769" y="4788222"/>
                    </a:cubicBezTo>
                    <a:lnTo>
                      <a:pt x="2042718" y="4788222"/>
                    </a:lnTo>
                    <a:cubicBezTo>
                      <a:pt x="2057623" y="4788222"/>
                      <a:pt x="2069706" y="4776139"/>
                      <a:pt x="2069706" y="4761234"/>
                    </a:cubicBezTo>
                    <a:lnTo>
                      <a:pt x="2069706" y="4653288"/>
                    </a:lnTo>
                    <a:cubicBezTo>
                      <a:pt x="2069706" y="4638383"/>
                      <a:pt x="2057623" y="4626300"/>
                      <a:pt x="2042718" y="4626300"/>
                    </a:cubicBezTo>
                    <a:lnTo>
                      <a:pt x="1934769" y="4626300"/>
                    </a:lnTo>
                    <a:cubicBezTo>
                      <a:pt x="1919864" y="4626300"/>
                      <a:pt x="1907781" y="4638383"/>
                      <a:pt x="1907781" y="4653288"/>
                    </a:cubicBezTo>
                    <a:close/>
                    <a:moveTo>
                      <a:pt x="1907781" y="5095562"/>
                    </a:moveTo>
                    <a:cubicBezTo>
                      <a:pt x="1907781" y="5110467"/>
                      <a:pt x="1919864" y="5122550"/>
                      <a:pt x="1934769" y="5122550"/>
                    </a:cubicBezTo>
                    <a:lnTo>
                      <a:pt x="2042718" y="5122550"/>
                    </a:lnTo>
                    <a:cubicBezTo>
                      <a:pt x="2057623" y="5122550"/>
                      <a:pt x="2069706" y="5110467"/>
                      <a:pt x="2069706" y="5095562"/>
                    </a:cubicBezTo>
                    <a:lnTo>
                      <a:pt x="2069706" y="4987616"/>
                    </a:lnTo>
                    <a:cubicBezTo>
                      <a:pt x="2069706" y="4972711"/>
                      <a:pt x="2057623" y="4960627"/>
                      <a:pt x="2042718" y="4960627"/>
                    </a:cubicBezTo>
                    <a:lnTo>
                      <a:pt x="1934769" y="4960627"/>
                    </a:lnTo>
                    <a:cubicBezTo>
                      <a:pt x="1919864" y="4960627"/>
                      <a:pt x="1907781" y="4972711"/>
                      <a:pt x="1907781" y="4987616"/>
                    </a:cubicBezTo>
                    <a:close/>
                    <a:moveTo>
                      <a:pt x="1907781" y="5429890"/>
                    </a:moveTo>
                    <a:cubicBezTo>
                      <a:pt x="1907781" y="5444795"/>
                      <a:pt x="1919864" y="5456878"/>
                      <a:pt x="1934769" y="5456878"/>
                    </a:cubicBezTo>
                    <a:lnTo>
                      <a:pt x="2042718" y="5456878"/>
                    </a:lnTo>
                    <a:cubicBezTo>
                      <a:pt x="2057623" y="5456878"/>
                      <a:pt x="2069706" y="5444795"/>
                      <a:pt x="2069706" y="5429890"/>
                    </a:cubicBezTo>
                    <a:lnTo>
                      <a:pt x="2069706" y="5321944"/>
                    </a:lnTo>
                    <a:cubicBezTo>
                      <a:pt x="2069706" y="5307039"/>
                      <a:pt x="2057623" y="5294956"/>
                      <a:pt x="2042718" y="5294956"/>
                    </a:cubicBezTo>
                    <a:lnTo>
                      <a:pt x="1934769" y="5294956"/>
                    </a:lnTo>
                    <a:cubicBezTo>
                      <a:pt x="1919864" y="5294956"/>
                      <a:pt x="1907781" y="5307039"/>
                      <a:pt x="1907781" y="5321944"/>
                    </a:cubicBezTo>
                    <a:close/>
                    <a:moveTo>
                      <a:pt x="1907781" y="5764218"/>
                    </a:moveTo>
                    <a:cubicBezTo>
                      <a:pt x="1907781" y="5779123"/>
                      <a:pt x="1919864" y="5791206"/>
                      <a:pt x="1934769" y="5791206"/>
                    </a:cubicBezTo>
                    <a:lnTo>
                      <a:pt x="2042718" y="5791206"/>
                    </a:lnTo>
                    <a:cubicBezTo>
                      <a:pt x="2057623" y="5791206"/>
                      <a:pt x="2069706" y="5779123"/>
                      <a:pt x="2069706" y="5764218"/>
                    </a:cubicBezTo>
                    <a:lnTo>
                      <a:pt x="2069706" y="5656272"/>
                    </a:lnTo>
                    <a:cubicBezTo>
                      <a:pt x="2069706" y="5641365"/>
                      <a:pt x="2057623" y="5629282"/>
                      <a:pt x="2042718" y="5629282"/>
                    </a:cubicBezTo>
                    <a:lnTo>
                      <a:pt x="1934769" y="5629282"/>
                    </a:lnTo>
                    <a:cubicBezTo>
                      <a:pt x="1919864" y="5629282"/>
                      <a:pt x="1907781" y="5641365"/>
                      <a:pt x="1907781" y="5656272"/>
                    </a:cubicBezTo>
                    <a:close/>
                    <a:moveTo>
                      <a:pt x="1907781" y="6098536"/>
                    </a:moveTo>
                    <a:cubicBezTo>
                      <a:pt x="1907781" y="6113441"/>
                      <a:pt x="1919864" y="6125524"/>
                      <a:pt x="1934769" y="6125524"/>
                    </a:cubicBezTo>
                    <a:lnTo>
                      <a:pt x="2042718" y="6125524"/>
                    </a:lnTo>
                    <a:cubicBezTo>
                      <a:pt x="2057623" y="6125524"/>
                      <a:pt x="2069706" y="6113441"/>
                      <a:pt x="2069706" y="6098536"/>
                    </a:cubicBezTo>
                    <a:lnTo>
                      <a:pt x="2069706" y="5990597"/>
                    </a:lnTo>
                    <a:cubicBezTo>
                      <a:pt x="2069706" y="5975692"/>
                      <a:pt x="2057623" y="5963609"/>
                      <a:pt x="2042718" y="5963609"/>
                    </a:cubicBezTo>
                    <a:lnTo>
                      <a:pt x="1934769" y="5963609"/>
                    </a:lnTo>
                    <a:cubicBezTo>
                      <a:pt x="1919864" y="5963609"/>
                      <a:pt x="1907781" y="5975692"/>
                      <a:pt x="1907781" y="5990597"/>
                    </a:cubicBezTo>
                    <a:close/>
                    <a:moveTo>
                      <a:pt x="1907781" y="6432874"/>
                    </a:moveTo>
                    <a:cubicBezTo>
                      <a:pt x="1907781" y="6447779"/>
                      <a:pt x="1919864" y="6459862"/>
                      <a:pt x="1934769" y="6459862"/>
                    </a:cubicBezTo>
                    <a:lnTo>
                      <a:pt x="2042718" y="6459862"/>
                    </a:lnTo>
                    <a:cubicBezTo>
                      <a:pt x="2057623" y="6459862"/>
                      <a:pt x="2069706" y="6447779"/>
                      <a:pt x="2069706" y="6432874"/>
                    </a:cubicBezTo>
                    <a:lnTo>
                      <a:pt x="2069706" y="6324925"/>
                    </a:lnTo>
                    <a:cubicBezTo>
                      <a:pt x="2069706" y="6310020"/>
                      <a:pt x="2057623" y="6297937"/>
                      <a:pt x="2042718" y="6297937"/>
                    </a:cubicBezTo>
                    <a:lnTo>
                      <a:pt x="1934769" y="6297937"/>
                    </a:lnTo>
                    <a:cubicBezTo>
                      <a:pt x="1919864" y="6297937"/>
                      <a:pt x="1907781" y="6310020"/>
                      <a:pt x="1907781" y="6324925"/>
                    </a:cubicBezTo>
                    <a:close/>
                    <a:moveTo>
                      <a:pt x="1907781" y="6767202"/>
                    </a:moveTo>
                    <a:cubicBezTo>
                      <a:pt x="1907781" y="6782107"/>
                      <a:pt x="1919864" y="6794190"/>
                      <a:pt x="1934769" y="6794190"/>
                    </a:cubicBezTo>
                    <a:lnTo>
                      <a:pt x="2042718" y="6794190"/>
                    </a:lnTo>
                    <a:cubicBezTo>
                      <a:pt x="2057623" y="6794190"/>
                      <a:pt x="2069706" y="6782107"/>
                      <a:pt x="2069706" y="6767202"/>
                    </a:cubicBezTo>
                    <a:lnTo>
                      <a:pt x="2069706" y="6659253"/>
                    </a:lnTo>
                    <a:cubicBezTo>
                      <a:pt x="2069706" y="6644348"/>
                      <a:pt x="2057623" y="6632265"/>
                      <a:pt x="2042718" y="6632265"/>
                    </a:cubicBezTo>
                    <a:lnTo>
                      <a:pt x="1934769" y="6632265"/>
                    </a:lnTo>
                    <a:cubicBezTo>
                      <a:pt x="1919864" y="6632265"/>
                      <a:pt x="1907781" y="6644348"/>
                      <a:pt x="1907781" y="6659253"/>
                    </a:cubicBezTo>
                    <a:close/>
                    <a:moveTo>
                      <a:pt x="1907781" y="7101530"/>
                    </a:moveTo>
                    <a:cubicBezTo>
                      <a:pt x="1907781" y="7116435"/>
                      <a:pt x="1919864" y="7128518"/>
                      <a:pt x="1934769" y="7128518"/>
                    </a:cubicBezTo>
                    <a:lnTo>
                      <a:pt x="2042718" y="7128518"/>
                    </a:lnTo>
                    <a:cubicBezTo>
                      <a:pt x="2057623" y="7128518"/>
                      <a:pt x="2069706" y="7116435"/>
                      <a:pt x="2069706" y="7101530"/>
                    </a:cubicBezTo>
                    <a:lnTo>
                      <a:pt x="2069706" y="6993581"/>
                    </a:lnTo>
                    <a:cubicBezTo>
                      <a:pt x="2069706" y="6978676"/>
                      <a:pt x="2057623" y="6966593"/>
                      <a:pt x="2042718" y="6966593"/>
                    </a:cubicBezTo>
                    <a:lnTo>
                      <a:pt x="1934769" y="6966593"/>
                    </a:lnTo>
                    <a:cubicBezTo>
                      <a:pt x="1919864" y="6966593"/>
                      <a:pt x="1907781" y="6978676"/>
                      <a:pt x="1907781" y="6993581"/>
                    </a:cubicBezTo>
                    <a:close/>
                    <a:moveTo>
                      <a:pt x="1907781" y="7435858"/>
                    </a:moveTo>
                    <a:cubicBezTo>
                      <a:pt x="1907781" y="7450763"/>
                      <a:pt x="1919864" y="7462846"/>
                      <a:pt x="1934769" y="7462846"/>
                    </a:cubicBezTo>
                    <a:lnTo>
                      <a:pt x="2042718" y="7462846"/>
                    </a:lnTo>
                    <a:cubicBezTo>
                      <a:pt x="2057623" y="7462846"/>
                      <a:pt x="2069706" y="7450763"/>
                      <a:pt x="2069706" y="7435858"/>
                    </a:cubicBezTo>
                    <a:lnTo>
                      <a:pt x="2069706" y="7327909"/>
                    </a:lnTo>
                    <a:cubicBezTo>
                      <a:pt x="2069706" y="7313004"/>
                      <a:pt x="2057623" y="7300921"/>
                      <a:pt x="2042718" y="7300921"/>
                    </a:cubicBezTo>
                    <a:lnTo>
                      <a:pt x="1934769" y="7300921"/>
                    </a:lnTo>
                    <a:cubicBezTo>
                      <a:pt x="1919864" y="7300921"/>
                      <a:pt x="1907781" y="7313004"/>
                      <a:pt x="1907781" y="7327909"/>
                    </a:cubicBezTo>
                    <a:close/>
                    <a:moveTo>
                      <a:pt x="1907781" y="7770186"/>
                    </a:moveTo>
                    <a:cubicBezTo>
                      <a:pt x="1907781" y="7785091"/>
                      <a:pt x="1919864" y="7797174"/>
                      <a:pt x="1934769" y="7797174"/>
                    </a:cubicBezTo>
                    <a:lnTo>
                      <a:pt x="2042718" y="7797174"/>
                    </a:lnTo>
                    <a:cubicBezTo>
                      <a:pt x="2057623" y="7797174"/>
                      <a:pt x="2069706" y="7785091"/>
                      <a:pt x="2069706" y="7770186"/>
                    </a:cubicBezTo>
                    <a:lnTo>
                      <a:pt x="2069706" y="7662237"/>
                    </a:lnTo>
                    <a:cubicBezTo>
                      <a:pt x="2069706" y="7647332"/>
                      <a:pt x="2057623" y="7635249"/>
                      <a:pt x="2042718" y="7635249"/>
                    </a:cubicBezTo>
                    <a:lnTo>
                      <a:pt x="1934769" y="7635249"/>
                    </a:lnTo>
                    <a:cubicBezTo>
                      <a:pt x="1919864" y="7635249"/>
                      <a:pt x="1907781" y="7647332"/>
                      <a:pt x="1907781" y="7662237"/>
                    </a:cubicBezTo>
                    <a:close/>
                    <a:moveTo>
                      <a:pt x="1907781" y="8104514"/>
                    </a:moveTo>
                    <a:cubicBezTo>
                      <a:pt x="1907781" y="8119419"/>
                      <a:pt x="1919864" y="8131502"/>
                      <a:pt x="1934769" y="8131502"/>
                    </a:cubicBezTo>
                    <a:lnTo>
                      <a:pt x="2042718" y="8131502"/>
                    </a:lnTo>
                    <a:cubicBezTo>
                      <a:pt x="2057623" y="8131502"/>
                      <a:pt x="2069706" y="8119419"/>
                      <a:pt x="2069706" y="8104514"/>
                    </a:cubicBezTo>
                    <a:lnTo>
                      <a:pt x="2069706" y="7996565"/>
                    </a:lnTo>
                    <a:cubicBezTo>
                      <a:pt x="2069706" y="7981660"/>
                      <a:pt x="2057623" y="7969577"/>
                      <a:pt x="2042718" y="7969577"/>
                    </a:cubicBezTo>
                    <a:lnTo>
                      <a:pt x="1934769" y="7969577"/>
                    </a:lnTo>
                    <a:cubicBezTo>
                      <a:pt x="1919864" y="7969577"/>
                      <a:pt x="1907781" y="7981660"/>
                      <a:pt x="1907781" y="7996565"/>
                    </a:cubicBezTo>
                    <a:close/>
                    <a:moveTo>
                      <a:pt x="1907781" y="8438842"/>
                    </a:moveTo>
                    <a:cubicBezTo>
                      <a:pt x="1907781" y="8453747"/>
                      <a:pt x="1919864" y="8465830"/>
                      <a:pt x="1934769" y="8465830"/>
                    </a:cubicBezTo>
                    <a:lnTo>
                      <a:pt x="2042718" y="8465830"/>
                    </a:lnTo>
                    <a:cubicBezTo>
                      <a:pt x="2057623" y="8465830"/>
                      <a:pt x="2069706" y="8453747"/>
                      <a:pt x="2069706" y="8438842"/>
                    </a:cubicBezTo>
                    <a:lnTo>
                      <a:pt x="2069706" y="8330893"/>
                    </a:lnTo>
                    <a:cubicBezTo>
                      <a:pt x="2069706" y="8315988"/>
                      <a:pt x="2057623" y="8303905"/>
                      <a:pt x="2042718" y="8303905"/>
                    </a:cubicBezTo>
                    <a:lnTo>
                      <a:pt x="1934769" y="8303905"/>
                    </a:lnTo>
                    <a:cubicBezTo>
                      <a:pt x="1919864" y="8303905"/>
                      <a:pt x="1907781" y="8315988"/>
                      <a:pt x="1907781" y="8330893"/>
                    </a:cubicBezTo>
                    <a:close/>
                    <a:moveTo>
                      <a:pt x="1907781" y="8773170"/>
                    </a:moveTo>
                    <a:cubicBezTo>
                      <a:pt x="1907781" y="8788075"/>
                      <a:pt x="1919864" y="8800158"/>
                      <a:pt x="1934769" y="8800158"/>
                    </a:cubicBezTo>
                    <a:lnTo>
                      <a:pt x="2042718" y="8800158"/>
                    </a:lnTo>
                    <a:cubicBezTo>
                      <a:pt x="2057623" y="8800158"/>
                      <a:pt x="2069706" y="8788075"/>
                      <a:pt x="2069706" y="8773170"/>
                    </a:cubicBezTo>
                    <a:lnTo>
                      <a:pt x="2069706" y="8665221"/>
                    </a:lnTo>
                    <a:cubicBezTo>
                      <a:pt x="2069706" y="8650316"/>
                      <a:pt x="2057623" y="8638233"/>
                      <a:pt x="2042718" y="8638233"/>
                    </a:cubicBezTo>
                    <a:lnTo>
                      <a:pt x="1934769" y="8638233"/>
                    </a:lnTo>
                    <a:cubicBezTo>
                      <a:pt x="1919864" y="8638233"/>
                      <a:pt x="1907781" y="8650316"/>
                      <a:pt x="1907781" y="8665221"/>
                    </a:cubicBezTo>
                    <a:close/>
                    <a:moveTo>
                      <a:pt x="1907781" y="9107488"/>
                    </a:moveTo>
                    <a:cubicBezTo>
                      <a:pt x="1907781" y="9122393"/>
                      <a:pt x="1919864" y="9134476"/>
                      <a:pt x="1934769" y="9134476"/>
                    </a:cubicBezTo>
                    <a:lnTo>
                      <a:pt x="2042718" y="9134476"/>
                    </a:lnTo>
                    <a:cubicBezTo>
                      <a:pt x="2057623" y="9134476"/>
                      <a:pt x="2069706" y="9122393"/>
                      <a:pt x="2069706" y="9107488"/>
                    </a:cubicBezTo>
                    <a:lnTo>
                      <a:pt x="2069706" y="8999539"/>
                    </a:lnTo>
                    <a:cubicBezTo>
                      <a:pt x="2069706" y="8984634"/>
                      <a:pt x="2057623" y="8972551"/>
                      <a:pt x="2042718" y="8972551"/>
                    </a:cubicBezTo>
                    <a:lnTo>
                      <a:pt x="1934769" y="8972551"/>
                    </a:lnTo>
                    <a:cubicBezTo>
                      <a:pt x="1919864" y="8972551"/>
                      <a:pt x="1907781" y="8984634"/>
                      <a:pt x="1907781" y="8999539"/>
                    </a:cubicBezTo>
                    <a:close/>
                    <a:moveTo>
                      <a:pt x="79375" y="414975"/>
                    </a:moveTo>
                    <a:cubicBezTo>
                      <a:pt x="79375" y="429879"/>
                      <a:pt x="91458" y="441963"/>
                      <a:pt x="106363" y="441963"/>
                    </a:cubicBezTo>
                    <a:lnTo>
                      <a:pt x="214312" y="441963"/>
                    </a:lnTo>
                    <a:cubicBezTo>
                      <a:pt x="229217" y="441963"/>
                      <a:pt x="241300" y="429879"/>
                      <a:pt x="241300" y="414975"/>
                    </a:cubicBezTo>
                    <a:lnTo>
                      <a:pt x="241300" y="307025"/>
                    </a:lnTo>
                    <a:cubicBezTo>
                      <a:pt x="241300" y="292121"/>
                      <a:pt x="229217" y="280037"/>
                      <a:pt x="214312" y="280037"/>
                    </a:cubicBezTo>
                    <a:lnTo>
                      <a:pt x="106363" y="280037"/>
                    </a:lnTo>
                    <a:cubicBezTo>
                      <a:pt x="91458" y="280037"/>
                      <a:pt x="79375" y="292121"/>
                      <a:pt x="79375" y="307025"/>
                    </a:cubicBezTo>
                    <a:close/>
                    <a:moveTo>
                      <a:pt x="79375" y="749302"/>
                    </a:moveTo>
                    <a:cubicBezTo>
                      <a:pt x="79375" y="764207"/>
                      <a:pt x="91458" y="776290"/>
                      <a:pt x="106363" y="776290"/>
                    </a:cubicBezTo>
                    <a:lnTo>
                      <a:pt x="214312" y="776290"/>
                    </a:lnTo>
                    <a:cubicBezTo>
                      <a:pt x="229217" y="776290"/>
                      <a:pt x="241300" y="764207"/>
                      <a:pt x="241300" y="749302"/>
                    </a:cubicBezTo>
                    <a:lnTo>
                      <a:pt x="241300" y="641353"/>
                    </a:lnTo>
                    <a:cubicBezTo>
                      <a:pt x="241300" y="626449"/>
                      <a:pt x="229217" y="614365"/>
                      <a:pt x="214312" y="614365"/>
                    </a:cubicBezTo>
                    <a:lnTo>
                      <a:pt x="106363" y="614365"/>
                    </a:lnTo>
                    <a:cubicBezTo>
                      <a:pt x="91458" y="614365"/>
                      <a:pt x="79375" y="626449"/>
                      <a:pt x="79375" y="641353"/>
                    </a:cubicBezTo>
                    <a:close/>
                    <a:moveTo>
                      <a:pt x="79375" y="1083631"/>
                    </a:moveTo>
                    <a:cubicBezTo>
                      <a:pt x="79375" y="1098535"/>
                      <a:pt x="91458" y="1110618"/>
                      <a:pt x="106363" y="1110618"/>
                    </a:cubicBezTo>
                    <a:lnTo>
                      <a:pt x="214312" y="1110618"/>
                    </a:lnTo>
                    <a:cubicBezTo>
                      <a:pt x="229217" y="1110618"/>
                      <a:pt x="241300" y="1098535"/>
                      <a:pt x="241300" y="1083631"/>
                    </a:cubicBezTo>
                    <a:lnTo>
                      <a:pt x="241300" y="975681"/>
                    </a:lnTo>
                    <a:cubicBezTo>
                      <a:pt x="241300" y="960776"/>
                      <a:pt x="229217" y="948693"/>
                      <a:pt x="214312" y="948693"/>
                    </a:cubicBezTo>
                    <a:lnTo>
                      <a:pt x="106363" y="948693"/>
                    </a:lnTo>
                    <a:cubicBezTo>
                      <a:pt x="91458" y="948693"/>
                      <a:pt x="79375" y="960776"/>
                      <a:pt x="79375" y="975681"/>
                    </a:cubicBezTo>
                    <a:close/>
                    <a:moveTo>
                      <a:pt x="79375" y="1417958"/>
                    </a:moveTo>
                    <a:cubicBezTo>
                      <a:pt x="79375" y="1432862"/>
                      <a:pt x="91458" y="1444947"/>
                      <a:pt x="106363" y="1444947"/>
                    </a:cubicBezTo>
                    <a:lnTo>
                      <a:pt x="214312" y="1444947"/>
                    </a:lnTo>
                    <a:cubicBezTo>
                      <a:pt x="229217" y="1444947"/>
                      <a:pt x="241300" y="1432862"/>
                      <a:pt x="241300" y="1417958"/>
                    </a:cubicBezTo>
                    <a:lnTo>
                      <a:pt x="241300" y="1310009"/>
                    </a:lnTo>
                    <a:cubicBezTo>
                      <a:pt x="241300" y="1295105"/>
                      <a:pt x="229217" y="1283022"/>
                      <a:pt x="214312" y="1283022"/>
                    </a:cubicBezTo>
                    <a:lnTo>
                      <a:pt x="106363" y="1283022"/>
                    </a:lnTo>
                    <a:cubicBezTo>
                      <a:pt x="91458" y="1283022"/>
                      <a:pt x="79375" y="1295105"/>
                      <a:pt x="79375" y="1310009"/>
                    </a:cubicBezTo>
                    <a:close/>
                    <a:moveTo>
                      <a:pt x="79375" y="1752287"/>
                    </a:moveTo>
                    <a:cubicBezTo>
                      <a:pt x="79375" y="1767191"/>
                      <a:pt x="91458" y="1779275"/>
                      <a:pt x="106363" y="1779275"/>
                    </a:cubicBezTo>
                    <a:lnTo>
                      <a:pt x="214312" y="1779275"/>
                    </a:lnTo>
                    <a:cubicBezTo>
                      <a:pt x="229217" y="1779275"/>
                      <a:pt x="241300" y="1767191"/>
                      <a:pt x="241300" y="1752287"/>
                    </a:cubicBezTo>
                    <a:lnTo>
                      <a:pt x="241300" y="1644336"/>
                    </a:lnTo>
                    <a:cubicBezTo>
                      <a:pt x="241300" y="1629431"/>
                      <a:pt x="229217" y="1617348"/>
                      <a:pt x="214312" y="1617348"/>
                    </a:cubicBezTo>
                    <a:lnTo>
                      <a:pt x="106363" y="1617348"/>
                    </a:lnTo>
                    <a:cubicBezTo>
                      <a:pt x="91458" y="1617348"/>
                      <a:pt x="79375" y="1629431"/>
                      <a:pt x="79375" y="1644336"/>
                    </a:cubicBezTo>
                    <a:close/>
                    <a:moveTo>
                      <a:pt x="79375" y="2086613"/>
                    </a:moveTo>
                    <a:cubicBezTo>
                      <a:pt x="79375" y="2101518"/>
                      <a:pt x="91458" y="2113601"/>
                      <a:pt x="106363" y="2113601"/>
                    </a:cubicBezTo>
                    <a:lnTo>
                      <a:pt x="214312" y="2113601"/>
                    </a:lnTo>
                    <a:cubicBezTo>
                      <a:pt x="229217" y="2113601"/>
                      <a:pt x="241300" y="2101518"/>
                      <a:pt x="241300" y="2086613"/>
                    </a:cubicBezTo>
                    <a:lnTo>
                      <a:pt x="241300" y="1978664"/>
                    </a:lnTo>
                    <a:cubicBezTo>
                      <a:pt x="241300" y="1963759"/>
                      <a:pt x="229217" y="1951675"/>
                      <a:pt x="214312" y="1951675"/>
                    </a:cubicBezTo>
                    <a:lnTo>
                      <a:pt x="106363" y="1951675"/>
                    </a:lnTo>
                    <a:cubicBezTo>
                      <a:pt x="91458" y="1951675"/>
                      <a:pt x="79375" y="1963759"/>
                      <a:pt x="79375" y="1978664"/>
                    </a:cubicBezTo>
                    <a:close/>
                    <a:moveTo>
                      <a:pt x="79375" y="2420941"/>
                    </a:moveTo>
                    <a:cubicBezTo>
                      <a:pt x="79375" y="2435846"/>
                      <a:pt x="91458" y="2447929"/>
                      <a:pt x="106363" y="2447929"/>
                    </a:cubicBezTo>
                    <a:lnTo>
                      <a:pt x="214312" y="2447929"/>
                    </a:lnTo>
                    <a:cubicBezTo>
                      <a:pt x="229217" y="2447929"/>
                      <a:pt x="241300" y="2435846"/>
                      <a:pt x="241300" y="2420941"/>
                    </a:cubicBezTo>
                    <a:lnTo>
                      <a:pt x="241300" y="2312993"/>
                    </a:lnTo>
                    <a:cubicBezTo>
                      <a:pt x="241300" y="2298088"/>
                      <a:pt x="229217" y="2286005"/>
                      <a:pt x="214312" y="2286005"/>
                    </a:cubicBezTo>
                    <a:lnTo>
                      <a:pt x="214315" y="2286005"/>
                    </a:lnTo>
                    <a:lnTo>
                      <a:pt x="214312" y="2286004"/>
                    </a:lnTo>
                    <a:lnTo>
                      <a:pt x="106363" y="2286004"/>
                    </a:lnTo>
                    <a:lnTo>
                      <a:pt x="106361" y="2286005"/>
                    </a:lnTo>
                    <a:lnTo>
                      <a:pt x="106363" y="2286005"/>
                    </a:lnTo>
                    <a:cubicBezTo>
                      <a:pt x="91458" y="2286005"/>
                      <a:pt x="79375" y="2298088"/>
                      <a:pt x="79375" y="2312993"/>
                    </a:cubicBezTo>
                    <a:close/>
                    <a:moveTo>
                      <a:pt x="79375" y="2755266"/>
                    </a:moveTo>
                    <a:cubicBezTo>
                      <a:pt x="79375" y="2770171"/>
                      <a:pt x="91458" y="2782254"/>
                      <a:pt x="106363" y="2782254"/>
                    </a:cubicBezTo>
                    <a:lnTo>
                      <a:pt x="214312" y="2782254"/>
                    </a:lnTo>
                    <a:cubicBezTo>
                      <a:pt x="229217" y="2782254"/>
                      <a:pt x="241300" y="2770171"/>
                      <a:pt x="241300" y="2755266"/>
                    </a:cubicBezTo>
                    <a:lnTo>
                      <a:pt x="241300" y="2647321"/>
                    </a:lnTo>
                    <a:cubicBezTo>
                      <a:pt x="241300" y="2632416"/>
                      <a:pt x="229217" y="2620333"/>
                      <a:pt x="214312" y="2620333"/>
                    </a:cubicBezTo>
                    <a:lnTo>
                      <a:pt x="106363" y="2620333"/>
                    </a:lnTo>
                    <a:cubicBezTo>
                      <a:pt x="91458" y="2620333"/>
                      <a:pt x="79375" y="2632416"/>
                      <a:pt x="79375" y="2647321"/>
                    </a:cubicBezTo>
                    <a:close/>
                    <a:moveTo>
                      <a:pt x="79375" y="3089594"/>
                    </a:moveTo>
                    <a:cubicBezTo>
                      <a:pt x="79375" y="3104499"/>
                      <a:pt x="91458" y="3116582"/>
                      <a:pt x="106363" y="3116582"/>
                    </a:cubicBezTo>
                    <a:lnTo>
                      <a:pt x="214312" y="3116582"/>
                    </a:lnTo>
                    <a:cubicBezTo>
                      <a:pt x="229217" y="3116582"/>
                      <a:pt x="241300" y="3104499"/>
                      <a:pt x="241300" y="3089594"/>
                    </a:cubicBezTo>
                    <a:lnTo>
                      <a:pt x="241300" y="2981649"/>
                    </a:lnTo>
                    <a:cubicBezTo>
                      <a:pt x="241300" y="2966744"/>
                      <a:pt x="229217" y="2954661"/>
                      <a:pt x="214312" y="2954661"/>
                    </a:cubicBezTo>
                    <a:lnTo>
                      <a:pt x="106363" y="2954661"/>
                    </a:lnTo>
                    <a:cubicBezTo>
                      <a:pt x="91458" y="2954661"/>
                      <a:pt x="79375" y="2966744"/>
                      <a:pt x="79375" y="2981649"/>
                    </a:cubicBezTo>
                    <a:close/>
                    <a:moveTo>
                      <a:pt x="79375" y="3423922"/>
                    </a:moveTo>
                    <a:cubicBezTo>
                      <a:pt x="79375" y="3438827"/>
                      <a:pt x="91458" y="3450910"/>
                      <a:pt x="106363" y="3450910"/>
                    </a:cubicBezTo>
                    <a:lnTo>
                      <a:pt x="214312" y="3450910"/>
                    </a:lnTo>
                    <a:cubicBezTo>
                      <a:pt x="229217" y="3450910"/>
                      <a:pt x="241300" y="3438827"/>
                      <a:pt x="241300" y="3423922"/>
                    </a:cubicBezTo>
                    <a:lnTo>
                      <a:pt x="241300" y="3315977"/>
                    </a:lnTo>
                    <a:cubicBezTo>
                      <a:pt x="241300" y="3301072"/>
                      <a:pt x="229217" y="3288989"/>
                      <a:pt x="214312" y="3288989"/>
                    </a:cubicBezTo>
                    <a:lnTo>
                      <a:pt x="106363" y="3288989"/>
                    </a:lnTo>
                    <a:cubicBezTo>
                      <a:pt x="91458" y="3288989"/>
                      <a:pt x="79375" y="3301072"/>
                      <a:pt x="79375" y="3315977"/>
                    </a:cubicBezTo>
                    <a:close/>
                    <a:moveTo>
                      <a:pt x="79375" y="3758250"/>
                    </a:moveTo>
                    <a:cubicBezTo>
                      <a:pt x="79375" y="3773155"/>
                      <a:pt x="91458" y="3785238"/>
                      <a:pt x="106363" y="3785238"/>
                    </a:cubicBezTo>
                    <a:lnTo>
                      <a:pt x="214312" y="3785238"/>
                    </a:lnTo>
                    <a:cubicBezTo>
                      <a:pt x="229217" y="3785238"/>
                      <a:pt x="241300" y="3773155"/>
                      <a:pt x="241300" y="3758250"/>
                    </a:cubicBezTo>
                    <a:lnTo>
                      <a:pt x="241300" y="3650305"/>
                    </a:lnTo>
                    <a:cubicBezTo>
                      <a:pt x="241300" y="3635400"/>
                      <a:pt x="229217" y="3623317"/>
                      <a:pt x="214312" y="3623317"/>
                    </a:cubicBezTo>
                    <a:lnTo>
                      <a:pt x="106363" y="3623317"/>
                    </a:lnTo>
                    <a:cubicBezTo>
                      <a:pt x="91458" y="3623317"/>
                      <a:pt x="79375" y="3635400"/>
                      <a:pt x="79375" y="3650305"/>
                    </a:cubicBezTo>
                    <a:close/>
                    <a:moveTo>
                      <a:pt x="79375" y="4092578"/>
                    </a:moveTo>
                    <a:cubicBezTo>
                      <a:pt x="79375" y="4107483"/>
                      <a:pt x="91458" y="4119566"/>
                      <a:pt x="106363" y="4119566"/>
                    </a:cubicBezTo>
                    <a:lnTo>
                      <a:pt x="214312" y="4119566"/>
                    </a:lnTo>
                    <a:cubicBezTo>
                      <a:pt x="229217" y="4119566"/>
                      <a:pt x="241300" y="4107483"/>
                      <a:pt x="241300" y="4092578"/>
                    </a:cubicBezTo>
                    <a:lnTo>
                      <a:pt x="241300" y="3984633"/>
                    </a:lnTo>
                    <a:cubicBezTo>
                      <a:pt x="241300" y="3969728"/>
                      <a:pt x="229217" y="3957645"/>
                      <a:pt x="214312" y="3957645"/>
                    </a:cubicBezTo>
                    <a:lnTo>
                      <a:pt x="106363" y="3957645"/>
                    </a:lnTo>
                    <a:cubicBezTo>
                      <a:pt x="91458" y="3957645"/>
                      <a:pt x="79375" y="3969728"/>
                      <a:pt x="79375" y="3984633"/>
                    </a:cubicBezTo>
                    <a:close/>
                    <a:moveTo>
                      <a:pt x="79375" y="4426906"/>
                    </a:moveTo>
                    <a:cubicBezTo>
                      <a:pt x="79375" y="4441811"/>
                      <a:pt x="91458" y="4453894"/>
                      <a:pt x="106363" y="4453894"/>
                    </a:cubicBezTo>
                    <a:lnTo>
                      <a:pt x="214312" y="4453894"/>
                    </a:lnTo>
                    <a:cubicBezTo>
                      <a:pt x="229217" y="4453894"/>
                      <a:pt x="241300" y="4441811"/>
                      <a:pt x="241300" y="4426906"/>
                    </a:cubicBezTo>
                    <a:lnTo>
                      <a:pt x="241300" y="4318961"/>
                    </a:lnTo>
                    <a:cubicBezTo>
                      <a:pt x="241300" y="4304057"/>
                      <a:pt x="229217" y="4291974"/>
                      <a:pt x="214312" y="4291974"/>
                    </a:cubicBezTo>
                    <a:lnTo>
                      <a:pt x="106363" y="4291974"/>
                    </a:lnTo>
                    <a:cubicBezTo>
                      <a:pt x="91458" y="4291974"/>
                      <a:pt x="79375" y="4304057"/>
                      <a:pt x="79375" y="4318961"/>
                    </a:cubicBezTo>
                    <a:close/>
                    <a:moveTo>
                      <a:pt x="79375" y="4761234"/>
                    </a:moveTo>
                    <a:cubicBezTo>
                      <a:pt x="79375" y="4776139"/>
                      <a:pt x="91458" y="4788222"/>
                      <a:pt x="106363" y="4788222"/>
                    </a:cubicBezTo>
                    <a:lnTo>
                      <a:pt x="214312" y="4788222"/>
                    </a:lnTo>
                    <a:cubicBezTo>
                      <a:pt x="229217" y="4788222"/>
                      <a:pt x="241300" y="4776139"/>
                      <a:pt x="241300" y="4761234"/>
                    </a:cubicBezTo>
                    <a:lnTo>
                      <a:pt x="241300" y="4653288"/>
                    </a:lnTo>
                    <a:cubicBezTo>
                      <a:pt x="241300" y="4638383"/>
                      <a:pt x="229217" y="4626300"/>
                      <a:pt x="214312" y="4626300"/>
                    </a:cubicBezTo>
                    <a:lnTo>
                      <a:pt x="106363" y="4626300"/>
                    </a:lnTo>
                    <a:cubicBezTo>
                      <a:pt x="91458" y="4626300"/>
                      <a:pt x="79375" y="4638383"/>
                      <a:pt x="79375" y="4653288"/>
                    </a:cubicBezTo>
                    <a:close/>
                    <a:moveTo>
                      <a:pt x="79375" y="5095562"/>
                    </a:moveTo>
                    <a:cubicBezTo>
                      <a:pt x="79375" y="5110467"/>
                      <a:pt x="91458" y="5122550"/>
                      <a:pt x="106363" y="5122550"/>
                    </a:cubicBezTo>
                    <a:lnTo>
                      <a:pt x="214312" y="5122550"/>
                    </a:lnTo>
                    <a:cubicBezTo>
                      <a:pt x="229217" y="5122550"/>
                      <a:pt x="241300" y="5110467"/>
                      <a:pt x="241300" y="5095562"/>
                    </a:cubicBezTo>
                    <a:lnTo>
                      <a:pt x="241300" y="4987616"/>
                    </a:lnTo>
                    <a:cubicBezTo>
                      <a:pt x="241300" y="4972711"/>
                      <a:pt x="229217" y="4960627"/>
                      <a:pt x="214312" y="4960627"/>
                    </a:cubicBezTo>
                    <a:lnTo>
                      <a:pt x="106363" y="4960627"/>
                    </a:lnTo>
                    <a:cubicBezTo>
                      <a:pt x="91458" y="4960627"/>
                      <a:pt x="79375" y="4972711"/>
                      <a:pt x="79375" y="4987616"/>
                    </a:cubicBezTo>
                    <a:close/>
                    <a:moveTo>
                      <a:pt x="79375" y="5429890"/>
                    </a:moveTo>
                    <a:cubicBezTo>
                      <a:pt x="79375" y="5444795"/>
                      <a:pt x="91458" y="5456878"/>
                      <a:pt x="106363" y="5456878"/>
                    </a:cubicBezTo>
                    <a:lnTo>
                      <a:pt x="214312" y="5456878"/>
                    </a:lnTo>
                    <a:cubicBezTo>
                      <a:pt x="229217" y="5456878"/>
                      <a:pt x="241300" y="5444795"/>
                      <a:pt x="241300" y="5429890"/>
                    </a:cubicBezTo>
                    <a:lnTo>
                      <a:pt x="241300" y="5321944"/>
                    </a:lnTo>
                    <a:cubicBezTo>
                      <a:pt x="241300" y="5307039"/>
                      <a:pt x="229217" y="5294956"/>
                      <a:pt x="214312" y="5294956"/>
                    </a:cubicBezTo>
                    <a:lnTo>
                      <a:pt x="106363" y="5294956"/>
                    </a:lnTo>
                    <a:cubicBezTo>
                      <a:pt x="91458" y="5294956"/>
                      <a:pt x="79375" y="5307039"/>
                      <a:pt x="79375" y="5321944"/>
                    </a:cubicBezTo>
                    <a:close/>
                    <a:moveTo>
                      <a:pt x="79375" y="5764218"/>
                    </a:moveTo>
                    <a:cubicBezTo>
                      <a:pt x="79375" y="5779123"/>
                      <a:pt x="91458" y="5791206"/>
                      <a:pt x="106363" y="5791206"/>
                    </a:cubicBezTo>
                    <a:lnTo>
                      <a:pt x="214312" y="5791206"/>
                    </a:lnTo>
                    <a:cubicBezTo>
                      <a:pt x="229217" y="5791206"/>
                      <a:pt x="241300" y="5779123"/>
                      <a:pt x="241300" y="5764218"/>
                    </a:cubicBezTo>
                    <a:lnTo>
                      <a:pt x="241300" y="5656272"/>
                    </a:lnTo>
                    <a:cubicBezTo>
                      <a:pt x="241300" y="5641365"/>
                      <a:pt x="229217" y="5629282"/>
                      <a:pt x="214312" y="5629282"/>
                    </a:cubicBezTo>
                    <a:lnTo>
                      <a:pt x="106363" y="5629282"/>
                    </a:lnTo>
                    <a:cubicBezTo>
                      <a:pt x="91458" y="5629282"/>
                      <a:pt x="79375" y="5641365"/>
                      <a:pt x="79375" y="5656272"/>
                    </a:cubicBezTo>
                    <a:close/>
                    <a:moveTo>
                      <a:pt x="79375" y="6098536"/>
                    </a:moveTo>
                    <a:cubicBezTo>
                      <a:pt x="79375" y="6113441"/>
                      <a:pt x="91458" y="6125524"/>
                      <a:pt x="106363" y="6125524"/>
                    </a:cubicBezTo>
                    <a:lnTo>
                      <a:pt x="214312" y="6125524"/>
                    </a:lnTo>
                    <a:cubicBezTo>
                      <a:pt x="229217" y="6125524"/>
                      <a:pt x="241300" y="6113441"/>
                      <a:pt x="241300" y="6098536"/>
                    </a:cubicBezTo>
                    <a:lnTo>
                      <a:pt x="241300" y="5990597"/>
                    </a:lnTo>
                    <a:cubicBezTo>
                      <a:pt x="241300" y="5975692"/>
                      <a:pt x="229217" y="5963609"/>
                      <a:pt x="214312" y="5963609"/>
                    </a:cubicBezTo>
                    <a:lnTo>
                      <a:pt x="106363" y="5963609"/>
                    </a:lnTo>
                    <a:cubicBezTo>
                      <a:pt x="91458" y="5963609"/>
                      <a:pt x="79375" y="5975692"/>
                      <a:pt x="79375" y="5990597"/>
                    </a:cubicBezTo>
                    <a:close/>
                    <a:moveTo>
                      <a:pt x="79375" y="6432874"/>
                    </a:moveTo>
                    <a:cubicBezTo>
                      <a:pt x="79375" y="6447779"/>
                      <a:pt x="91458" y="6459862"/>
                      <a:pt x="106363" y="6459862"/>
                    </a:cubicBezTo>
                    <a:lnTo>
                      <a:pt x="214312" y="6459862"/>
                    </a:lnTo>
                    <a:cubicBezTo>
                      <a:pt x="229217" y="6459862"/>
                      <a:pt x="241300" y="6447779"/>
                      <a:pt x="241300" y="6432874"/>
                    </a:cubicBezTo>
                    <a:lnTo>
                      <a:pt x="241300" y="6324925"/>
                    </a:lnTo>
                    <a:cubicBezTo>
                      <a:pt x="241300" y="6310020"/>
                      <a:pt x="229217" y="6297937"/>
                      <a:pt x="214312" y="6297937"/>
                    </a:cubicBezTo>
                    <a:lnTo>
                      <a:pt x="106363" y="6297937"/>
                    </a:lnTo>
                    <a:cubicBezTo>
                      <a:pt x="91458" y="6297937"/>
                      <a:pt x="79375" y="6310020"/>
                      <a:pt x="79375" y="6324925"/>
                    </a:cubicBezTo>
                    <a:close/>
                    <a:moveTo>
                      <a:pt x="79375" y="6767202"/>
                    </a:moveTo>
                    <a:cubicBezTo>
                      <a:pt x="79375" y="6782107"/>
                      <a:pt x="91458" y="6794190"/>
                      <a:pt x="106363" y="6794190"/>
                    </a:cubicBezTo>
                    <a:lnTo>
                      <a:pt x="214312" y="6794190"/>
                    </a:lnTo>
                    <a:cubicBezTo>
                      <a:pt x="229217" y="6794190"/>
                      <a:pt x="241300" y="6782107"/>
                      <a:pt x="241300" y="6767202"/>
                    </a:cubicBezTo>
                    <a:lnTo>
                      <a:pt x="241300" y="6659253"/>
                    </a:lnTo>
                    <a:cubicBezTo>
                      <a:pt x="241300" y="6644348"/>
                      <a:pt x="229217" y="6632265"/>
                      <a:pt x="214312" y="6632265"/>
                    </a:cubicBezTo>
                    <a:lnTo>
                      <a:pt x="106363" y="6632265"/>
                    </a:lnTo>
                    <a:cubicBezTo>
                      <a:pt x="91458" y="6632265"/>
                      <a:pt x="79375" y="6644348"/>
                      <a:pt x="79375" y="6659253"/>
                    </a:cubicBezTo>
                    <a:close/>
                    <a:moveTo>
                      <a:pt x="79375" y="7101530"/>
                    </a:moveTo>
                    <a:cubicBezTo>
                      <a:pt x="79375" y="7116435"/>
                      <a:pt x="91458" y="7128518"/>
                      <a:pt x="106363" y="7128518"/>
                    </a:cubicBezTo>
                    <a:lnTo>
                      <a:pt x="214312" y="7128518"/>
                    </a:lnTo>
                    <a:cubicBezTo>
                      <a:pt x="229217" y="7128518"/>
                      <a:pt x="241300" y="7116435"/>
                      <a:pt x="241300" y="7101530"/>
                    </a:cubicBezTo>
                    <a:lnTo>
                      <a:pt x="241300" y="6993581"/>
                    </a:lnTo>
                    <a:cubicBezTo>
                      <a:pt x="241300" y="6978676"/>
                      <a:pt x="229217" y="6966593"/>
                      <a:pt x="214312" y="6966593"/>
                    </a:cubicBezTo>
                    <a:lnTo>
                      <a:pt x="106363" y="6966593"/>
                    </a:lnTo>
                    <a:cubicBezTo>
                      <a:pt x="91458" y="6966593"/>
                      <a:pt x="79375" y="6978676"/>
                      <a:pt x="79375" y="6993581"/>
                    </a:cubicBezTo>
                    <a:close/>
                    <a:moveTo>
                      <a:pt x="79375" y="7435858"/>
                    </a:moveTo>
                    <a:cubicBezTo>
                      <a:pt x="79375" y="7450763"/>
                      <a:pt x="91458" y="7462846"/>
                      <a:pt x="106363" y="7462846"/>
                    </a:cubicBezTo>
                    <a:lnTo>
                      <a:pt x="214312" y="7462846"/>
                    </a:lnTo>
                    <a:cubicBezTo>
                      <a:pt x="229217" y="7462846"/>
                      <a:pt x="241300" y="7450763"/>
                      <a:pt x="241300" y="7435858"/>
                    </a:cubicBezTo>
                    <a:lnTo>
                      <a:pt x="241300" y="7327909"/>
                    </a:lnTo>
                    <a:cubicBezTo>
                      <a:pt x="241300" y="7313004"/>
                      <a:pt x="229217" y="7300921"/>
                      <a:pt x="214312" y="7300921"/>
                    </a:cubicBezTo>
                    <a:lnTo>
                      <a:pt x="106363" y="7300921"/>
                    </a:lnTo>
                    <a:cubicBezTo>
                      <a:pt x="91458" y="7300921"/>
                      <a:pt x="79375" y="7313004"/>
                      <a:pt x="79375" y="7327909"/>
                    </a:cubicBezTo>
                    <a:close/>
                    <a:moveTo>
                      <a:pt x="79375" y="7770186"/>
                    </a:moveTo>
                    <a:cubicBezTo>
                      <a:pt x="79375" y="7785091"/>
                      <a:pt x="91458" y="7797174"/>
                      <a:pt x="106363" y="7797174"/>
                    </a:cubicBezTo>
                    <a:lnTo>
                      <a:pt x="214312" y="7797174"/>
                    </a:lnTo>
                    <a:cubicBezTo>
                      <a:pt x="229217" y="7797174"/>
                      <a:pt x="241300" y="7785091"/>
                      <a:pt x="241300" y="7770186"/>
                    </a:cubicBezTo>
                    <a:lnTo>
                      <a:pt x="241300" y="7662237"/>
                    </a:lnTo>
                    <a:cubicBezTo>
                      <a:pt x="241300" y="7647332"/>
                      <a:pt x="229217" y="7635249"/>
                      <a:pt x="214312" y="7635249"/>
                    </a:cubicBezTo>
                    <a:lnTo>
                      <a:pt x="106363" y="7635249"/>
                    </a:lnTo>
                    <a:cubicBezTo>
                      <a:pt x="91458" y="7635249"/>
                      <a:pt x="79375" y="7647332"/>
                      <a:pt x="79375" y="7662237"/>
                    </a:cubicBezTo>
                    <a:close/>
                    <a:moveTo>
                      <a:pt x="79375" y="8104514"/>
                    </a:moveTo>
                    <a:cubicBezTo>
                      <a:pt x="79375" y="8119419"/>
                      <a:pt x="91458" y="8131502"/>
                      <a:pt x="106363" y="8131502"/>
                    </a:cubicBezTo>
                    <a:lnTo>
                      <a:pt x="214312" y="8131502"/>
                    </a:lnTo>
                    <a:cubicBezTo>
                      <a:pt x="229217" y="8131502"/>
                      <a:pt x="241300" y="8119419"/>
                      <a:pt x="241300" y="8104514"/>
                    </a:cubicBezTo>
                    <a:lnTo>
                      <a:pt x="241300" y="7996565"/>
                    </a:lnTo>
                    <a:cubicBezTo>
                      <a:pt x="241300" y="7981660"/>
                      <a:pt x="229217" y="7969577"/>
                      <a:pt x="214312" y="7969577"/>
                    </a:cubicBezTo>
                    <a:lnTo>
                      <a:pt x="106363" y="7969577"/>
                    </a:lnTo>
                    <a:cubicBezTo>
                      <a:pt x="91458" y="7969577"/>
                      <a:pt x="79375" y="7981660"/>
                      <a:pt x="79375" y="7996565"/>
                    </a:cubicBezTo>
                    <a:close/>
                    <a:moveTo>
                      <a:pt x="79375" y="8438842"/>
                    </a:moveTo>
                    <a:cubicBezTo>
                      <a:pt x="79375" y="8453747"/>
                      <a:pt x="91458" y="8465830"/>
                      <a:pt x="106363" y="8465830"/>
                    </a:cubicBezTo>
                    <a:lnTo>
                      <a:pt x="214312" y="8465830"/>
                    </a:lnTo>
                    <a:cubicBezTo>
                      <a:pt x="229217" y="8465830"/>
                      <a:pt x="241300" y="8453747"/>
                      <a:pt x="241300" y="8438842"/>
                    </a:cubicBezTo>
                    <a:lnTo>
                      <a:pt x="241300" y="8330893"/>
                    </a:lnTo>
                    <a:cubicBezTo>
                      <a:pt x="241300" y="8315988"/>
                      <a:pt x="229217" y="8303905"/>
                      <a:pt x="214312" y="8303905"/>
                    </a:cubicBezTo>
                    <a:lnTo>
                      <a:pt x="106363" y="8303905"/>
                    </a:lnTo>
                    <a:cubicBezTo>
                      <a:pt x="91458" y="8303905"/>
                      <a:pt x="79375" y="8315988"/>
                      <a:pt x="79375" y="8330893"/>
                    </a:cubicBezTo>
                    <a:close/>
                    <a:moveTo>
                      <a:pt x="79375" y="8773170"/>
                    </a:moveTo>
                    <a:cubicBezTo>
                      <a:pt x="79375" y="8788075"/>
                      <a:pt x="91458" y="8800158"/>
                      <a:pt x="106363" y="8800158"/>
                    </a:cubicBezTo>
                    <a:lnTo>
                      <a:pt x="214312" y="8800158"/>
                    </a:lnTo>
                    <a:cubicBezTo>
                      <a:pt x="229217" y="8800158"/>
                      <a:pt x="241300" y="8788075"/>
                      <a:pt x="241300" y="8773170"/>
                    </a:cubicBezTo>
                    <a:lnTo>
                      <a:pt x="241300" y="8665221"/>
                    </a:lnTo>
                    <a:cubicBezTo>
                      <a:pt x="241300" y="8650316"/>
                      <a:pt x="229217" y="8638233"/>
                      <a:pt x="214312" y="8638233"/>
                    </a:cubicBezTo>
                    <a:lnTo>
                      <a:pt x="106363" y="8638233"/>
                    </a:lnTo>
                    <a:cubicBezTo>
                      <a:pt x="91458" y="8638233"/>
                      <a:pt x="79375" y="8650316"/>
                      <a:pt x="79375" y="8665221"/>
                    </a:cubicBezTo>
                    <a:close/>
                    <a:moveTo>
                      <a:pt x="79375" y="9107488"/>
                    </a:moveTo>
                    <a:cubicBezTo>
                      <a:pt x="79375" y="9122393"/>
                      <a:pt x="91458" y="9134476"/>
                      <a:pt x="106363" y="9134476"/>
                    </a:cubicBezTo>
                    <a:lnTo>
                      <a:pt x="214312" y="9134476"/>
                    </a:lnTo>
                    <a:cubicBezTo>
                      <a:pt x="229217" y="9134476"/>
                      <a:pt x="241300" y="9122393"/>
                      <a:pt x="241300" y="9107488"/>
                    </a:cubicBezTo>
                    <a:lnTo>
                      <a:pt x="241300" y="8999539"/>
                    </a:lnTo>
                    <a:cubicBezTo>
                      <a:pt x="241300" y="8984634"/>
                      <a:pt x="229217" y="8972551"/>
                      <a:pt x="214312" y="8972551"/>
                    </a:cubicBezTo>
                    <a:lnTo>
                      <a:pt x="106363" y="8972551"/>
                    </a:lnTo>
                    <a:cubicBezTo>
                      <a:pt x="91458" y="8972551"/>
                      <a:pt x="79375" y="8984634"/>
                      <a:pt x="79375" y="8999539"/>
                    </a:cubicBezTo>
                    <a:close/>
                    <a:moveTo>
                      <a:pt x="0" y="9144001"/>
                    </a:moveTo>
                    <a:lnTo>
                      <a:pt x="0" y="6135049"/>
                    </a:lnTo>
                    <a:lnTo>
                      <a:pt x="0" y="2286005"/>
                    </a:lnTo>
                    <a:lnTo>
                      <a:pt x="0" y="0"/>
                    </a:lnTo>
                    <a:lnTo>
                      <a:pt x="79375" y="0"/>
                    </a:lnTo>
                    <a:lnTo>
                      <a:pt x="79375" y="80647"/>
                    </a:lnTo>
                    <a:cubicBezTo>
                      <a:pt x="79375" y="95551"/>
                      <a:pt x="91458" y="107635"/>
                      <a:pt x="106363" y="107635"/>
                    </a:cubicBezTo>
                    <a:lnTo>
                      <a:pt x="214312" y="107635"/>
                    </a:lnTo>
                    <a:cubicBezTo>
                      <a:pt x="229217" y="107635"/>
                      <a:pt x="241300" y="95551"/>
                      <a:pt x="241300" y="80647"/>
                    </a:cubicBezTo>
                    <a:lnTo>
                      <a:pt x="241300" y="0"/>
                    </a:lnTo>
                    <a:lnTo>
                      <a:pt x="660395" y="0"/>
                    </a:lnTo>
                    <a:lnTo>
                      <a:pt x="1488686" y="0"/>
                    </a:lnTo>
                    <a:lnTo>
                      <a:pt x="1907781" y="0"/>
                    </a:lnTo>
                    <a:lnTo>
                      <a:pt x="1907781" y="80647"/>
                    </a:lnTo>
                    <a:cubicBezTo>
                      <a:pt x="1907781" y="95551"/>
                      <a:pt x="1919864" y="107635"/>
                      <a:pt x="1934769" y="107635"/>
                    </a:cubicBezTo>
                    <a:lnTo>
                      <a:pt x="2042718" y="107635"/>
                    </a:lnTo>
                    <a:cubicBezTo>
                      <a:pt x="2057623" y="107635"/>
                      <a:pt x="2069706" y="95551"/>
                      <a:pt x="2069706" y="80647"/>
                    </a:cubicBezTo>
                    <a:lnTo>
                      <a:pt x="2069706" y="0"/>
                    </a:lnTo>
                    <a:lnTo>
                      <a:pt x="2149081" y="0"/>
                    </a:lnTo>
                    <a:lnTo>
                      <a:pt x="2149081" y="2286005"/>
                    </a:lnTo>
                    <a:lnTo>
                      <a:pt x="2149081" y="6135049"/>
                    </a:lnTo>
                    <a:lnTo>
                      <a:pt x="2149081" y="9144001"/>
                    </a:lnTo>
                    <a:lnTo>
                      <a:pt x="1702842" y="9144001"/>
                    </a:lnTo>
                    <a:lnTo>
                      <a:pt x="1702842" y="9144002"/>
                    </a:lnTo>
                    <a:lnTo>
                      <a:pt x="1488686" y="9144002"/>
                    </a:lnTo>
                    <a:lnTo>
                      <a:pt x="1095378" y="9144002"/>
                    </a:lnTo>
                    <a:lnTo>
                      <a:pt x="1087043" y="9144002"/>
                    </a:lnTo>
                    <a:lnTo>
                      <a:pt x="1062038" y="9144002"/>
                    </a:lnTo>
                    <a:lnTo>
                      <a:pt x="1053703" y="9144002"/>
                    </a:lnTo>
                    <a:lnTo>
                      <a:pt x="660395" y="9144002"/>
                    </a:lnTo>
                    <a:lnTo>
                      <a:pt x="446239" y="9144002"/>
                    </a:lnTo>
                    <a:lnTo>
                      <a:pt x="446239" y="9144001"/>
                    </a:ln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noFill/>
                <a:prstDash val="solid"/>
              </a:ln>
              <a:effectLst>
                <a:outerShdw blurRad="254000" dist="114300" dir="2700000" algn="tl" rotWithShape="0">
                  <a:srgbClr val="C00000">
                    <a:alpha val="80000"/>
                  </a:srgbClr>
                </a:outerShdw>
              </a:effectLst>
            </p:spPr>
            <p:txBody>
              <a:bodyPr lIns="0" rIns="0" rtlCol="0"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  <p:sp>
            <p:nvSpPr>
              <p:cNvPr id="36" name="任意多边形 49"/>
              <p:cNvSpPr/>
              <p:nvPr>
                <p:custDataLst>
                  <p:tags r:id="rId2"/>
                </p:custDataLst>
              </p:nvPr>
            </p:nvSpPr>
            <p:spPr>
              <a:xfrm rot="16200000" flipH="1" flipV="1">
                <a:off x="12646451" y="-2267333"/>
                <a:ext cx="1827835" cy="9156589"/>
              </a:xfrm>
              <a:custGeom>
                <a:avLst/>
                <a:gdLst>
                  <a:gd name="connsiteX0" fmla="*/ 1907781 w 2149081"/>
                  <a:gd name="connsiteY0" fmla="*/ 414975 h 9144002"/>
                  <a:gd name="connsiteX1" fmla="*/ 1934769 w 2149081"/>
                  <a:gd name="connsiteY1" fmla="*/ 441963 h 9144002"/>
                  <a:gd name="connsiteX2" fmla="*/ 2042718 w 2149081"/>
                  <a:gd name="connsiteY2" fmla="*/ 441963 h 9144002"/>
                  <a:gd name="connsiteX3" fmla="*/ 2069706 w 2149081"/>
                  <a:gd name="connsiteY3" fmla="*/ 414975 h 9144002"/>
                  <a:gd name="connsiteX4" fmla="*/ 2069706 w 2149081"/>
                  <a:gd name="connsiteY4" fmla="*/ 307025 h 9144002"/>
                  <a:gd name="connsiteX5" fmla="*/ 2042718 w 2149081"/>
                  <a:gd name="connsiteY5" fmla="*/ 280037 h 9144002"/>
                  <a:gd name="connsiteX6" fmla="*/ 1934769 w 2149081"/>
                  <a:gd name="connsiteY6" fmla="*/ 280037 h 9144002"/>
                  <a:gd name="connsiteX7" fmla="*/ 1907781 w 2149081"/>
                  <a:gd name="connsiteY7" fmla="*/ 307025 h 9144002"/>
                  <a:gd name="connsiteX8" fmla="*/ 1907781 w 2149081"/>
                  <a:gd name="connsiteY8" fmla="*/ 749302 h 9144002"/>
                  <a:gd name="connsiteX9" fmla="*/ 1934769 w 2149081"/>
                  <a:gd name="connsiteY9" fmla="*/ 776290 h 9144002"/>
                  <a:gd name="connsiteX10" fmla="*/ 2042718 w 2149081"/>
                  <a:gd name="connsiteY10" fmla="*/ 776290 h 9144002"/>
                  <a:gd name="connsiteX11" fmla="*/ 2069706 w 2149081"/>
                  <a:gd name="connsiteY11" fmla="*/ 749302 h 9144002"/>
                  <a:gd name="connsiteX12" fmla="*/ 2069706 w 2149081"/>
                  <a:gd name="connsiteY12" fmla="*/ 641353 h 9144002"/>
                  <a:gd name="connsiteX13" fmla="*/ 2042718 w 2149081"/>
                  <a:gd name="connsiteY13" fmla="*/ 614365 h 9144002"/>
                  <a:gd name="connsiteX14" fmla="*/ 1934769 w 2149081"/>
                  <a:gd name="connsiteY14" fmla="*/ 614365 h 9144002"/>
                  <a:gd name="connsiteX15" fmla="*/ 1907781 w 2149081"/>
                  <a:gd name="connsiteY15" fmla="*/ 641353 h 9144002"/>
                  <a:gd name="connsiteX16" fmla="*/ 1907781 w 2149081"/>
                  <a:gd name="connsiteY16" fmla="*/ 1083631 h 9144002"/>
                  <a:gd name="connsiteX17" fmla="*/ 1934769 w 2149081"/>
                  <a:gd name="connsiteY17" fmla="*/ 1110618 h 9144002"/>
                  <a:gd name="connsiteX18" fmla="*/ 2042718 w 2149081"/>
                  <a:gd name="connsiteY18" fmla="*/ 1110618 h 9144002"/>
                  <a:gd name="connsiteX19" fmla="*/ 2069706 w 2149081"/>
                  <a:gd name="connsiteY19" fmla="*/ 1083631 h 9144002"/>
                  <a:gd name="connsiteX20" fmla="*/ 2069706 w 2149081"/>
                  <a:gd name="connsiteY20" fmla="*/ 975681 h 9144002"/>
                  <a:gd name="connsiteX21" fmla="*/ 2042718 w 2149081"/>
                  <a:gd name="connsiteY21" fmla="*/ 948693 h 9144002"/>
                  <a:gd name="connsiteX22" fmla="*/ 1934769 w 2149081"/>
                  <a:gd name="connsiteY22" fmla="*/ 948693 h 9144002"/>
                  <a:gd name="connsiteX23" fmla="*/ 1907781 w 2149081"/>
                  <a:gd name="connsiteY23" fmla="*/ 975681 h 9144002"/>
                  <a:gd name="connsiteX24" fmla="*/ 1907781 w 2149081"/>
                  <a:gd name="connsiteY24" fmla="*/ 1417958 h 9144002"/>
                  <a:gd name="connsiteX25" fmla="*/ 1934769 w 2149081"/>
                  <a:gd name="connsiteY25" fmla="*/ 1444947 h 9144002"/>
                  <a:gd name="connsiteX26" fmla="*/ 2042718 w 2149081"/>
                  <a:gd name="connsiteY26" fmla="*/ 1444947 h 9144002"/>
                  <a:gd name="connsiteX27" fmla="*/ 2069706 w 2149081"/>
                  <a:gd name="connsiteY27" fmla="*/ 1417958 h 9144002"/>
                  <a:gd name="connsiteX28" fmla="*/ 2069706 w 2149081"/>
                  <a:gd name="connsiteY28" fmla="*/ 1310009 h 9144002"/>
                  <a:gd name="connsiteX29" fmla="*/ 2042718 w 2149081"/>
                  <a:gd name="connsiteY29" fmla="*/ 1283022 h 9144002"/>
                  <a:gd name="connsiteX30" fmla="*/ 1934769 w 2149081"/>
                  <a:gd name="connsiteY30" fmla="*/ 1283022 h 9144002"/>
                  <a:gd name="connsiteX31" fmla="*/ 1907781 w 2149081"/>
                  <a:gd name="connsiteY31" fmla="*/ 1310009 h 9144002"/>
                  <a:gd name="connsiteX32" fmla="*/ 1907781 w 2149081"/>
                  <a:gd name="connsiteY32" fmla="*/ 1752287 h 9144002"/>
                  <a:gd name="connsiteX33" fmla="*/ 1934769 w 2149081"/>
                  <a:gd name="connsiteY33" fmla="*/ 1779275 h 9144002"/>
                  <a:gd name="connsiteX34" fmla="*/ 2042718 w 2149081"/>
                  <a:gd name="connsiteY34" fmla="*/ 1779275 h 9144002"/>
                  <a:gd name="connsiteX35" fmla="*/ 2069706 w 2149081"/>
                  <a:gd name="connsiteY35" fmla="*/ 1752287 h 9144002"/>
                  <a:gd name="connsiteX36" fmla="*/ 2069706 w 2149081"/>
                  <a:gd name="connsiteY36" fmla="*/ 1644336 h 9144002"/>
                  <a:gd name="connsiteX37" fmla="*/ 2042718 w 2149081"/>
                  <a:gd name="connsiteY37" fmla="*/ 1617348 h 9144002"/>
                  <a:gd name="connsiteX38" fmla="*/ 1934769 w 2149081"/>
                  <a:gd name="connsiteY38" fmla="*/ 1617348 h 9144002"/>
                  <a:gd name="connsiteX39" fmla="*/ 1907781 w 2149081"/>
                  <a:gd name="connsiteY39" fmla="*/ 1644336 h 9144002"/>
                  <a:gd name="connsiteX40" fmla="*/ 1907781 w 2149081"/>
                  <a:gd name="connsiteY40" fmla="*/ 2086613 h 9144002"/>
                  <a:gd name="connsiteX41" fmla="*/ 1934769 w 2149081"/>
                  <a:gd name="connsiteY41" fmla="*/ 2113601 h 9144002"/>
                  <a:gd name="connsiteX42" fmla="*/ 2042718 w 2149081"/>
                  <a:gd name="connsiteY42" fmla="*/ 2113601 h 9144002"/>
                  <a:gd name="connsiteX43" fmla="*/ 2069706 w 2149081"/>
                  <a:gd name="connsiteY43" fmla="*/ 2086613 h 9144002"/>
                  <a:gd name="connsiteX44" fmla="*/ 2069706 w 2149081"/>
                  <a:gd name="connsiteY44" fmla="*/ 1978664 h 9144002"/>
                  <a:gd name="connsiteX45" fmla="*/ 2042718 w 2149081"/>
                  <a:gd name="connsiteY45" fmla="*/ 1951675 h 9144002"/>
                  <a:gd name="connsiteX46" fmla="*/ 1934769 w 2149081"/>
                  <a:gd name="connsiteY46" fmla="*/ 1951675 h 9144002"/>
                  <a:gd name="connsiteX47" fmla="*/ 1907781 w 2149081"/>
                  <a:gd name="connsiteY47" fmla="*/ 1978664 h 9144002"/>
                  <a:gd name="connsiteX48" fmla="*/ 1907781 w 2149081"/>
                  <a:gd name="connsiteY48" fmla="*/ 2420941 h 9144002"/>
                  <a:gd name="connsiteX49" fmla="*/ 1934769 w 2149081"/>
                  <a:gd name="connsiteY49" fmla="*/ 2447929 h 9144002"/>
                  <a:gd name="connsiteX50" fmla="*/ 2042718 w 2149081"/>
                  <a:gd name="connsiteY50" fmla="*/ 2447929 h 9144002"/>
                  <a:gd name="connsiteX51" fmla="*/ 2069706 w 2149081"/>
                  <a:gd name="connsiteY51" fmla="*/ 2420941 h 9144002"/>
                  <a:gd name="connsiteX52" fmla="*/ 2069706 w 2149081"/>
                  <a:gd name="connsiteY52" fmla="*/ 2312993 h 9144002"/>
                  <a:gd name="connsiteX53" fmla="*/ 2042718 w 2149081"/>
                  <a:gd name="connsiteY53" fmla="*/ 2286005 h 9144002"/>
                  <a:gd name="connsiteX54" fmla="*/ 2042720 w 2149081"/>
                  <a:gd name="connsiteY54" fmla="*/ 2286005 h 9144002"/>
                  <a:gd name="connsiteX55" fmla="*/ 2042718 w 2149081"/>
                  <a:gd name="connsiteY55" fmla="*/ 2286004 h 9144002"/>
                  <a:gd name="connsiteX56" fmla="*/ 1934769 w 2149081"/>
                  <a:gd name="connsiteY56" fmla="*/ 2286004 h 9144002"/>
                  <a:gd name="connsiteX57" fmla="*/ 1934766 w 2149081"/>
                  <a:gd name="connsiteY57" fmla="*/ 2286005 h 9144002"/>
                  <a:gd name="connsiteX58" fmla="*/ 1934769 w 2149081"/>
                  <a:gd name="connsiteY58" fmla="*/ 2286005 h 9144002"/>
                  <a:gd name="connsiteX59" fmla="*/ 1907781 w 2149081"/>
                  <a:gd name="connsiteY59" fmla="*/ 2312993 h 9144002"/>
                  <a:gd name="connsiteX60" fmla="*/ 1907781 w 2149081"/>
                  <a:gd name="connsiteY60" fmla="*/ 2755266 h 9144002"/>
                  <a:gd name="connsiteX61" fmla="*/ 1934769 w 2149081"/>
                  <a:gd name="connsiteY61" fmla="*/ 2782254 h 9144002"/>
                  <a:gd name="connsiteX62" fmla="*/ 2042718 w 2149081"/>
                  <a:gd name="connsiteY62" fmla="*/ 2782254 h 9144002"/>
                  <a:gd name="connsiteX63" fmla="*/ 2069706 w 2149081"/>
                  <a:gd name="connsiteY63" fmla="*/ 2755266 h 9144002"/>
                  <a:gd name="connsiteX64" fmla="*/ 2069706 w 2149081"/>
                  <a:gd name="connsiteY64" fmla="*/ 2647321 h 9144002"/>
                  <a:gd name="connsiteX65" fmla="*/ 2042718 w 2149081"/>
                  <a:gd name="connsiteY65" fmla="*/ 2620333 h 9144002"/>
                  <a:gd name="connsiteX66" fmla="*/ 1934769 w 2149081"/>
                  <a:gd name="connsiteY66" fmla="*/ 2620333 h 9144002"/>
                  <a:gd name="connsiteX67" fmla="*/ 1907781 w 2149081"/>
                  <a:gd name="connsiteY67" fmla="*/ 2647321 h 9144002"/>
                  <a:gd name="connsiteX68" fmla="*/ 1907781 w 2149081"/>
                  <a:gd name="connsiteY68" fmla="*/ 3089594 h 9144002"/>
                  <a:gd name="connsiteX69" fmla="*/ 1934769 w 2149081"/>
                  <a:gd name="connsiteY69" fmla="*/ 3116582 h 9144002"/>
                  <a:gd name="connsiteX70" fmla="*/ 2042718 w 2149081"/>
                  <a:gd name="connsiteY70" fmla="*/ 3116582 h 9144002"/>
                  <a:gd name="connsiteX71" fmla="*/ 2069706 w 2149081"/>
                  <a:gd name="connsiteY71" fmla="*/ 3089594 h 9144002"/>
                  <a:gd name="connsiteX72" fmla="*/ 2069706 w 2149081"/>
                  <a:gd name="connsiteY72" fmla="*/ 2981649 h 9144002"/>
                  <a:gd name="connsiteX73" fmla="*/ 2042718 w 2149081"/>
                  <a:gd name="connsiteY73" fmla="*/ 2954661 h 9144002"/>
                  <a:gd name="connsiteX74" fmla="*/ 1934769 w 2149081"/>
                  <a:gd name="connsiteY74" fmla="*/ 2954661 h 9144002"/>
                  <a:gd name="connsiteX75" fmla="*/ 1907781 w 2149081"/>
                  <a:gd name="connsiteY75" fmla="*/ 2981649 h 9144002"/>
                  <a:gd name="connsiteX76" fmla="*/ 1907781 w 2149081"/>
                  <a:gd name="connsiteY76" fmla="*/ 3423922 h 9144002"/>
                  <a:gd name="connsiteX77" fmla="*/ 1934769 w 2149081"/>
                  <a:gd name="connsiteY77" fmla="*/ 3450910 h 9144002"/>
                  <a:gd name="connsiteX78" fmla="*/ 2042718 w 2149081"/>
                  <a:gd name="connsiteY78" fmla="*/ 3450910 h 9144002"/>
                  <a:gd name="connsiteX79" fmla="*/ 2069706 w 2149081"/>
                  <a:gd name="connsiteY79" fmla="*/ 3423922 h 9144002"/>
                  <a:gd name="connsiteX80" fmla="*/ 2069706 w 2149081"/>
                  <a:gd name="connsiteY80" fmla="*/ 3315977 h 9144002"/>
                  <a:gd name="connsiteX81" fmla="*/ 2042718 w 2149081"/>
                  <a:gd name="connsiteY81" fmla="*/ 3288989 h 9144002"/>
                  <a:gd name="connsiteX82" fmla="*/ 1934769 w 2149081"/>
                  <a:gd name="connsiteY82" fmla="*/ 3288989 h 9144002"/>
                  <a:gd name="connsiteX83" fmla="*/ 1907781 w 2149081"/>
                  <a:gd name="connsiteY83" fmla="*/ 3315977 h 9144002"/>
                  <a:gd name="connsiteX84" fmla="*/ 1907781 w 2149081"/>
                  <a:gd name="connsiteY84" fmla="*/ 3758250 h 9144002"/>
                  <a:gd name="connsiteX85" fmla="*/ 1934769 w 2149081"/>
                  <a:gd name="connsiteY85" fmla="*/ 3785238 h 9144002"/>
                  <a:gd name="connsiteX86" fmla="*/ 2042718 w 2149081"/>
                  <a:gd name="connsiteY86" fmla="*/ 3785238 h 9144002"/>
                  <a:gd name="connsiteX87" fmla="*/ 2069706 w 2149081"/>
                  <a:gd name="connsiteY87" fmla="*/ 3758250 h 9144002"/>
                  <a:gd name="connsiteX88" fmla="*/ 2069706 w 2149081"/>
                  <a:gd name="connsiteY88" fmla="*/ 3650305 h 9144002"/>
                  <a:gd name="connsiteX89" fmla="*/ 2042718 w 2149081"/>
                  <a:gd name="connsiteY89" fmla="*/ 3623317 h 9144002"/>
                  <a:gd name="connsiteX90" fmla="*/ 1934769 w 2149081"/>
                  <a:gd name="connsiteY90" fmla="*/ 3623317 h 9144002"/>
                  <a:gd name="connsiteX91" fmla="*/ 1907781 w 2149081"/>
                  <a:gd name="connsiteY91" fmla="*/ 3650305 h 9144002"/>
                  <a:gd name="connsiteX92" fmla="*/ 1907781 w 2149081"/>
                  <a:gd name="connsiteY92" fmla="*/ 4092578 h 9144002"/>
                  <a:gd name="connsiteX93" fmla="*/ 1934769 w 2149081"/>
                  <a:gd name="connsiteY93" fmla="*/ 4119566 h 9144002"/>
                  <a:gd name="connsiteX94" fmla="*/ 2042718 w 2149081"/>
                  <a:gd name="connsiteY94" fmla="*/ 4119566 h 9144002"/>
                  <a:gd name="connsiteX95" fmla="*/ 2069706 w 2149081"/>
                  <a:gd name="connsiteY95" fmla="*/ 4092578 h 9144002"/>
                  <a:gd name="connsiteX96" fmla="*/ 2069706 w 2149081"/>
                  <a:gd name="connsiteY96" fmla="*/ 3984633 h 9144002"/>
                  <a:gd name="connsiteX97" fmla="*/ 2042718 w 2149081"/>
                  <a:gd name="connsiteY97" fmla="*/ 3957645 h 9144002"/>
                  <a:gd name="connsiteX98" fmla="*/ 1934769 w 2149081"/>
                  <a:gd name="connsiteY98" fmla="*/ 3957645 h 9144002"/>
                  <a:gd name="connsiteX99" fmla="*/ 1907781 w 2149081"/>
                  <a:gd name="connsiteY99" fmla="*/ 3984633 h 9144002"/>
                  <a:gd name="connsiteX100" fmla="*/ 1907781 w 2149081"/>
                  <a:gd name="connsiteY100" fmla="*/ 4426906 h 9144002"/>
                  <a:gd name="connsiteX101" fmla="*/ 1934769 w 2149081"/>
                  <a:gd name="connsiteY101" fmla="*/ 4453894 h 9144002"/>
                  <a:gd name="connsiteX102" fmla="*/ 2042718 w 2149081"/>
                  <a:gd name="connsiteY102" fmla="*/ 4453894 h 9144002"/>
                  <a:gd name="connsiteX103" fmla="*/ 2069706 w 2149081"/>
                  <a:gd name="connsiteY103" fmla="*/ 4426906 h 9144002"/>
                  <a:gd name="connsiteX104" fmla="*/ 2069706 w 2149081"/>
                  <a:gd name="connsiteY104" fmla="*/ 4318961 h 9144002"/>
                  <a:gd name="connsiteX105" fmla="*/ 2042718 w 2149081"/>
                  <a:gd name="connsiteY105" fmla="*/ 4291974 h 9144002"/>
                  <a:gd name="connsiteX106" fmla="*/ 1934769 w 2149081"/>
                  <a:gd name="connsiteY106" fmla="*/ 4291974 h 9144002"/>
                  <a:gd name="connsiteX107" fmla="*/ 1907781 w 2149081"/>
                  <a:gd name="connsiteY107" fmla="*/ 4318961 h 9144002"/>
                  <a:gd name="connsiteX108" fmla="*/ 1907781 w 2149081"/>
                  <a:gd name="connsiteY108" fmla="*/ 4761234 h 9144002"/>
                  <a:gd name="connsiteX109" fmla="*/ 1934769 w 2149081"/>
                  <a:gd name="connsiteY109" fmla="*/ 4788222 h 9144002"/>
                  <a:gd name="connsiteX110" fmla="*/ 2042718 w 2149081"/>
                  <a:gd name="connsiteY110" fmla="*/ 4788222 h 9144002"/>
                  <a:gd name="connsiteX111" fmla="*/ 2069706 w 2149081"/>
                  <a:gd name="connsiteY111" fmla="*/ 4761234 h 9144002"/>
                  <a:gd name="connsiteX112" fmla="*/ 2069706 w 2149081"/>
                  <a:gd name="connsiteY112" fmla="*/ 4653288 h 9144002"/>
                  <a:gd name="connsiteX113" fmla="*/ 2042718 w 2149081"/>
                  <a:gd name="connsiteY113" fmla="*/ 4626300 h 9144002"/>
                  <a:gd name="connsiteX114" fmla="*/ 1934769 w 2149081"/>
                  <a:gd name="connsiteY114" fmla="*/ 4626300 h 9144002"/>
                  <a:gd name="connsiteX115" fmla="*/ 1907781 w 2149081"/>
                  <a:gd name="connsiteY115" fmla="*/ 4653288 h 9144002"/>
                  <a:gd name="connsiteX116" fmla="*/ 1907781 w 2149081"/>
                  <a:gd name="connsiteY116" fmla="*/ 5095562 h 9144002"/>
                  <a:gd name="connsiteX117" fmla="*/ 1934769 w 2149081"/>
                  <a:gd name="connsiteY117" fmla="*/ 5122550 h 9144002"/>
                  <a:gd name="connsiteX118" fmla="*/ 2042718 w 2149081"/>
                  <a:gd name="connsiteY118" fmla="*/ 5122550 h 9144002"/>
                  <a:gd name="connsiteX119" fmla="*/ 2069706 w 2149081"/>
                  <a:gd name="connsiteY119" fmla="*/ 5095562 h 9144002"/>
                  <a:gd name="connsiteX120" fmla="*/ 2069706 w 2149081"/>
                  <a:gd name="connsiteY120" fmla="*/ 4987616 h 9144002"/>
                  <a:gd name="connsiteX121" fmla="*/ 2042718 w 2149081"/>
                  <a:gd name="connsiteY121" fmla="*/ 4960627 h 9144002"/>
                  <a:gd name="connsiteX122" fmla="*/ 1934769 w 2149081"/>
                  <a:gd name="connsiteY122" fmla="*/ 4960627 h 9144002"/>
                  <a:gd name="connsiteX123" fmla="*/ 1907781 w 2149081"/>
                  <a:gd name="connsiteY123" fmla="*/ 4987616 h 9144002"/>
                  <a:gd name="connsiteX124" fmla="*/ 1907781 w 2149081"/>
                  <a:gd name="connsiteY124" fmla="*/ 5429890 h 9144002"/>
                  <a:gd name="connsiteX125" fmla="*/ 1934769 w 2149081"/>
                  <a:gd name="connsiteY125" fmla="*/ 5456878 h 9144002"/>
                  <a:gd name="connsiteX126" fmla="*/ 2042718 w 2149081"/>
                  <a:gd name="connsiteY126" fmla="*/ 5456878 h 9144002"/>
                  <a:gd name="connsiteX127" fmla="*/ 2069706 w 2149081"/>
                  <a:gd name="connsiteY127" fmla="*/ 5429890 h 9144002"/>
                  <a:gd name="connsiteX128" fmla="*/ 2069706 w 2149081"/>
                  <a:gd name="connsiteY128" fmla="*/ 5321944 h 9144002"/>
                  <a:gd name="connsiteX129" fmla="*/ 2042718 w 2149081"/>
                  <a:gd name="connsiteY129" fmla="*/ 5294956 h 9144002"/>
                  <a:gd name="connsiteX130" fmla="*/ 1934769 w 2149081"/>
                  <a:gd name="connsiteY130" fmla="*/ 5294956 h 9144002"/>
                  <a:gd name="connsiteX131" fmla="*/ 1907781 w 2149081"/>
                  <a:gd name="connsiteY131" fmla="*/ 5321944 h 9144002"/>
                  <a:gd name="connsiteX132" fmla="*/ 1907781 w 2149081"/>
                  <a:gd name="connsiteY132" fmla="*/ 5764218 h 9144002"/>
                  <a:gd name="connsiteX133" fmla="*/ 1934769 w 2149081"/>
                  <a:gd name="connsiteY133" fmla="*/ 5791206 h 9144002"/>
                  <a:gd name="connsiteX134" fmla="*/ 2042718 w 2149081"/>
                  <a:gd name="connsiteY134" fmla="*/ 5791206 h 9144002"/>
                  <a:gd name="connsiteX135" fmla="*/ 2069706 w 2149081"/>
                  <a:gd name="connsiteY135" fmla="*/ 5764218 h 9144002"/>
                  <a:gd name="connsiteX136" fmla="*/ 2069706 w 2149081"/>
                  <a:gd name="connsiteY136" fmla="*/ 5656272 h 9144002"/>
                  <a:gd name="connsiteX137" fmla="*/ 2042718 w 2149081"/>
                  <a:gd name="connsiteY137" fmla="*/ 5629282 h 9144002"/>
                  <a:gd name="connsiteX138" fmla="*/ 1934769 w 2149081"/>
                  <a:gd name="connsiteY138" fmla="*/ 5629282 h 9144002"/>
                  <a:gd name="connsiteX139" fmla="*/ 1907781 w 2149081"/>
                  <a:gd name="connsiteY139" fmla="*/ 5656272 h 9144002"/>
                  <a:gd name="connsiteX140" fmla="*/ 1907781 w 2149081"/>
                  <a:gd name="connsiteY140" fmla="*/ 6098536 h 9144002"/>
                  <a:gd name="connsiteX141" fmla="*/ 1934769 w 2149081"/>
                  <a:gd name="connsiteY141" fmla="*/ 6125524 h 9144002"/>
                  <a:gd name="connsiteX142" fmla="*/ 2042718 w 2149081"/>
                  <a:gd name="connsiteY142" fmla="*/ 6125524 h 9144002"/>
                  <a:gd name="connsiteX143" fmla="*/ 2069706 w 2149081"/>
                  <a:gd name="connsiteY143" fmla="*/ 6098536 h 9144002"/>
                  <a:gd name="connsiteX144" fmla="*/ 2069706 w 2149081"/>
                  <a:gd name="connsiteY144" fmla="*/ 5990597 h 9144002"/>
                  <a:gd name="connsiteX145" fmla="*/ 2042718 w 2149081"/>
                  <a:gd name="connsiteY145" fmla="*/ 5963609 h 9144002"/>
                  <a:gd name="connsiteX146" fmla="*/ 1934769 w 2149081"/>
                  <a:gd name="connsiteY146" fmla="*/ 5963609 h 9144002"/>
                  <a:gd name="connsiteX147" fmla="*/ 1907781 w 2149081"/>
                  <a:gd name="connsiteY147" fmla="*/ 5990597 h 9144002"/>
                  <a:gd name="connsiteX148" fmla="*/ 1907781 w 2149081"/>
                  <a:gd name="connsiteY148" fmla="*/ 6432874 h 9144002"/>
                  <a:gd name="connsiteX149" fmla="*/ 1934769 w 2149081"/>
                  <a:gd name="connsiteY149" fmla="*/ 6459862 h 9144002"/>
                  <a:gd name="connsiteX150" fmla="*/ 2042718 w 2149081"/>
                  <a:gd name="connsiteY150" fmla="*/ 6459862 h 9144002"/>
                  <a:gd name="connsiteX151" fmla="*/ 2069706 w 2149081"/>
                  <a:gd name="connsiteY151" fmla="*/ 6432874 h 9144002"/>
                  <a:gd name="connsiteX152" fmla="*/ 2069706 w 2149081"/>
                  <a:gd name="connsiteY152" fmla="*/ 6324925 h 9144002"/>
                  <a:gd name="connsiteX153" fmla="*/ 2042718 w 2149081"/>
                  <a:gd name="connsiteY153" fmla="*/ 6297937 h 9144002"/>
                  <a:gd name="connsiteX154" fmla="*/ 1934769 w 2149081"/>
                  <a:gd name="connsiteY154" fmla="*/ 6297937 h 9144002"/>
                  <a:gd name="connsiteX155" fmla="*/ 1907781 w 2149081"/>
                  <a:gd name="connsiteY155" fmla="*/ 6324925 h 9144002"/>
                  <a:gd name="connsiteX156" fmla="*/ 1907781 w 2149081"/>
                  <a:gd name="connsiteY156" fmla="*/ 6767202 h 9144002"/>
                  <a:gd name="connsiteX157" fmla="*/ 1934769 w 2149081"/>
                  <a:gd name="connsiteY157" fmla="*/ 6794190 h 9144002"/>
                  <a:gd name="connsiteX158" fmla="*/ 2042718 w 2149081"/>
                  <a:gd name="connsiteY158" fmla="*/ 6794190 h 9144002"/>
                  <a:gd name="connsiteX159" fmla="*/ 2069706 w 2149081"/>
                  <a:gd name="connsiteY159" fmla="*/ 6767202 h 9144002"/>
                  <a:gd name="connsiteX160" fmla="*/ 2069706 w 2149081"/>
                  <a:gd name="connsiteY160" fmla="*/ 6659253 h 9144002"/>
                  <a:gd name="connsiteX161" fmla="*/ 2042718 w 2149081"/>
                  <a:gd name="connsiteY161" fmla="*/ 6632265 h 9144002"/>
                  <a:gd name="connsiteX162" fmla="*/ 1934769 w 2149081"/>
                  <a:gd name="connsiteY162" fmla="*/ 6632265 h 9144002"/>
                  <a:gd name="connsiteX163" fmla="*/ 1907781 w 2149081"/>
                  <a:gd name="connsiteY163" fmla="*/ 6659253 h 9144002"/>
                  <a:gd name="connsiteX164" fmla="*/ 1907781 w 2149081"/>
                  <a:gd name="connsiteY164" fmla="*/ 7101530 h 9144002"/>
                  <a:gd name="connsiteX165" fmla="*/ 1934769 w 2149081"/>
                  <a:gd name="connsiteY165" fmla="*/ 7128518 h 9144002"/>
                  <a:gd name="connsiteX166" fmla="*/ 2042718 w 2149081"/>
                  <a:gd name="connsiteY166" fmla="*/ 7128518 h 9144002"/>
                  <a:gd name="connsiteX167" fmla="*/ 2069706 w 2149081"/>
                  <a:gd name="connsiteY167" fmla="*/ 7101530 h 9144002"/>
                  <a:gd name="connsiteX168" fmla="*/ 2069706 w 2149081"/>
                  <a:gd name="connsiteY168" fmla="*/ 6993581 h 9144002"/>
                  <a:gd name="connsiteX169" fmla="*/ 2042718 w 2149081"/>
                  <a:gd name="connsiteY169" fmla="*/ 6966593 h 9144002"/>
                  <a:gd name="connsiteX170" fmla="*/ 1934769 w 2149081"/>
                  <a:gd name="connsiteY170" fmla="*/ 6966593 h 9144002"/>
                  <a:gd name="connsiteX171" fmla="*/ 1907781 w 2149081"/>
                  <a:gd name="connsiteY171" fmla="*/ 6993581 h 9144002"/>
                  <a:gd name="connsiteX172" fmla="*/ 1907781 w 2149081"/>
                  <a:gd name="connsiteY172" fmla="*/ 7435858 h 9144002"/>
                  <a:gd name="connsiteX173" fmla="*/ 1934769 w 2149081"/>
                  <a:gd name="connsiteY173" fmla="*/ 7462846 h 9144002"/>
                  <a:gd name="connsiteX174" fmla="*/ 2042718 w 2149081"/>
                  <a:gd name="connsiteY174" fmla="*/ 7462846 h 9144002"/>
                  <a:gd name="connsiteX175" fmla="*/ 2069706 w 2149081"/>
                  <a:gd name="connsiteY175" fmla="*/ 7435858 h 9144002"/>
                  <a:gd name="connsiteX176" fmla="*/ 2069706 w 2149081"/>
                  <a:gd name="connsiteY176" fmla="*/ 7327909 h 9144002"/>
                  <a:gd name="connsiteX177" fmla="*/ 2042718 w 2149081"/>
                  <a:gd name="connsiteY177" fmla="*/ 7300921 h 9144002"/>
                  <a:gd name="connsiteX178" fmla="*/ 1934769 w 2149081"/>
                  <a:gd name="connsiteY178" fmla="*/ 7300921 h 9144002"/>
                  <a:gd name="connsiteX179" fmla="*/ 1907781 w 2149081"/>
                  <a:gd name="connsiteY179" fmla="*/ 7327909 h 9144002"/>
                  <a:gd name="connsiteX180" fmla="*/ 1907781 w 2149081"/>
                  <a:gd name="connsiteY180" fmla="*/ 7770186 h 9144002"/>
                  <a:gd name="connsiteX181" fmla="*/ 1934769 w 2149081"/>
                  <a:gd name="connsiteY181" fmla="*/ 7797174 h 9144002"/>
                  <a:gd name="connsiteX182" fmla="*/ 2042718 w 2149081"/>
                  <a:gd name="connsiteY182" fmla="*/ 7797174 h 9144002"/>
                  <a:gd name="connsiteX183" fmla="*/ 2069706 w 2149081"/>
                  <a:gd name="connsiteY183" fmla="*/ 7770186 h 9144002"/>
                  <a:gd name="connsiteX184" fmla="*/ 2069706 w 2149081"/>
                  <a:gd name="connsiteY184" fmla="*/ 7662237 h 9144002"/>
                  <a:gd name="connsiteX185" fmla="*/ 2042718 w 2149081"/>
                  <a:gd name="connsiteY185" fmla="*/ 7635249 h 9144002"/>
                  <a:gd name="connsiteX186" fmla="*/ 1934769 w 2149081"/>
                  <a:gd name="connsiteY186" fmla="*/ 7635249 h 9144002"/>
                  <a:gd name="connsiteX187" fmla="*/ 1907781 w 2149081"/>
                  <a:gd name="connsiteY187" fmla="*/ 7662237 h 9144002"/>
                  <a:gd name="connsiteX188" fmla="*/ 1907781 w 2149081"/>
                  <a:gd name="connsiteY188" fmla="*/ 8104514 h 9144002"/>
                  <a:gd name="connsiteX189" fmla="*/ 1934769 w 2149081"/>
                  <a:gd name="connsiteY189" fmla="*/ 8131502 h 9144002"/>
                  <a:gd name="connsiteX190" fmla="*/ 2042718 w 2149081"/>
                  <a:gd name="connsiteY190" fmla="*/ 8131502 h 9144002"/>
                  <a:gd name="connsiteX191" fmla="*/ 2069706 w 2149081"/>
                  <a:gd name="connsiteY191" fmla="*/ 8104514 h 9144002"/>
                  <a:gd name="connsiteX192" fmla="*/ 2069706 w 2149081"/>
                  <a:gd name="connsiteY192" fmla="*/ 7996565 h 9144002"/>
                  <a:gd name="connsiteX193" fmla="*/ 2042718 w 2149081"/>
                  <a:gd name="connsiteY193" fmla="*/ 7969577 h 9144002"/>
                  <a:gd name="connsiteX194" fmla="*/ 1934769 w 2149081"/>
                  <a:gd name="connsiteY194" fmla="*/ 7969577 h 9144002"/>
                  <a:gd name="connsiteX195" fmla="*/ 1907781 w 2149081"/>
                  <a:gd name="connsiteY195" fmla="*/ 7996565 h 9144002"/>
                  <a:gd name="connsiteX196" fmla="*/ 1907781 w 2149081"/>
                  <a:gd name="connsiteY196" fmla="*/ 8438842 h 9144002"/>
                  <a:gd name="connsiteX197" fmla="*/ 1934769 w 2149081"/>
                  <a:gd name="connsiteY197" fmla="*/ 8465830 h 9144002"/>
                  <a:gd name="connsiteX198" fmla="*/ 2042718 w 2149081"/>
                  <a:gd name="connsiteY198" fmla="*/ 8465830 h 9144002"/>
                  <a:gd name="connsiteX199" fmla="*/ 2069706 w 2149081"/>
                  <a:gd name="connsiteY199" fmla="*/ 8438842 h 9144002"/>
                  <a:gd name="connsiteX200" fmla="*/ 2069706 w 2149081"/>
                  <a:gd name="connsiteY200" fmla="*/ 8330893 h 9144002"/>
                  <a:gd name="connsiteX201" fmla="*/ 2042718 w 2149081"/>
                  <a:gd name="connsiteY201" fmla="*/ 8303905 h 9144002"/>
                  <a:gd name="connsiteX202" fmla="*/ 1934769 w 2149081"/>
                  <a:gd name="connsiteY202" fmla="*/ 8303905 h 9144002"/>
                  <a:gd name="connsiteX203" fmla="*/ 1907781 w 2149081"/>
                  <a:gd name="connsiteY203" fmla="*/ 8330893 h 9144002"/>
                  <a:gd name="connsiteX204" fmla="*/ 1907781 w 2149081"/>
                  <a:gd name="connsiteY204" fmla="*/ 8773170 h 9144002"/>
                  <a:gd name="connsiteX205" fmla="*/ 1934769 w 2149081"/>
                  <a:gd name="connsiteY205" fmla="*/ 8800158 h 9144002"/>
                  <a:gd name="connsiteX206" fmla="*/ 2042718 w 2149081"/>
                  <a:gd name="connsiteY206" fmla="*/ 8800158 h 9144002"/>
                  <a:gd name="connsiteX207" fmla="*/ 2069706 w 2149081"/>
                  <a:gd name="connsiteY207" fmla="*/ 8773170 h 9144002"/>
                  <a:gd name="connsiteX208" fmla="*/ 2069706 w 2149081"/>
                  <a:gd name="connsiteY208" fmla="*/ 8665221 h 9144002"/>
                  <a:gd name="connsiteX209" fmla="*/ 2042718 w 2149081"/>
                  <a:gd name="connsiteY209" fmla="*/ 8638233 h 9144002"/>
                  <a:gd name="connsiteX210" fmla="*/ 1934769 w 2149081"/>
                  <a:gd name="connsiteY210" fmla="*/ 8638233 h 9144002"/>
                  <a:gd name="connsiteX211" fmla="*/ 1907781 w 2149081"/>
                  <a:gd name="connsiteY211" fmla="*/ 8665221 h 9144002"/>
                  <a:gd name="connsiteX212" fmla="*/ 1907781 w 2149081"/>
                  <a:gd name="connsiteY212" fmla="*/ 9107488 h 9144002"/>
                  <a:gd name="connsiteX213" fmla="*/ 1934769 w 2149081"/>
                  <a:gd name="connsiteY213" fmla="*/ 9134476 h 9144002"/>
                  <a:gd name="connsiteX214" fmla="*/ 2042718 w 2149081"/>
                  <a:gd name="connsiteY214" fmla="*/ 9134476 h 9144002"/>
                  <a:gd name="connsiteX215" fmla="*/ 2069706 w 2149081"/>
                  <a:gd name="connsiteY215" fmla="*/ 9107488 h 9144002"/>
                  <a:gd name="connsiteX216" fmla="*/ 2069706 w 2149081"/>
                  <a:gd name="connsiteY216" fmla="*/ 8999539 h 9144002"/>
                  <a:gd name="connsiteX217" fmla="*/ 2042718 w 2149081"/>
                  <a:gd name="connsiteY217" fmla="*/ 8972551 h 9144002"/>
                  <a:gd name="connsiteX218" fmla="*/ 1934769 w 2149081"/>
                  <a:gd name="connsiteY218" fmla="*/ 8972551 h 9144002"/>
                  <a:gd name="connsiteX219" fmla="*/ 1907781 w 2149081"/>
                  <a:gd name="connsiteY219" fmla="*/ 8999539 h 9144002"/>
                  <a:gd name="connsiteX220" fmla="*/ 79375 w 2149081"/>
                  <a:gd name="connsiteY220" fmla="*/ 414975 h 9144002"/>
                  <a:gd name="connsiteX221" fmla="*/ 106363 w 2149081"/>
                  <a:gd name="connsiteY221" fmla="*/ 441963 h 9144002"/>
                  <a:gd name="connsiteX222" fmla="*/ 214312 w 2149081"/>
                  <a:gd name="connsiteY222" fmla="*/ 441963 h 9144002"/>
                  <a:gd name="connsiteX223" fmla="*/ 241300 w 2149081"/>
                  <a:gd name="connsiteY223" fmla="*/ 414975 h 9144002"/>
                  <a:gd name="connsiteX224" fmla="*/ 241300 w 2149081"/>
                  <a:gd name="connsiteY224" fmla="*/ 307025 h 9144002"/>
                  <a:gd name="connsiteX225" fmla="*/ 214312 w 2149081"/>
                  <a:gd name="connsiteY225" fmla="*/ 280037 h 9144002"/>
                  <a:gd name="connsiteX226" fmla="*/ 106363 w 2149081"/>
                  <a:gd name="connsiteY226" fmla="*/ 280037 h 9144002"/>
                  <a:gd name="connsiteX227" fmla="*/ 79375 w 2149081"/>
                  <a:gd name="connsiteY227" fmla="*/ 307025 h 9144002"/>
                  <a:gd name="connsiteX228" fmla="*/ 79375 w 2149081"/>
                  <a:gd name="connsiteY228" fmla="*/ 749302 h 9144002"/>
                  <a:gd name="connsiteX229" fmla="*/ 106363 w 2149081"/>
                  <a:gd name="connsiteY229" fmla="*/ 776290 h 9144002"/>
                  <a:gd name="connsiteX230" fmla="*/ 214312 w 2149081"/>
                  <a:gd name="connsiteY230" fmla="*/ 776290 h 9144002"/>
                  <a:gd name="connsiteX231" fmla="*/ 241300 w 2149081"/>
                  <a:gd name="connsiteY231" fmla="*/ 749302 h 9144002"/>
                  <a:gd name="connsiteX232" fmla="*/ 241300 w 2149081"/>
                  <a:gd name="connsiteY232" fmla="*/ 641353 h 9144002"/>
                  <a:gd name="connsiteX233" fmla="*/ 214312 w 2149081"/>
                  <a:gd name="connsiteY233" fmla="*/ 614365 h 9144002"/>
                  <a:gd name="connsiteX234" fmla="*/ 106363 w 2149081"/>
                  <a:gd name="connsiteY234" fmla="*/ 614365 h 9144002"/>
                  <a:gd name="connsiteX235" fmla="*/ 79375 w 2149081"/>
                  <a:gd name="connsiteY235" fmla="*/ 641353 h 9144002"/>
                  <a:gd name="connsiteX236" fmla="*/ 79375 w 2149081"/>
                  <a:gd name="connsiteY236" fmla="*/ 1083631 h 9144002"/>
                  <a:gd name="connsiteX237" fmla="*/ 106363 w 2149081"/>
                  <a:gd name="connsiteY237" fmla="*/ 1110618 h 9144002"/>
                  <a:gd name="connsiteX238" fmla="*/ 214312 w 2149081"/>
                  <a:gd name="connsiteY238" fmla="*/ 1110618 h 9144002"/>
                  <a:gd name="connsiteX239" fmla="*/ 241300 w 2149081"/>
                  <a:gd name="connsiteY239" fmla="*/ 1083631 h 9144002"/>
                  <a:gd name="connsiteX240" fmla="*/ 241300 w 2149081"/>
                  <a:gd name="connsiteY240" fmla="*/ 975681 h 9144002"/>
                  <a:gd name="connsiteX241" fmla="*/ 214312 w 2149081"/>
                  <a:gd name="connsiteY241" fmla="*/ 948693 h 9144002"/>
                  <a:gd name="connsiteX242" fmla="*/ 106363 w 2149081"/>
                  <a:gd name="connsiteY242" fmla="*/ 948693 h 9144002"/>
                  <a:gd name="connsiteX243" fmla="*/ 79375 w 2149081"/>
                  <a:gd name="connsiteY243" fmla="*/ 975681 h 9144002"/>
                  <a:gd name="connsiteX244" fmla="*/ 79375 w 2149081"/>
                  <a:gd name="connsiteY244" fmla="*/ 1417958 h 9144002"/>
                  <a:gd name="connsiteX245" fmla="*/ 106363 w 2149081"/>
                  <a:gd name="connsiteY245" fmla="*/ 1444947 h 9144002"/>
                  <a:gd name="connsiteX246" fmla="*/ 214312 w 2149081"/>
                  <a:gd name="connsiteY246" fmla="*/ 1444947 h 9144002"/>
                  <a:gd name="connsiteX247" fmla="*/ 241300 w 2149081"/>
                  <a:gd name="connsiteY247" fmla="*/ 1417958 h 9144002"/>
                  <a:gd name="connsiteX248" fmla="*/ 241300 w 2149081"/>
                  <a:gd name="connsiteY248" fmla="*/ 1310009 h 9144002"/>
                  <a:gd name="connsiteX249" fmla="*/ 214312 w 2149081"/>
                  <a:gd name="connsiteY249" fmla="*/ 1283022 h 9144002"/>
                  <a:gd name="connsiteX250" fmla="*/ 106363 w 2149081"/>
                  <a:gd name="connsiteY250" fmla="*/ 1283022 h 9144002"/>
                  <a:gd name="connsiteX251" fmla="*/ 79375 w 2149081"/>
                  <a:gd name="connsiteY251" fmla="*/ 1310009 h 9144002"/>
                  <a:gd name="connsiteX252" fmla="*/ 79375 w 2149081"/>
                  <a:gd name="connsiteY252" fmla="*/ 1752287 h 9144002"/>
                  <a:gd name="connsiteX253" fmla="*/ 106363 w 2149081"/>
                  <a:gd name="connsiteY253" fmla="*/ 1779275 h 9144002"/>
                  <a:gd name="connsiteX254" fmla="*/ 214312 w 2149081"/>
                  <a:gd name="connsiteY254" fmla="*/ 1779275 h 9144002"/>
                  <a:gd name="connsiteX255" fmla="*/ 241300 w 2149081"/>
                  <a:gd name="connsiteY255" fmla="*/ 1752287 h 9144002"/>
                  <a:gd name="connsiteX256" fmla="*/ 241300 w 2149081"/>
                  <a:gd name="connsiteY256" fmla="*/ 1644336 h 9144002"/>
                  <a:gd name="connsiteX257" fmla="*/ 214312 w 2149081"/>
                  <a:gd name="connsiteY257" fmla="*/ 1617348 h 9144002"/>
                  <a:gd name="connsiteX258" fmla="*/ 106363 w 2149081"/>
                  <a:gd name="connsiteY258" fmla="*/ 1617348 h 9144002"/>
                  <a:gd name="connsiteX259" fmla="*/ 79375 w 2149081"/>
                  <a:gd name="connsiteY259" fmla="*/ 1644336 h 9144002"/>
                  <a:gd name="connsiteX260" fmla="*/ 79375 w 2149081"/>
                  <a:gd name="connsiteY260" fmla="*/ 2086613 h 9144002"/>
                  <a:gd name="connsiteX261" fmla="*/ 106363 w 2149081"/>
                  <a:gd name="connsiteY261" fmla="*/ 2113601 h 9144002"/>
                  <a:gd name="connsiteX262" fmla="*/ 214312 w 2149081"/>
                  <a:gd name="connsiteY262" fmla="*/ 2113601 h 9144002"/>
                  <a:gd name="connsiteX263" fmla="*/ 241300 w 2149081"/>
                  <a:gd name="connsiteY263" fmla="*/ 2086613 h 9144002"/>
                  <a:gd name="connsiteX264" fmla="*/ 241300 w 2149081"/>
                  <a:gd name="connsiteY264" fmla="*/ 1978664 h 9144002"/>
                  <a:gd name="connsiteX265" fmla="*/ 214312 w 2149081"/>
                  <a:gd name="connsiteY265" fmla="*/ 1951675 h 9144002"/>
                  <a:gd name="connsiteX266" fmla="*/ 106363 w 2149081"/>
                  <a:gd name="connsiteY266" fmla="*/ 1951675 h 9144002"/>
                  <a:gd name="connsiteX267" fmla="*/ 79375 w 2149081"/>
                  <a:gd name="connsiteY267" fmla="*/ 1978664 h 9144002"/>
                  <a:gd name="connsiteX268" fmla="*/ 79375 w 2149081"/>
                  <a:gd name="connsiteY268" fmla="*/ 2420941 h 9144002"/>
                  <a:gd name="connsiteX269" fmla="*/ 106363 w 2149081"/>
                  <a:gd name="connsiteY269" fmla="*/ 2447929 h 9144002"/>
                  <a:gd name="connsiteX270" fmla="*/ 214312 w 2149081"/>
                  <a:gd name="connsiteY270" fmla="*/ 2447929 h 9144002"/>
                  <a:gd name="connsiteX271" fmla="*/ 241300 w 2149081"/>
                  <a:gd name="connsiteY271" fmla="*/ 2420941 h 9144002"/>
                  <a:gd name="connsiteX272" fmla="*/ 241300 w 2149081"/>
                  <a:gd name="connsiteY272" fmla="*/ 2312993 h 9144002"/>
                  <a:gd name="connsiteX273" fmla="*/ 214312 w 2149081"/>
                  <a:gd name="connsiteY273" fmla="*/ 2286005 h 9144002"/>
                  <a:gd name="connsiteX274" fmla="*/ 214315 w 2149081"/>
                  <a:gd name="connsiteY274" fmla="*/ 2286005 h 9144002"/>
                  <a:gd name="connsiteX275" fmla="*/ 214312 w 2149081"/>
                  <a:gd name="connsiteY275" fmla="*/ 2286004 h 9144002"/>
                  <a:gd name="connsiteX276" fmla="*/ 106363 w 2149081"/>
                  <a:gd name="connsiteY276" fmla="*/ 2286004 h 9144002"/>
                  <a:gd name="connsiteX277" fmla="*/ 106361 w 2149081"/>
                  <a:gd name="connsiteY277" fmla="*/ 2286005 h 9144002"/>
                  <a:gd name="connsiteX278" fmla="*/ 106363 w 2149081"/>
                  <a:gd name="connsiteY278" fmla="*/ 2286005 h 9144002"/>
                  <a:gd name="connsiteX279" fmla="*/ 79375 w 2149081"/>
                  <a:gd name="connsiteY279" fmla="*/ 2312993 h 9144002"/>
                  <a:gd name="connsiteX280" fmla="*/ 79375 w 2149081"/>
                  <a:gd name="connsiteY280" fmla="*/ 2755266 h 9144002"/>
                  <a:gd name="connsiteX281" fmla="*/ 106363 w 2149081"/>
                  <a:gd name="connsiteY281" fmla="*/ 2782254 h 9144002"/>
                  <a:gd name="connsiteX282" fmla="*/ 214312 w 2149081"/>
                  <a:gd name="connsiteY282" fmla="*/ 2782254 h 9144002"/>
                  <a:gd name="connsiteX283" fmla="*/ 241300 w 2149081"/>
                  <a:gd name="connsiteY283" fmla="*/ 2755266 h 9144002"/>
                  <a:gd name="connsiteX284" fmla="*/ 241300 w 2149081"/>
                  <a:gd name="connsiteY284" fmla="*/ 2647321 h 9144002"/>
                  <a:gd name="connsiteX285" fmla="*/ 214312 w 2149081"/>
                  <a:gd name="connsiteY285" fmla="*/ 2620333 h 9144002"/>
                  <a:gd name="connsiteX286" fmla="*/ 106363 w 2149081"/>
                  <a:gd name="connsiteY286" fmla="*/ 2620333 h 9144002"/>
                  <a:gd name="connsiteX287" fmla="*/ 79375 w 2149081"/>
                  <a:gd name="connsiteY287" fmla="*/ 2647321 h 9144002"/>
                  <a:gd name="connsiteX288" fmla="*/ 79375 w 2149081"/>
                  <a:gd name="connsiteY288" fmla="*/ 3089594 h 9144002"/>
                  <a:gd name="connsiteX289" fmla="*/ 106363 w 2149081"/>
                  <a:gd name="connsiteY289" fmla="*/ 3116582 h 9144002"/>
                  <a:gd name="connsiteX290" fmla="*/ 214312 w 2149081"/>
                  <a:gd name="connsiteY290" fmla="*/ 3116582 h 9144002"/>
                  <a:gd name="connsiteX291" fmla="*/ 241300 w 2149081"/>
                  <a:gd name="connsiteY291" fmla="*/ 3089594 h 9144002"/>
                  <a:gd name="connsiteX292" fmla="*/ 241300 w 2149081"/>
                  <a:gd name="connsiteY292" fmla="*/ 2981649 h 9144002"/>
                  <a:gd name="connsiteX293" fmla="*/ 214312 w 2149081"/>
                  <a:gd name="connsiteY293" fmla="*/ 2954661 h 9144002"/>
                  <a:gd name="connsiteX294" fmla="*/ 106363 w 2149081"/>
                  <a:gd name="connsiteY294" fmla="*/ 2954661 h 9144002"/>
                  <a:gd name="connsiteX295" fmla="*/ 79375 w 2149081"/>
                  <a:gd name="connsiteY295" fmla="*/ 2981649 h 9144002"/>
                  <a:gd name="connsiteX296" fmla="*/ 79375 w 2149081"/>
                  <a:gd name="connsiteY296" fmla="*/ 3423922 h 9144002"/>
                  <a:gd name="connsiteX297" fmla="*/ 106363 w 2149081"/>
                  <a:gd name="connsiteY297" fmla="*/ 3450910 h 9144002"/>
                  <a:gd name="connsiteX298" fmla="*/ 214312 w 2149081"/>
                  <a:gd name="connsiteY298" fmla="*/ 3450910 h 9144002"/>
                  <a:gd name="connsiteX299" fmla="*/ 241300 w 2149081"/>
                  <a:gd name="connsiteY299" fmla="*/ 3423922 h 9144002"/>
                  <a:gd name="connsiteX300" fmla="*/ 241300 w 2149081"/>
                  <a:gd name="connsiteY300" fmla="*/ 3315977 h 9144002"/>
                  <a:gd name="connsiteX301" fmla="*/ 214312 w 2149081"/>
                  <a:gd name="connsiteY301" fmla="*/ 3288989 h 9144002"/>
                  <a:gd name="connsiteX302" fmla="*/ 106363 w 2149081"/>
                  <a:gd name="connsiteY302" fmla="*/ 3288989 h 9144002"/>
                  <a:gd name="connsiteX303" fmla="*/ 79375 w 2149081"/>
                  <a:gd name="connsiteY303" fmla="*/ 3315977 h 9144002"/>
                  <a:gd name="connsiteX304" fmla="*/ 79375 w 2149081"/>
                  <a:gd name="connsiteY304" fmla="*/ 3758250 h 9144002"/>
                  <a:gd name="connsiteX305" fmla="*/ 106363 w 2149081"/>
                  <a:gd name="connsiteY305" fmla="*/ 3785238 h 9144002"/>
                  <a:gd name="connsiteX306" fmla="*/ 214312 w 2149081"/>
                  <a:gd name="connsiteY306" fmla="*/ 3785238 h 9144002"/>
                  <a:gd name="connsiteX307" fmla="*/ 241300 w 2149081"/>
                  <a:gd name="connsiteY307" fmla="*/ 3758250 h 9144002"/>
                  <a:gd name="connsiteX308" fmla="*/ 241300 w 2149081"/>
                  <a:gd name="connsiteY308" fmla="*/ 3650305 h 9144002"/>
                  <a:gd name="connsiteX309" fmla="*/ 214312 w 2149081"/>
                  <a:gd name="connsiteY309" fmla="*/ 3623317 h 9144002"/>
                  <a:gd name="connsiteX310" fmla="*/ 106363 w 2149081"/>
                  <a:gd name="connsiteY310" fmla="*/ 3623317 h 9144002"/>
                  <a:gd name="connsiteX311" fmla="*/ 79375 w 2149081"/>
                  <a:gd name="connsiteY311" fmla="*/ 3650305 h 9144002"/>
                  <a:gd name="connsiteX312" fmla="*/ 79375 w 2149081"/>
                  <a:gd name="connsiteY312" fmla="*/ 4092578 h 9144002"/>
                  <a:gd name="connsiteX313" fmla="*/ 106363 w 2149081"/>
                  <a:gd name="connsiteY313" fmla="*/ 4119566 h 9144002"/>
                  <a:gd name="connsiteX314" fmla="*/ 214312 w 2149081"/>
                  <a:gd name="connsiteY314" fmla="*/ 4119566 h 9144002"/>
                  <a:gd name="connsiteX315" fmla="*/ 241300 w 2149081"/>
                  <a:gd name="connsiteY315" fmla="*/ 4092578 h 9144002"/>
                  <a:gd name="connsiteX316" fmla="*/ 241300 w 2149081"/>
                  <a:gd name="connsiteY316" fmla="*/ 3984633 h 9144002"/>
                  <a:gd name="connsiteX317" fmla="*/ 214312 w 2149081"/>
                  <a:gd name="connsiteY317" fmla="*/ 3957645 h 9144002"/>
                  <a:gd name="connsiteX318" fmla="*/ 106363 w 2149081"/>
                  <a:gd name="connsiteY318" fmla="*/ 3957645 h 9144002"/>
                  <a:gd name="connsiteX319" fmla="*/ 79375 w 2149081"/>
                  <a:gd name="connsiteY319" fmla="*/ 3984633 h 9144002"/>
                  <a:gd name="connsiteX320" fmla="*/ 79375 w 2149081"/>
                  <a:gd name="connsiteY320" fmla="*/ 4426906 h 9144002"/>
                  <a:gd name="connsiteX321" fmla="*/ 106363 w 2149081"/>
                  <a:gd name="connsiteY321" fmla="*/ 4453894 h 9144002"/>
                  <a:gd name="connsiteX322" fmla="*/ 214312 w 2149081"/>
                  <a:gd name="connsiteY322" fmla="*/ 4453894 h 9144002"/>
                  <a:gd name="connsiteX323" fmla="*/ 241300 w 2149081"/>
                  <a:gd name="connsiteY323" fmla="*/ 4426906 h 9144002"/>
                  <a:gd name="connsiteX324" fmla="*/ 241300 w 2149081"/>
                  <a:gd name="connsiteY324" fmla="*/ 4318961 h 9144002"/>
                  <a:gd name="connsiteX325" fmla="*/ 214312 w 2149081"/>
                  <a:gd name="connsiteY325" fmla="*/ 4291974 h 9144002"/>
                  <a:gd name="connsiteX326" fmla="*/ 106363 w 2149081"/>
                  <a:gd name="connsiteY326" fmla="*/ 4291974 h 9144002"/>
                  <a:gd name="connsiteX327" fmla="*/ 79375 w 2149081"/>
                  <a:gd name="connsiteY327" fmla="*/ 4318961 h 9144002"/>
                  <a:gd name="connsiteX328" fmla="*/ 79375 w 2149081"/>
                  <a:gd name="connsiteY328" fmla="*/ 4761234 h 9144002"/>
                  <a:gd name="connsiteX329" fmla="*/ 106363 w 2149081"/>
                  <a:gd name="connsiteY329" fmla="*/ 4788222 h 9144002"/>
                  <a:gd name="connsiteX330" fmla="*/ 214312 w 2149081"/>
                  <a:gd name="connsiteY330" fmla="*/ 4788222 h 9144002"/>
                  <a:gd name="connsiteX331" fmla="*/ 241300 w 2149081"/>
                  <a:gd name="connsiteY331" fmla="*/ 4761234 h 9144002"/>
                  <a:gd name="connsiteX332" fmla="*/ 241300 w 2149081"/>
                  <a:gd name="connsiteY332" fmla="*/ 4653288 h 9144002"/>
                  <a:gd name="connsiteX333" fmla="*/ 214312 w 2149081"/>
                  <a:gd name="connsiteY333" fmla="*/ 4626300 h 9144002"/>
                  <a:gd name="connsiteX334" fmla="*/ 106363 w 2149081"/>
                  <a:gd name="connsiteY334" fmla="*/ 4626300 h 9144002"/>
                  <a:gd name="connsiteX335" fmla="*/ 79375 w 2149081"/>
                  <a:gd name="connsiteY335" fmla="*/ 4653288 h 9144002"/>
                  <a:gd name="connsiteX336" fmla="*/ 79375 w 2149081"/>
                  <a:gd name="connsiteY336" fmla="*/ 5095562 h 9144002"/>
                  <a:gd name="connsiteX337" fmla="*/ 106363 w 2149081"/>
                  <a:gd name="connsiteY337" fmla="*/ 5122550 h 9144002"/>
                  <a:gd name="connsiteX338" fmla="*/ 214312 w 2149081"/>
                  <a:gd name="connsiteY338" fmla="*/ 5122550 h 9144002"/>
                  <a:gd name="connsiteX339" fmla="*/ 241300 w 2149081"/>
                  <a:gd name="connsiteY339" fmla="*/ 5095562 h 9144002"/>
                  <a:gd name="connsiteX340" fmla="*/ 241300 w 2149081"/>
                  <a:gd name="connsiteY340" fmla="*/ 4987616 h 9144002"/>
                  <a:gd name="connsiteX341" fmla="*/ 214312 w 2149081"/>
                  <a:gd name="connsiteY341" fmla="*/ 4960627 h 9144002"/>
                  <a:gd name="connsiteX342" fmla="*/ 106363 w 2149081"/>
                  <a:gd name="connsiteY342" fmla="*/ 4960627 h 9144002"/>
                  <a:gd name="connsiteX343" fmla="*/ 79375 w 2149081"/>
                  <a:gd name="connsiteY343" fmla="*/ 4987616 h 9144002"/>
                  <a:gd name="connsiteX344" fmla="*/ 79375 w 2149081"/>
                  <a:gd name="connsiteY344" fmla="*/ 5429890 h 9144002"/>
                  <a:gd name="connsiteX345" fmla="*/ 106363 w 2149081"/>
                  <a:gd name="connsiteY345" fmla="*/ 5456878 h 9144002"/>
                  <a:gd name="connsiteX346" fmla="*/ 214312 w 2149081"/>
                  <a:gd name="connsiteY346" fmla="*/ 5456878 h 9144002"/>
                  <a:gd name="connsiteX347" fmla="*/ 241300 w 2149081"/>
                  <a:gd name="connsiteY347" fmla="*/ 5429890 h 9144002"/>
                  <a:gd name="connsiteX348" fmla="*/ 241300 w 2149081"/>
                  <a:gd name="connsiteY348" fmla="*/ 5321944 h 9144002"/>
                  <a:gd name="connsiteX349" fmla="*/ 214312 w 2149081"/>
                  <a:gd name="connsiteY349" fmla="*/ 5294956 h 9144002"/>
                  <a:gd name="connsiteX350" fmla="*/ 106363 w 2149081"/>
                  <a:gd name="connsiteY350" fmla="*/ 5294956 h 9144002"/>
                  <a:gd name="connsiteX351" fmla="*/ 79375 w 2149081"/>
                  <a:gd name="connsiteY351" fmla="*/ 5321944 h 9144002"/>
                  <a:gd name="connsiteX352" fmla="*/ 79375 w 2149081"/>
                  <a:gd name="connsiteY352" fmla="*/ 5764218 h 9144002"/>
                  <a:gd name="connsiteX353" fmla="*/ 106363 w 2149081"/>
                  <a:gd name="connsiteY353" fmla="*/ 5791206 h 9144002"/>
                  <a:gd name="connsiteX354" fmla="*/ 214312 w 2149081"/>
                  <a:gd name="connsiteY354" fmla="*/ 5791206 h 9144002"/>
                  <a:gd name="connsiteX355" fmla="*/ 241300 w 2149081"/>
                  <a:gd name="connsiteY355" fmla="*/ 5764218 h 9144002"/>
                  <a:gd name="connsiteX356" fmla="*/ 241300 w 2149081"/>
                  <a:gd name="connsiteY356" fmla="*/ 5656272 h 9144002"/>
                  <a:gd name="connsiteX357" fmla="*/ 214312 w 2149081"/>
                  <a:gd name="connsiteY357" fmla="*/ 5629282 h 9144002"/>
                  <a:gd name="connsiteX358" fmla="*/ 106363 w 2149081"/>
                  <a:gd name="connsiteY358" fmla="*/ 5629282 h 9144002"/>
                  <a:gd name="connsiteX359" fmla="*/ 79375 w 2149081"/>
                  <a:gd name="connsiteY359" fmla="*/ 5656272 h 9144002"/>
                  <a:gd name="connsiteX360" fmla="*/ 79375 w 2149081"/>
                  <a:gd name="connsiteY360" fmla="*/ 6098536 h 9144002"/>
                  <a:gd name="connsiteX361" fmla="*/ 106363 w 2149081"/>
                  <a:gd name="connsiteY361" fmla="*/ 6125524 h 9144002"/>
                  <a:gd name="connsiteX362" fmla="*/ 214312 w 2149081"/>
                  <a:gd name="connsiteY362" fmla="*/ 6125524 h 9144002"/>
                  <a:gd name="connsiteX363" fmla="*/ 241300 w 2149081"/>
                  <a:gd name="connsiteY363" fmla="*/ 6098536 h 9144002"/>
                  <a:gd name="connsiteX364" fmla="*/ 241300 w 2149081"/>
                  <a:gd name="connsiteY364" fmla="*/ 5990597 h 9144002"/>
                  <a:gd name="connsiteX365" fmla="*/ 214312 w 2149081"/>
                  <a:gd name="connsiteY365" fmla="*/ 5963609 h 9144002"/>
                  <a:gd name="connsiteX366" fmla="*/ 106363 w 2149081"/>
                  <a:gd name="connsiteY366" fmla="*/ 5963609 h 9144002"/>
                  <a:gd name="connsiteX367" fmla="*/ 79375 w 2149081"/>
                  <a:gd name="connsiteY367" fmla="*/ 5990597 h 9144002"/>
                  <a:gd name="connsiteX368" fmla="*/ 79375 w 2149081"/>
                  <a:gd name="connsiteY368" fmla="*/ 6432874 h 9144002"/>
                  <a:gd name="connsiteX369" fmla="*/ 106363 w 2149081"/>
                  <a:gd name="connsiteY369" fmla="*/ 6459862 h 9144002"/>
                  <a:gd name="connsiteX370" fmla="*/ 214312 w 2149081"/>
                  <a:gd name="connsiteY370" fmla="*/ 6459862 h 9144002"/>
                  <a:gd name="connsiteX371" fmla="*/ 241300 w 2149081"/>
                  <a:gd name="connsiteY371" fmla="*/ 6432874 h 9144002"/>
                  <a:gd name="connsiteX372" fmla="*/ 241300 w 2149081"/>
                  <a:gd name="connsiteY372" fmla="*/ 6324925 h 9144002"/>
                  <a:gd name="connsiteX373" fmla="*/ 214312 w 2149081"/>
                  <a:gd name="connsiteY373" fmla="*/ 6297937 h 9144002"/>
                  <a:gd name="connsiteX374" fmla="*/ 106363 w 2149081"/>
                  <a:gd name="connsiteY374" fmla="*/ 6297937 h 9144002"/>
                  <a:gd name="connsiteX375" fmla="*/ 79375 w 2149081"/>
                  <a:gd name="connsiteY375" fmla="*/ 6324925 h 9144002"/>
                  <a:gd name="connsiteX376" fmla="*/ 79375 w 2149081"/>
                  <a:gd name="connsiteY376" fmla="*/ 6767202 h 9144002"/>
                  <a:gd name="connsiteX377" fmla="*/ 106363 w 2149081"/>
                  <a:gd name="connsiteY377" fmla="*/ 6794190 h 9144002"/>
                  <a:gd name="connsiteX378" fmla="*/ 214312 w 2149081"/>
                  <a:gd name="connsiteY378" fmla="*/ 6794190 h 9144002"/>
                  <a:gd name="connsiteX379" fmla="*/ 241300 w 2149081"/>
                  <a:gd name="connsiteY379" fmla="*/ 6767202 h 9144002"/>
                  <a:gd name="connsiteX380" fmla="*/ 241300 w 2149081"/>
                  <a:gd name="connsiteY380" fmla="*/ 6659253 h 9144002"/>
                  <a:gd name="connsiteX381" fmla="*/ 214312 w 2149081"/>
                  <a:gd name="connsiteY381" fmla="*/ 6632265 h 9144002"/>
                  <a:gd name="connsiteX382" fmla="*/ 106363 w 2149081"/>
                  <a:gd name="connsiteY382" fmla="*/ 6632265 h 9144002"/>
                  <a:gd name="connsiteX383" fmla="*/ 79375 w 2149081"/>
                  <a:gd name="connsiteY383" fmla="*/ 6659253 h 9144002"/>
                  <a:gd name="connsiteX384" fmla="*/ 79375 w 2149081"/>
                  <a:gd name="connsiteY384" fmla="*/ 7101530 h 9144002"/>
                  <a:gd name="connsiteX385" fmla="*/ 106363 w 2149081"/>
                  <a:gd name="connsiteY385" fmla="*/ 7128518 h 9144002"/>
                  <a:gd name="connsiteX386" fmla="*/ 214312 w 2149081"/>
                  <a:gd name="connsiteY386" fmla="*/ 7128518 h 9144002"/>
                  <a:gd name="connsiteX387" fmla="*/ 241300 w 2149081"/>
                  <a:gd name="connsiteY387" fmla="*/ 7101530 h 9144002"/>
                  <a:gd name="connsiteX388" fmla="*/ 241300 w 2149081"/>
                  <a:gd name="connsiteY388" fmla="*/ 6993581 h 9144002"/>
                  <a:gd name="connsiteX389" fmla="*/ 214312 w 2149081"/>
                  <a:gd name="connsiteY389" fmla="*/ 6966593 h 9144002"/>
                  <a:gd name="connsiteX390" fmla="*/ 106363 w 2149081"/>
                  <a:gd name="connsiteY390" fmla="*/ 6966593 h 9144002"/>
                  <a:gd name="connsiteX391" fmla="*/ 79375 w 2149081"/>
                  <a:gd name="connsiteY391" fmla="*/ 6993581 h 9144002"/>
                  <a:gd name="connsiteX392" fmla="*/ 79375 w 2149081"/>
                  <a:gd name="connsiteY392" fmla="*/ 7435858 h 9144002"/>
                  <a:gd name="connsiteX393" fmla="*/ 106363 w 2149081"/>
                  <a:gd name="connsiteY393" fmla="*/ 7462846 h 9144002"/>
                  <a:gd name="connsiteX394" fmla="*/ 214312 w 2149081"/>
                  <a:gd name="connsiteY394" fmla="*/ 7462846 h 9144002"/>
                  <a:gd name="connsiteX395" fmla="*/ 241300 w 2149081"/>
                  <a:gd name="connsiteY395" fmla="*/ 7435858 h 9144002"/>
                  <a:gd name="connsiteX396" fmla="*/ 241300 w 2149081"/>
                  <a:gd name="connsiteY396" fmla="*/ 7327909 h 9144002"/>
                  <a:gd name="connsiteX397" fmla="*/ 214312 w 2149081"/>
                  <a:gd name="connsiteY397" fmla="*/ 7300921 h 9144002"/>
                  <a:gd name="connsiteX398" fmla="*/ 106363 w 2149081"/>
                  <a:gd name="connsiteY398" fmla="*/ 7300921 h 9144002"/>
                  <a:gd name="connsiteX399" fmla="*/ 79375 w 2149081"/>
                  <a:gd name="connsiteY399" fmla="*/ 7327909 h 9144002"/>
                  <a:gd name="connsiteX400" fmla="*/ 79375 w 2149081"/>
                  <a:gd name="connsiteY400" fmla="*/ 7770186 h 9144002"/>
                  <a:gd name="connsiteX401" fmla="*/ 106363 w 2149081"/>
                  <a:gd name="connsiteY401" fmla="*/ 7797174 h 9144002"/>
                  <a:gd name="connsiteX402" fmla="*/ 214312 w 2149081"/>
                  <a:gd name="connsiteY402" fmla="*/ 7797174 h 9144002"/>
                  <a:gd name="connsiteX403" fmla="*/ 241300 w 2149081"/>
                  <a:gd name="connsiteY403" fmla="*/ 7770186 h 9144002"/>
                  <a:gd name="connsiteX404" fmla="*/ 241300 w 2149081"/>
                  <a:gd name="connsiteY404" fmla="*/ 7662237 h 9144002"/>
                  <a:gd name="connsiteX405" fmla="*/ 214312 w 2149081"/>
                  <a:gd name="connsiteY405" fmla="*/ 7635249 h 9144002"/>
                  <a:gd name="connsiteX406" fmla="*/ 106363 w 2149081"/>
                  <a:gd name="connsiteY406" fmla="*/ 7635249 h 9144002"/>
                  <a:gd name="connsiteX407" fmla="*/ 79375 w 2149081"/>
                  <a:gd name="connsiteY407" fmla="*/ 7662237 h 9144002"/>
                  <a:gd name="connsiteX408" fmla="*/ 79375 w 2149081"/>
                  <a:gd name="connsiteY408" fmla="*/ 8104514 h 9144002"/>
                  <a:gd name="connsiteX409" fmla="*/ 106363 w 2149081"/>
                  <a:gd name="connsiteY409" fmla="*/ 8131502 h 9144002"/>
                  <a:gd name="connsiteX410" fmla="*/ 214312 w 2149081"/>
                  <a:gd name="connsiteY410" fmla="*/ 8131502 h 9144002"/>
                  <a:gd name="connsiteX411" fmla="*/ 241300 w 2149081"/>
                  <a:gd name="connsiteY411" fmla="*/ 8104514 h 9144002"/>
                  <a:gd name="connsiteX412" fmla="*/ 241300 w 2149081"/>
                  <a:gd name="connsiteY412" fmla="*/ 7996565 h 9144002"/>
                  <a:gd name="connsiteX413" fmla="*/ 214312 w 2149081"/>
                  <a:gd name="connsiteY413" fmla="*/ 7969577 h 9144002"/>
                  <a:gd name="connsiteX414" fmla="*/ 106363 w 2149081"/>
                  <a:gd name="connsiteY414" fmla="*/ 7969577 h 9144002"/>
                  <a:gd name="connsiteX415" fmla="*/ 79375 w 2149081"/>
                  <a:gd name="connsiteY415" fmla="*/ 7996565 h 9144002"/>
                  <a:gd name="connsiteX416" fmla="*/ 79375 w 2149081"/>
                  <a:gd name="connsiteY416" fmla="*/ 8438842 h 9144002"/>
                  <a:gd name="connsiteX417" fmla="*/ 106363 w 2149081"/>
                  <a:gd name="connsiteY417" fmla="*/ 8465830 h 9144002"/>
                  <a:gd name="connsiteX418" fmla="*/ 214312 w 2149081"/>
                  <a:gd name="connsiteY418" fmla="*/ 8465830 h 9144002"/>
                  <a:gd name="connsiteX419" fmla="*/ 241300 w 2149081"/>
                  <a:gd name="connsiteY419" fmla="*/ 8438842 h 9144002"/>
                  <a:gd name="connsiteX420" fmla="*/ 241300 w 2149081"/>
                  <a:gd name="connsiteY420" fmla="*/ 8330893 h 9144002"/>
                  <a:gd name="connsiteX421" fmla="*/ 214312 w 2149081"/>
                  <a:gd name="connsiteY421" fmla="*/ 8303905 h 9144002"/>
                  <a:gd name="connsiteX422" fmla="*/ 106363 w 2149081"/>
                  <a:gd name="connsiteY422" fmla="*/ 8303905 h 9144002"/>
                  <a:gd name="connsiteX423" fmla="*/ 79375 w 2149081"/>
                  <a:gd name="connsiteY423" fmla="*/ 8330893 h 9144002"/>
                  <a:gd name="connsiteX424" fmla="*/ 79375 w 2149081"/>
                  <a:gd name="connsiteY424" fmla="*/ 8773170 h 9144002"/>
                  <a:gd name="connsiteX425" fmla="*/ 106363 w 2149081"/>
                  <a:gd name="connsiteY425" fmla="*/ 8800158 h 9144002"/>
                  <a:gd name="connsiteX426" fmla="*/ 214312 w 2149081"/>
                  <a:gd name="connsiteY426" fmla="*/ 8800158 h 9144002"/>
                  <a:gd name="connsiteX427" fmla="*/ 241300 w 2149081"/>
                  <a:gd name="connsiteY427" fmla="*/ 8773170 h 9144002"/>
                  <a:gd name="connsiteX428" fmla="*/ 241300 w 2149081"/>
                  <a:gd name="connsiteY428" fmla="*/ 8665221 h 9144002"/>
                  <a:gd name="connsiteX429" fmla="*/ 214312 w 2149081"/>
                  <a:gd name="connsiteY429" fmla="*/ 8638233 h 9144002"/>
                  <a:gd name="connsiteX430" fmla="*/ 106363 w 2149081"/>
                  <a:gd name="connsiteY430" fmla="*/ 8638233 h 9144002"/>
                  <a:gd name="connsiteX431" fmla="*/ 79375 w 2149081"/>
                  <a:gd name="connsiteY431" fmla="*/ 8665221 h 9144002"/>
                  <a:gd name="connsiteX432" fmla="*/ 79375 w 2149081"/>
                  <a:gd name="connsiteY432" fmla="*/ 9107488 h 9144002"/>
                  <a:gd name="connsiteX433" fmla="*/ 106363 w 2149081"/>
                  <a:gd name="connsiteY433" fmla="*/ 9134476 h 9144002"/>
                  <a:gd name="connsiteX434" fmla="*/ 214312 w 2149081"/>
                  <a:gd name="connsiteY434" fmla="*/ 9134476 h 9144002"/>
                  <a:gd name="connsiteX435" fmla="*/ 241300 w 2149081"/>
                  <a:gd name="connsiteY435" fmla="*/ 9107488 h 9144002"/>
                  <a:gd name="connsiteX436" fmla="*/ 241300 w 2149081"/>
                  <a:gd name="connsiteY436" fmla="*/ 8999539 h 9144002"/>
                  <a:gd name="connsiteX437" fmla="*/ 214312 w 2149081"/>
                  <a:gd name="connsiteY437" fmla="*/ 8972551 h 9144002"/>
                  <a:gd name="connsiteX438" fmla="*/ 106363 w 2149081"/>
                  <a:gd name="connsiteY438" fmla="*/ 8972551 h 9144002"/>
                  <a:gd name="connsiteX439" fmla="*/ 79375 w 2149081"/>
                  <a:gd name="connsiteY439" fmla="*/ 8999539 h 9144002"/>
                  <a:gd name="connsiteX440" fmla="*/ 0 w 2149081"/>
                  <a:gd name="connsiteY440" fmla="*/ 9144001 h 9144002"/>
                  <a:gd name="connsiteX441" fmla="*/ 0 w 2149081"/>
                  <a:gd name="connsiteY441" fmla="*/ 6135049 h 9144002"/>
                  <a:gd name="connsiteX442" fmla="*/ 0 w 2149081"/>
                  <a:gd name="connsiteY442" fmla="*/ 2286005 h 9144002"/>
                  <a:gd name="connsiteX443" fmla="*/ 0 w 2149081"/>
                  <a:gd name="connsiteY443" fmla="*/ 0 h 9144002"/>
                  <a:gd name="connsiteX444" fmla="*/ 79375 w 2149081"/>
                  <a:gd name="connsiteY444" fmla="*/ 0 h 9144002"/>
                  <a:gd name="connsiteX445" fmla="*/ 79375 w 2149081"/>
                  <a:gd name="connsiteY445" fmla="*/ 80647 h 9144002"/>
                  <a:gd name="connsiteX446" fmla="*/ 106363 w 2149081"/>
                  <a:gd name="connsiteY446" fmla="*/ 107635 h 9144002"/>
                  <a:gd name="connsiteX447" fmla="*/ 214312 w 2149081"/>
                  <a:gd name="connsiteY447" fmla="*/ 107635 h 9144002"/>
                  <a:gd name="connsiteX448" fmla="*/ 241300 w 2149081"/>
                  <a:gd name="connsiteY448" fmla="*/ 80647 h 9144002"/>
                  <a:gd name="connsiteX449" fmla="*/ 241300 w 2149081"/>
                  <a:gd name="connsiteY449" fmla="*/ 0 h 9144002"/>
                  <a:gd name="connsiteX450" fmla="*/ 660395 w 2149081"/>
                  <a:gd name="connsiteY450" fmla="*/ 0 h 9144002"/>
                  <a:gd name="connsiteX451" fmla="*/ 1488686 w 2149081"/>
                  <a:gd name="connsiteY451" fmla="*/ 0 h 9144002"/>
                  <a:gd name="connsiteX452" fmla="*/ 1907781 w 2149081"/>
                  <a:gd name="connsiteY452" fmla="*/ 0 h 9144002"/>
                  <a:gd name="connsiteX453" fmla="*/ 1907781 w 2149081"/>
                  <a:gd name="connsiteY453" fmla="*/ 80647 h 9144002"/>
                  <a:gd name="connsiteX454" fmla="*/ 1934769 w 2149081"/>
                  <a:gd name="connsiteY454" fmla="*/ 107635 h 9144002"/>
                  <a:gd name="connsiteX455" fmla="*/ 2042718 w 2149081"/>
                  <a:gd name="connsiteY455" fmla="*/ 107635 h 9144002"/>
                  <a:gd name="connsiteX456" fmla="*/ 2069706 w 2149081"/>
                  <a:gd name="connsiteY456" fmla="*/ 80647 h 9144002"/>
                  <a:gd name="connsiteX457" fmla="*/ 2069706 w 2149081"/>
                  <a:gd name="connsiteY457" fmla="*/ 0 h 9144002"/>
                  <a:gd name="connsiteX458" fmla="*/ 2149081 w 2149081"/>
                  <a:gd name="connsiteY458" fmla="*/ 0 h 9144002"/>
                  <a:gd name="connsiteX459" fmla="*/ 2149081 w 2149081"/>
                  <a:gd name="connsiteY459" fmla="*/ 2286005 h 9144002"/>
                  <a:gd name="connsiteX460" fmla="*/ 2149081 w 2149081"/>
                  <a:gd name="connsiteY460" fmla="*/ 6135049 h 9144002"/>
                  <a:gd name="connsiteX461" fmla="*/ 2149081 w 2149081"/>
                  <a:gd name="connsiteY461" fmla="*/ 9144001 h 9144002"/>
                  <a:gd name="connsiteX462" fmla="*/ 1702842 w 2149081"/>
                  <a:gd name="connsiteY462" fmla="*/ 9144001 h 9144002"/>
                  <a:gd name="connsiteX463" fmla="*/ 1702842 w 2149081"/>
                  <a:gd name="connsiteY463" fmla="*/ 9144002 h 9144002"/>
                  <a:gd name="connsiteX464" fmla="*/ 1488686 w 2149081"/>
                  <a:gd name="connsiteY464" fmla="*/ 9144002 h 9144002"/>
                  <a:gd name="connsiteX465" fmla="*/ 1095378 w 2149081"/>
                  <a:gd name="connsiteY465" fmla="*/ 9144002 h 9144002"/>
                  <a:gd name="connsiteX466" fmla="*/ 1087043 w 2149081"/>
                  <a:gd name="connsiteY466" fmla="*/ 9144002 h 9144002"/>
                  <a:gd name="connsiteX467" fmla="*/ 1062038 w 2149081"/>
                  <a:gd name="connsiteY467" fmla="*/ 9144002 h 9144002"/>
                  <a:gd name="connsiteX468" fmla="*/ 1053703 w 2149081"/>
                  <a:gd name="connsiteY468" fmla="*/ 9144002 h 9144002"/>
                  <a:gd name="connsiteX469" fmla="*/ 660395 w 2149081"/>
                  <a:gd name="connsiteY469" fmla="*/ 9144002 h 9144002"/>
                  <a:gd name="connsiteX470" fmla="*/ 446239 w 2149081"/>
                  <a:gd name="connsiteY470" fmla="*/ 9144002 h 9144002"/>
                  <a:gd name="connsiteX471" fmla="*/ 446239 w 2149081"/>
                  <a:gd name="connsiteY471" fmla="*/ 9144001 h 91440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</a:cxnLst>
                <a:rect l="l" t="t" r="r" b="b"/>
                <a:pathLst>
                  <a:path w="2149081" h="9144002">
                    <a:moveTo>
                      <a:pt x="1907781" y="414975"/>
                    </a:moveTo>
                    <a:cubicBezTo>
                      <a:pt x="1907781" y="429879"/>
                      <a:pt x="1919864" y="441963"/>
                      <a:pt x="1934769" y="441963"/>
                    </a:cubicBezTo>
                    <a:lnTo>
                      <a:pt x="2042718" y="441963"/>
                    </a:lnTo>
                    <a:cubicBezTo>
                      <a:pt x="2057623" y="441963"/>
                      <a:pt x="2069706" y="429879"/>
                      <a:pt x="2069706" y="414975"/>
                    </a:cubicBezTo>
                    <a:lnTo>
                      <a:pt x="2069706" y="307025"/>
                    </a:lnTo>
                    <a:cubicBezTo>
                      <a:pt x="2069706" y="292121"/>
                      <a:pt x="2057623" y="280037"/>
                      <a:pt x="2042718" y="280037"/>
                    </a:cubicBezTo>
                    <a:lnTo>
                      <a:pt x="1934769" y="280037"/>
                    </a:lnTo>
                    <a:cubicBezTo>
                      <a:pt x="1919864" y="280037"/>
                      <a:pt x="1907781" y="292121"/>
                      <a:pt x="1907781" y="307025"/>
                    </a:cubicBezTo>
                    <a:close/>
                    <a:moveTo>
                      <a:pt x="1907781" y="749302"/>
                    </a:moveTo>
                    <a:cubicBezTo>
                      <a:pt x="1907781" y="764207"/>
                      <a:pt x="1919864" y="776290"/>
                      <a:pt x="1934769" y="776290"/>
                    </a:cubicBezTo>
                    <a:lnTo>
                      <a:pt x="2042718" y="776290"/>
                    </a:lnTo>
                    <a:cubicBezTo>
                      <a:pt x="2057623" y="776290"/>
                      <a:pt x="2069706" y="764207"/>
                      <a:pt x="2069706" y="749302"/>
                    </a:cubicBezTo>
                    <a:lnTo>
                      <a:pt x="2069706" y="641353"/>
                    </a:lnTo>
                    <a:cubicBezTo>
                      <a:pt x="2069706" y="626449"/>
                      <a:pt x="2057623" y="614365"/>
                      <a:pt x="2042718" y="614365"/>
                    </a:cubicBezTo>
                    <a:lnTo>
                      <a:pt x="1934769" y="614365"/>
                    </a:lnTo>
                    <a:cubicBezTo>
                      <a:pt x="1919864" y="614365"/>
                      <a:pt x="1907781" y="626449"/>
                      <a:pt x="1907781" y="641353"/>
                    </a:cubicBezTo>
                    <a:close/>
                    <a:moveTo>
                      <a:pt x="1907781" y="1083631"/>
                    </a:moveTo>
                    <a:cubicBezTo>
                      <a:pt x="1907781" y="1098535"/>
                      <a:pt x="1919864" y="1110618"/>
                      <a:pt x="1934769" y="1110618"/>
                    </a:cubicBezTo>
                    <a:lnTo>
                      <a:pt x="2042718" y="1110618"/>
                    </a:lnTo>
                    <a:cubicBezTo>
                      <a:pt x="2057623" y="1110618"/>
                      <a:pt x="2069706" y="1098535"/>
                      <a:pt x="2069706" y="1083631"/>
                    </a:cubicBezTo>
                    <a:lnTo>
                      <a:pt x="2069706" y="975681"/>
                    </a:lnTo>
                    <a:cubicBezTo>
                      <a:pt x="2069706" y="960776"/>
                      <a:pt x="2057623" y="948693"/>
                      <a:pt x="2042718" y="948693"/>
                    </a:cubicBezTo>
                    <a:lnTo>
                      <a:pt x="1934769" y="948693"/>
                    </a:lnTo>
                    <a:cubicBezTo>
                      <a:pt x="1919864" y="948693"/>
                      <a:pt x="1907781" y="960776"/>
                      <a:pt x="1907781" y="975681"/>
                    </a:cubicBezTo>
                    <a:close/>
                    <a:moveTo>
                      <a:pt x="1907781" y="1417958"/>
                    </a:moveTo>
                    <a:cubicBezTo>
                      <a:pt x="1907781" y="1432862"/>
                      <a:pt x="1919864" y="1444947"/>
                      <a:pt x="1934769" y="1444947"/>
                    </a:cubicBezTo>
                    <a:lnTo>
                      <a:pt x="2042718" y="1444947"/>
                    </a:lnTo>
                    <a:cubicBezTo>
                      <a:pt x="2057623" y="1444947"/>
                      <a:pt x="2069706" y="1432862"/>
                      <a:pt x="2069706" y="1417958"/>
                    </a:cubicBezTo>
                    <a:lnTo>
                      <a:pt x="2069706" y="1310009"/>
                    </a:lnTo>
                    <a:cubicBezTo>
                      <a:pt x="2069706" y="1295105"/>
                      <a:pt x="2057623" y="1283022"/>
                      <a:pt x="2042718" y="1283022"/>
                    </a:cubicBezTo>
                    <a:lnTo>
                      <a:pt x="1934769" y="1283022"/>
                    </a:lnTo>
                    <a:cubicBezTo>
                      <a:pt x="1919864" y="1283022"/>
                      <a:pt x="1907781" y="1295105"/>
                      <a:pt x="1907781" y="1310009"/>
                    </a:cubicBezTo>
                    <a:close/>
                    <a:moveTo>
                      <a:pt x="1907781" y="1752287"/>
                    </a:moveTo>
                    <a:cubicBezTo>
                      <a:pt x="1907781" y="1767191"/>
                      <a:pt x="1919864" y="1779275"/>
                      <a:pt x="1934769" y="1779275"/>
                    </a:cubicBezTo>
                    <a:lnTo>
                      <a:pt x="2042718" y="1779275"/>
                    </a:lnTo>
                    <a:cubicBezTo>
                      <a:pt x="2057623" y="1779275"/>
                      <a:pt x="2069706" y="1767191"/>
                      <a:pt x="2069706" y="1752287"/>
                    </a:cubicBezTo>
                    <a:lnTo>
                      <a:pt x="2069706" y="1644336"/>
                    </a:lnTo>
                    <a:cubicBezTo>
                      <a:pt x="2069706" y="1629431"/>
                      <a:pt x="2057623" y="1617348"/>
                      <a:pt x="2042718" y="1617348"/>
                    </a:cubicBezTo>
                    <a:lnTo>
                      <a:pt x="1934769" y="1617348"/>
                    </a:lnTo>
                    <a:cubicBezTo>
                      <a:pt x="1919864" y="1617348"/>
                      <a:pt x="1907781" y="1629431"/>
                      <a:pt x="1907781" y="1644336"/>
                    </a:cubicBezTo>
                    <a:close/>
                    <a:moveTo>
                      <a:pt x="1907781" y="2086613"/>
                    </a:moveTo>
                    <a:cubicBezTo>
                      <a:pt x="1907781" y="2101518"/>
                      <a:pt x="1919864" y="2113601"/>
                      <a:pt x="1934769" y="2113601"/>
                    </a:cubicBezTo>
                    <a:lnTo>
                      <a:pt x="2042718" y="2113601"/>
                    </a:lnTo>
                    <a:cubicBezTo>
                      <a:pt x="2057623" y="2113601"/>
                      <a:pt x="2069706" y="2101518"/>
                      <a:pt x="2069706" y="2086613"/>
                    </a:cubicBezTo>
                    <a:lnTo>
                      <a:pt x="2069706" y="1978664"/>
                    </a:lnTo>
                    <a:cubicBezTo>
                      <a:pt x="2069706" y="1963759"/>
                      <a:pt x="2057623" y="1951675"/>
                      <a:pt x="2042718" y="1951675"/>
                    </a:cubicBezTo>
                    <a:lnTo>
                      <a:pt x="1934769" y="1951675"/>
                    </a:lnTo>
                    <a:cubicBezTo>
                      <a:pt x="1919864" y="1951675"/>
                      <a:pt x="1907781" y="1963759"/>
                      <a:pt x="1907781" y="1978664"/>
                    </a:cubicBezTo>
                    <a:close/>
                    <a:moveTo>
                      <a:pt x="1907781" y="2420941"/>
                    </a:moveTo>
                    <a:cubicBezTo>
                      <a:pt x="1907781" y="2435846"/>
                      <a:pt x="1919864" y="2447929"/>
                      <a:pt x="1934769" y="2447929"/>
                    </a:cubicBezTo>
                    <a:lnTo>
                      <a:pt x="2042718" y="2447929"/>
                    </a:lnTo>
                    <a:cubicBezTo>
                      <a:pt x="2057623" y="2447929"/>
                      <a:pt x="2069706" y="2435846"/>
                      <a:pt x="2069706" y="2420941"/>
                    </a:cubicBezTo>
                    <a:lnTo>
                      <a:pt x="2069706" y="2312993"/>
                    </a:lnTo>
                    <a:cubicBezTo>
                      <a:pt x="2069706" y="2298088"/>
                      <a:pt x="2057623" y="2286005"/>
                      <a:pt x="2042718" y="2286005"/>
                    </a:cubicBezTo>
                    <a:lnTo>
                      <a:pt x="2042720" y="2286005"/>
                    </a:lnTo>
                    <a:lnTo>
                      <a:pt x="2042718" y="2286004"/>
                    </a:lnTo>
                    <a:lnTo>
                      <a:pt x="1934769" y="2286004"/>
                    </a:lnTo>
                    <a:lnTo>
                      <a:pt x="1934766" y="2286005"/>
                    </a:lnTo>
                    <a:lnTo>
                      <a:pt x="1934769" y="2286005"/>
                    </a:lnTo>
                    <a:cubicBezTo>
                      <a:pt x="1919864" y="2286005"/>
                      <a:pt x="1907781" y="2298088"/>
                      <a:pt x="1907781" y="2312993"/>
                    </a:cubicBezTo>
                    <a:close/>
                    <a:moveTo>
                      <a:pt x="1907781" y="2755266"/>
                    </a:moveTo>
                    <a:cubicBezTo>
                      <a:pt x="1907781" y="2770171"/>
                      <a:pt x="1919864" y="2782254"/>
                      <a:pt x="1934769" y="2782254"/>
                    </a:cubicBezTo>
                    <a:lnTo>
                      <a:pt x="2042718" y="2782254"/>
                    </a:lnTo>
                    <a:cubicBezTo>
                      <a:pt x="2057623" y="2782254"/>
                      <a:pt x="2069706" y="2770171"/>
                      <a:pt x="2069706" y="2755266"/>
                    </a:cubicBezTo>
                    <a:lnTo>
                      <a:pt x="2069706" y="2647321"/>
                    </a:lnTo>
                    <a:cubicBezTo>
                      <a:pt x="2069706" y="2632416"/>
                      <a:pt x="2057623" y="2620333"/>
                      <a:pt x="2042718" y="2620333"/>
                    </a:cubicBezTo>
                    <a:lnTo>
                      <a:pt x="1934769" y="2620333"/>
                    </a:lnTo>
                    <a:cubicBezTo>
                      <a:pt x="1919864" y="2620333"/>
                      <a:pt x="1907781" y="2632416"/>
                      <a:pt x="1907781" y="2647321"/>
                    </a:cubicBezTo>
                    <a:close/>
                    <a:moveTo>
                      <a:pt x="1907781" y="3089594"/>
                    </a:moveTo>
                    <a:cubicBezTo>
                      <a:pt x="1907781" y="3104499"/>
                      <a:pt x="1919864" y="3116582"/>
                      <a:pt x="1934769" y="3116582"/>
                    </a:cubicBezTo>
                    <a:lnTo>
                      <a:pt x="2042718" y="3116582"/>
                    </a:lnTo>
                    <a:cubicBezTo>
                      <a:pt x="2057623" y="3116582"/>
                      <a:pt x="2069706" y="3104499"/>
                      <a:pt x="2069706" y="3089594"/>
                    </a:cubicBezTo>
                    <a:lnTo>
                      <a:pt x="2069706" y="2981649"/>
                    </a:lnTo>
                    <a:cubicBezTo>
                      <a:pt x="2069706" y="2966744"/>
                      <a:pt x="2057623" y="2954661"/>
                      <a:pt x="2042718" y="2954661"/>
                    </a:cubicBezTo>
                    <a:lnTo>
                      <a:pt x="1934769" y="2954661"/>
                    </a:lnTo>
                    <a:cubicBezTo>
                      <a:pt x="1919864" y="2954661"/>
                      <a:pt x="1907781" y="2966744"/>
                      <a:pt x="1907781" y="2981649"/>
                    </a:cubicBezTo>
                    <a:close/>
                    <a:moveTo>
                      <a:pt x="1907781" y="3423922"/>
                    </a:moveTo>
                    <a:cubicBezTo>
                      <a:pt x="1907781" y="3438827"/>
                      <a:pt x="1919864" y="3450910"/>
                      <a:pt x="1934769" y="3450910"/>
                    </a:cubicBezTo>
                    <a:lnTo>
                      <a:pt x="2042718" y="3450910"/>
                    </a:lnTo>
                    <a:cubicBezTo>
                      <a:pt x="2057623" y="3450910"/>
                      <a:pt x="2069706" y="3438827"/>
                      <a:pt x="2069706" y="3423922"/>
                    </a:cubicBezTo>
                    <a:lnTo>
                      <a:pt x="2069706" y="3315977"/>
                    </a:lnTo>
                    <a:cubicBezTo>
                      <a:pt x="2069706" y="3301072"/>
                      <a:pt x="2057623" y="3288989"/>
                      <a:pt x="2042718" y="3288989"/>
                    </a:cubicBezTo>
                    <a:lnTo>
                      <a:pt x="1934769" y="3288989"/>
                    </a:lnTo>
                    <a:cubicBezTo>
                      <a:pt x="1919864" y="3288989"/>
                      <a:pt x="1907781" y="3301072"/>
                      <a:pt x="1907781" y="3315977"/>
                    </a:cubicBezTo>
                    <a:close/>
                    <a:moveTo>
                      <a:pt x="1907781" y="3758250"/>
                    </a:moveTo>
                    <a:cubicBezTo>
                      <a:pt x="1907781" y="3773155"/>
                      <a:pt x="1919864" y="3785238"/>
                      <a:pt x="1934769" y="3785238"/>
                    </a:cubicBezTo>
                    <a:lnTo>
                      <a:pt x="2042718" y="3785238"/>
                    </a:lnTo>
                    <a:cubicBezTo>
                      <a:pt x="2057623" y="3785238"/>
                      <a:pt x="2069706" y="3773155"/>
                      <a:pt x="2069706" y="3758250"/>
                    </a:cubicBezTo>
                    <a:lnTo>
                      <a:pt x="2069706" y="3650305"/>
                    </a:lnTo>
                    <a:cubicBezTo>
                      <a:pt x="2069706" y="3635400"/>
                      <a:pt x="2057623" y="3623317"/>
                      <a:pt x="2042718" y="3623317"/>
                    </a:cubicBezTo>
                    <a:lnTo>
                      <a:pt x="1934769" y="3623317"/>
                    </a:lnTo>
                    <a:cubicBezTo>
                      <a:pt x="1919864" y="3623317"/>
                      <a:pt x="1907781" y="3635400"/>
                      <a:pt x="1907781" y="3650305"/>
                    </a:cubicBezTo>
                    <a:close/>
                    <a:moveTo>
                      <a:pt x="1907781" y="4092578"/>
                    </a:moveTo>
                    <a:cubicBezTo>
                      <a:pt x="1907781" y="4107483"/>
                      <a:pt x="1919864" y="4119566"/>
                      <a:pt x="1934769" y="4119566"/>
                    </a:cubicBezTo>
                    <a:lnTo>
                      <a:pt x="2042718" y="4119566"/>
                    </a:lnTo>
                    <a:cubicBezTo>
                      <a:pt x="2057623" y="4119566"/>
                      <a:pt x="2069706" y="4107483"/>
                      <a:pt x="2069706" y="4092578"/>
                    </a:cubicBezTo>
                    <a:lnTo>
                      <a:pt x="2069706" y="3984633"/>
                    </a:lnTo>
                    <a:cubicBezTo>
                      <a:pt x="2069706" y="3969728"/>
                      <a:pt x="2057623" y="3957645"/>
                      <a:pt x="2042718" y="3957645"/>
                    </a:cubicBezTo>
                    <a:lnTo>
                      <a:pt x="1934769" y="3957645"/>
                    </a:lnTo>
                    <a:cubicBezTo>
                      <a:pt x="1919864" y="3957645"/>
                      <a:pt x="1907781" y="3969728"/>
                      <a:pt x="1907781" y="3984633"/>
                    </a:cubicBezTo>
                    <a:close/>
                    <a:moveTo>
                      <a:pt x="1907781" y="4426906"/>
                    </a:moveTo>
                    <a:cubicBezTo>
                      <a:pt x="1907781" y="4441811"/>
                      <a:pt x="1919864" y="4453894"/>
                      <a:pt x="1934769" y="4453894"/>
                    </a:cubicBezTo>
                    <a:lnTo>
                      <a:pt x="2042718" y="4453894"/>
                    </a:lnTo>
                    <a:cubicBezTo>
                      <a:pt x="2057623" y="4453894"/>
                      <a:pt x="2069706" y="4441811"/>
                      <a:pt x="2069706" y="4426906"/>
                    </a:cubicBezTo>
                    <a:lnTo>
                      <a:pt x="2069706" y="4318961"/>
                    </a:lnTo>
                    <a:cubicBezTo>
                      <a:pt x="2069706" y="4304057"/>
                      <a:pt x="2057623" y="4291974"/>
                      <a:pt x="2042718" y="4291974"/>
                    </a:cubicBezTo>
                    <a:lnTo>
                      <a:pt x="1934769" y="4291974"/>
                    </a:lnTo>
                    <a:cubicBezTo>
                      <a:pt x="1919864" y="4291974"/>
                      <a:pt x="1907781" y="4304057"/>
                      <a:pt x="1907781" y="4318961"/>
                    </a:cubicBezTo>
                    <a:close/>
                    <a:moveTo>
                      <a:pt x="1907781" y="4761234"/>
                    </a:moveTo>
                    <a:cubicBezTo>
                      <a:pt x="1907781" y="4776139"/>
                      <a:pt x="1919864" y="4788222"/>
                      <a:pt x="1934769" y="4788222"/>
                    </a:cubicBezTo>
                    <a:lnTo>
                      <a:pt x="2042718" y="4788222"/>
                    </a:lnTo>
                    <a:cubicBezTo>
                      <a:pt x="2057623" y="4788222"/>
                      <a:pt x="2069706" y="4776139"/>
                      <a:pt x="2069706" y="4761234"/>
                    </a:cubicBezTo>
                    <a:lnTo>
                      <a:pt x="2069706" y="4653288"/>
                    </a:lnTo>
                    <a:cubicBezTo>
                      <a:pt x="2069706" y="4638383"/>
                      <a:pt x="2057623" y="4626300"/>
                      <a:pt x="2042718" y="4626300"/>
                    </a:cubicBezTo>
                    <a:lnTo>
                      <a:pt x="1934769" y="4626300"/>
                    </a:lnTo>
                    <a:cubicBezTo>
                      <a:pt x="1919864" y="4626300"/>
                      <a:pt x="1907781" y="4638383"/>
                      <a:pt x="1907781" y="4653288"/>
                    </a:cubicBezTo>
                    <a:close/>
                    <a:moveTo>
                      <a:pt x="1907781" y="5095562"/>
                    </a:moveTo>
                    <a:cubicBezTo>
                      <a:pt x="1907781" y="5110467"/>
                      <a:pt x="1919864" y="5122550"/>
                      <a:pt x="1934769" y="5122550"/>
                    </a:cubicBezTo>
                    <a:lnTo>
                      <a:pt x="2042718" y="5122550"/>
                    </a:lnTo>
                    <a:cubicBezTo>
                      <a:pt x="2057623" y="5122550"/>
                      <a:pt x="2069706" y="5110467"/>
                      <a:pt x="2069706" y="5095562"/>
                    </a:cubicBezTo>
                    <a:lnTo>
                      <a:pt x="2069706" y="4987616"/>
                    </a:lnTo>
                    <a:cubicBezTo>
                      <a:pt x="2069706" y="4972711"/>
                      <a:pt x="2057623" y="4960627"/>
                      <a:pt x="2042718" y="4960627"/>
                    </a:cubicBezTo>
                    <a:lnTo>
                      <a:pt x="1934769" y="4960627"/>
                    </a:lnTo>
                    <a:cubicBezTo>
                      <a:pt x="1919864" y="4960627"/>
                      <a:pt x="1907781" y="4972711"/>
                      <a:pt x="1907781" y="4987616"/>
                    </a:cubicBezTo>
                    <a:close/>
                    <a:moveTo>
                      <a:pt x="1907781" y="5429890"/>
                    </a:moveTo>
                    <a:cubicBezTo>
                      <a:pt x="1907781" y="5444795"/>
                      <a:pt x="1919864" y="5456878"/>
                      <a:pt x="1934769" y="5456878"/>
                    </a:cubicBezTo>
                    <a:lnTo>
                      <a:pt x="2042718" y="5456878"/>
                    </a:lnTo>
                    <a:cubicBezTo>
                      <a:pt x="2057623" y="5456878"/>
                      <a:pt x="2069706" y="5444795"/>
                      <a:pt x="2069706" y="5429890"/>
                    </a:cubicBezTo>
                    <a:lnTo>
                      <a:pt x="2069706" y="5321944"/>
                    </a:lnTo>
                    <a:cubicBezTo>
                      <a:pt x="2069706" y="5307039"/>
                      <a:pt x="2057623" y="5294956"/>
                      <a:pt x="2042718" y="5294956"/>
                    </a:cubicBezTo>
                    <a:lnTo>
                      <a:pt x="1934769" y="5294956"/>
                    </a:lnTo>
                    <a:cubicBezTo>
                      <a:pt x="1919864" y="5294956"/>
                      <a:pt x="1907781" y="5307039"/>
                      <a:pt x="1907781" y="5321944"/>
                    </a:cubicBezTo>
                    <a:close/>
                    <a:moveTo>
                      <a:pt x="1907781" y="5764218"/>
                    </a:moveTo>
                    <a:cubicBezTo>
                      <a:pt x="1907781" y="5779123"/>
                      <a:pt x="1919864" y="5791206"/>
                      <a:pt x="1934769" y="5791206"/>
                    </a:cubicBezTo>
                    <a:lnTo>
                      <a:pt x="2042718" y="5791206"/>
                    </a:lnTo>
                    <a:cubicBezTo>
                      <a:pt x="2057623" y="5791206"/>
                      <a:pt x="2069706" y="5779123"/>
                      <a:pt x="2069706" y="5764218"/>
                    </a:cubicBezTo>
                    <a:lnTo>
                      <a:pt x="2069706" y="5656272"/>
                    </a:lnTo>
                    <a:cubicBezTo>
                      <a:pt x="2069706" y="5641365"/>
                      <a:pt x="2057623" y="5629282"/>
                      <a:pt x="2042718" y="5629282"/>
                    </a:cubicBezTo>
                    <a:lnTo>
                      <a:pt x="1934769" y="5629282"/>
                    </a:lnTo>
                    <a:cubicBezTo>
                      <a:pt x="1919864" y="5629282"/>
                      <a:pt x="1907781" y="5641365"/>
                      <a:pt x="1907781" y="5656272"/>
                    </a:cubicBezTo>
                    <a:close/>
                    <a:moveTo>
                      <a:pt x="1907781" y="6098536"/>
                    </a:moveTo>
                    <a:cubicBezTo>
                      <a:pt x="1907781" y="6113441"/>
                      <a:pt x="1919864" y="6125524"/>
                      <a:pt x="1934769" y="6125524"/>
                    </a:cubicBezTo>
                    <a:lnTo>
                      <a:pt x="2042718" y="6125524"/>
                    </a:lnTo>
                    <a:cubicBezTo>
                      <a:pt x="2057623" y="6125524"/>
                      <a:pt x="2069706" y="6113441"/>
                      <a:pt x="2069706" y="6098536"/>
                    </a:cubicBezTo>
                    <a:lnTo>
                      <a:pt x="2069706" y="5990597"/>
                    </a:lnTo>
                    <a:cubicBezTo>
                      <a:pt x="2069706" y="5975692"/>
                      <a:pt x="2057623" y="5963609"/>
                      <a:pt x="2042718" y="5963609"/>
                    </a:cubicBezTo>
                    <a:lnTo>
                      <a:pt x="1934769" y="5963609"/>
                    </a:lnTo>
                    <a:cubicBezTo>
                      <a:pt x="1919864" y="5963609"/>
                      <a:pt x="1907781" y="5975692"/>
                      <a:pt x="1907781" y="5990597"/>
                    </a:cubicBezTo>
                    <a:close/>
                    <a:moveTo>
                      <a:pt x="1907781" y="6432874"/>
                    </a:moveTo>
                    <a:cubicBezTo>
                      <a:pt x="1907781" y="6447779"/>
                      <a:pt x="1919864" y="6459862"/>
                      <a:pt x="1934769" y="6459862"/>
                    </a:cubicBezTo>
                    <a:lnTo>
                      <a:pt x="2042718" y="6459862"/>
                    </a:lnTo>
                    <a:cubicBezTo>
                      <a:pt x="2057623" y="6459862"/>
                      <a:pt x="2069706" y="6447779"/>
                      <a:pt x="2069706" y="6432874"/>
                    </a:cubicBezTo>
                    <a:lnTo>
                      <a:pt x="2069706" y="6324925"/>
                    </a:lnTo>
                    <a:cubicBezTo>
                      <a:pt x="2069706" y="6310020"/>
                      <a:pt x="2057623" y="6297937"/>
                      <a:pt x="2042718" y="6297937"/>
                    </a:cubicBezTo>
                    <a:lnTo>
                      <a:pt x="1934769" y="6297937"/>
                    </a:lnTo>
                    <a:cubicBezTo>
                      <a:pt x="1919864" y="6297937"/>
                      <a:pt x="1907781" y="6310020"/>
                      <a:pt x="1907781" y="6324925"/>
                    </a:cubicBezTo>
                    <a:close/>
                    <a:moveTo>
                      <a:pt x="1907781" y="6767202"/>
                    </a:moveTo>
                    <a:cubicBezTo>
                      <a:pt x="1907781" y="6782107"/>
                      <a:pt x="1919864" y="6794190"/>
                      <a:pt x="1934769" y="6794190"/>
                    </a:cubicBezTo>
                    <a:lnTo>
                      <a:pt x="2042718" y="6794190"/>
                    </a:lnTo>
                    <a:cubicBezTo>
                      <a:pt x="2057623" y="6794190"/>
                      <a:pt x="2069706" y="6782107"/>
                      <a:pt x="2069706" y="6767202"/>
                    </a:cubicBezTo>
                    <a:lnTo>
                      <a:pt x="2069706" y="6659253"/>
                    </a:lnTo>
                    <a:cubicBezTo>
                      <a:pt x="2069706" y="6644348"/>
                      <a:pt x="2057623" y="6632265"/>
                      <a:pt x="2042718" y="6632265"/>
                    </a:cubicBezTo>
                    <a:lnTo>
                      <a:pt x="1934769" y="6632265"/>
                    </a:lnTo>
                    <a:cubicBezTo>
                      <a:pt x="1919864" y="6632265"/>
                      <a:pt x="1907781" y="6644348"/>
                      <a:pt x="1907781" y="6659253"/>
                    </a:cubicBezTo>
                    <a:close/>
                    <a:moveTo>
                      <a:pt x="1907781" y="7101530"/>
                    </a:moveTo>
                    <a:cubicBezTo>
                      <a:pt x="1907781" y="7116435"/>
                      <a:pt x="1919864" y="7128518"/>
                      <a:pt x="1934769" y="7128518"/>
                    </a:cubicBezTo>
                    <a:lnTo>
                      <a:pt x="2042718" y="7128518"/>
                    </a:lnTo>
                    <a:cubicBezTo>
                      <a:pt x="2057623" y="7128518"/>
                      <a:pt x="2069706" y="7116435"/>
                      <a:pt x="2069706" y="7101530"/>
                    </a:cubicBezTo>
                    <a:lnTo>
                      <a:pt x="2069706" y="6993581"/>
                    </a:lnTo>
                    <a:cubicBezTo>
                      <a:pt x="2069706" y="6978676"/>
                      <a:pt x="2057623" y="6966593"/>
                      <a:pt x="2042718" y="6966593"/>
                    </a:cubicBezTo>
                    <a:lnTo>
                      <a:pt x="1934769" y="6966593"/>
                    </a:lnTo>
                    <a:cubicBezTo>
                      <a:pt x="1919864" y="6966593"/>
                      <a:pt x="1907781" y="6978676"/>
                      <a:pt x="1907781" y="6993581"/>
                    </a:cubicBezTo>
                    <a:close/>
                    <a:moveTo>
                      <a:pt x="1907781" y="7435858"/>
                    </a:moveTo>
                    <a:cubicBezTo>
                      <a:pt x="1907781" y="7450763"/>
                      <a:pt x="1919864" y="7462846"/>
                      <a:pt x="1934769" y="7462846"/>
                    </a:cubicBezTo>
                    <a:lnTo>
                      <a:pt x="2042718" y="7462846"/>
                    </a:lnTo>
                    <a:cubicBezTo>
                      <a:pt x="2057623" y="7462846"/>
                      <a:pt x="2069706" y="7450763"/>
                      <a:pt x="2069706" y="7435858"/>
                    </a:cubicBezTo>
                    <a:lnTo>
                      <a:pt x="2069706" y="7327909"/>
                    </a:lnTo>
                    <a:cubicBezTo>
                      <a:pt x="2069706" y="7313004"/>
                      <a:pt x="2057623" y="7300921"/>
                      <a:pt x="2042718" y="7300921"/>
                    </a:cubicBezTo>
                    <a:lnTo>
                      <a:pt x="1934769" y="7300921"/>
                    </a:lnTo>
                    <a:cubicBezTo>
                      <a:pt x="1919864" y="7300921"/>
                      <a:pt x="1907781" y="7313004"/>
                      <a:pt x="1907781" y="7327909"/>
                    </a:cubicBezTo>
                    <a:close/>
                    <a:moveTo>
                      <a:pt x="1907781" y="7770186"/>
                    </a:moveTo>
                    <a:cubicBezTo>
                      <a:pt x="1907781" y="7785091"/>
                      <a:pt x="1919864" y="7797174"/>
                      <a:pt x="1934769" y="7797174"/>
                    </a:cubicBezTo>
                    <a:lnTo>
                      <a:pt x="2042718" y="7797174"/>
                    </a:lnTo>
                    <a:cubicBezTo>
                      <a:pt x="2057623" y="7797174"/>
                      <a:pt x="2069706" y="7785091"/>
                      <a:pt x="2069706" y="7770186"/>
                    </a:cubicBezTo>
                    <a:lnTo>
                      <a:pt x="2069706" y="7662237"/>
                    </a:lnTo>
                    <a:cubicBezTo>
                      <a:pt x="2069706" y="7647332"/>
                      <a:pt x="2057623" y="7635249"/>
                      <a:pt x="2042718" y="7635249"/>
                    </a:cubicBezTo>
                    <a:lnTo>
                      <a:pt x="1934769" y="7635249"/>
                    </a:lnTo>
                    <a:cubicBezTo>
                      <a:pt x="1919864" y="7635249"/>
                      <a:pt x="1907781" y="7647332"/>
                      <a:pt x="1907781" y="7662237"/>
                    </a:cubicBezTo>
                    <a:close/>
                    <a:moveTo>
                      <a:pt x="1907781" y="8104514"/>
                    </a:moveTo>
                    <a:cubicBezTo>
                      <a:pt x="1907781" y="8119419"/>
                      <a:pt x="1919864" y="8131502"/>
                      <a:pt x="1934769" y="8131502"/>
                    </a:cubicBezTo>
                    <a:lnTo>
                      <a:pt x="2042718" y="8131502"/>
                    </a:lnTo>
                    <a:cubicBezTo>
                      <a:pt x="2057623" y="8131502"/>
                      <a:pt x="2069706" y="8119419"/>
                      <a:pt x="2069706" y="8104514"/>
                    </a:cubicBezTo>
                    <a:lnTo>
                      <a:pt x="2069706" y="7996565"/>
                    </a:lnTo>
                    <a:cubicBezTo>
                      <a:pt x="2069706" y="7981660"/>
                      <a:pt x="2057623" y="7969577"/>
                      <a:pt x="2042718" y="7969577"/>
                    </a:cubicBezTo>
                    <a:lnTo>
                      <a:pt x="1934769" y="7969577"/>
                    </a:lnTo>
                    <a:cubicBezTo>
                      <a:pt x="1919864" y="7969577"/>
                      <a:pt x="1907781" y="7981660"/>
                      <a:pt x="1907781" y="7996565"/>
                    </a:cubicBezTo>
                    <a:close/>
                    <a:moveTo>
                      <a:pt x="1907781" y="8438842"/>
                    </a:moveTo>
                    <a:cubicBezTo>
                      <a:pt x="1907781" y="8453747"/>
                      <a:pt x="1919864" y="8465830"/>
                      <a:pt x="1934769" y="8465830"/>
                    </a:cubicBezTo>
                    <a:lnTo>
                      <a:pt x="2042718" y="8465830"/>
                    </a:lnTo>
                    <a:cubicBezTo>
                      <a:pt x="2057623" y="8465830"/>
                      <a:pt x="2069706" y="8453747"/>
                      <a:pt x="2069706" y="8438842"/>
                    </a:cubicBezTo>
                    <a:lnTo>
                      <a:pt x="2069706" y="8330893"/>
                    </a:lnTo>
                    <a:cubicBezTo>
                      <a:pt x="2069706" y="8315988"/>
                      <a:pt x="2057623" y="8303905"/>
                      <a:pt x="2042718" y="8303905"/>
                    </a:cubicBezTo>
                    <a:lnTo>
                      <a:pt x="1934769" y="8303905"/>
                    </a:lnTo>
                    <a:cubicBezTo>
                      <a:pt x="1919864" y="8303905"/>
                      <a:pt x="1907781" y="8315988"/>
                      <a:pt x="1907781" y="8330893"/>
                    </a:cubicBezTo>
                    <a:close/>
                    <a:moveTo>
                      <a:pt x="1907781" y="8773170"/>
                    </a:moveTo>
                    <a:cubicBezTo>
                      <a:pt x="1907781" y="8788075"/>
                      <a:pt x="1919864" y="8800158"/>
                      <a:pt x="1934769" y="8800158"/>
                    </a:cubicBezTo>
                    <a:lnTo>
                      <a:pt x="2042718" y="8800158"/>
                    </a:lnTo>
                    <a:cubicBezTo>
                      <a:pt x="2057623" y="8800158"/>
                      <a:pt x="2069706" y="8788075"/>
                      <a:pt x="2069706" y="8773170"/>
                    </a:cubicBezTo>
                    <a:lnTo>
                      <a:pt x="2069706" y="8665221"/>
                    </a:lnTo>
                    <a:cubicBezTo>
                      <a:pt x="2069706" y="8650316"/>
                      <a:pt x="2057623" y="8638233"/>
                      <a:pt x="2042718" y="8638233"/>
                    </a:cubicBezTo>
                    <a:lnTo>
                      <a:pt x="1934769" y="8638233"/>
                    </a:lnTo>
                    <a:cubicBezTo>
                      <a:pt x="1919864" y="8638233"/>
                      <a:pt x="1907781" y="8650316"/>
                      <a:pt x="1907781" y="8665221"/>
                    </a:cubicBezTo>
                    <a:close/>
                    <a:moveTo>
                      <a:pt x="1907781" y="9107488"/>
                    </a:moveTo>
                    <a:cubicBezTo>
                      <a:pt x="1907781" y="9122393"/>
                      <a:pt x="1919864" y="9134476"/>
                      <a:pt x="1934769" y="9134476"/>
                    </a:cubicBezTo>
                    <a:lnTo>
                      <a:pt x="2042718" y="9134476"/>
                    </a:lnTo>
                    <a:cubicBezTo>
                      <a:pt x="2057623" y="9134476"/>
                      <a:pt x="2069706" y="9122393"/>
                      <a:pt x="2069706" y="9107488"/>
                    </a:cubicBezTo>
                    <a:lnTo>
                      <a:pt x="2069706" y="8999539"/>
                    </a:lnTo>
                    <a:cubicBezTo>
                      <a:pt x="2069706" y="8984634"/>
                      <a:pt x="2057623" y="8972551"/>
                      <a:pt x="2042718" y="8972551"/>
                    </a:cubicBezTo>
                    <a:lnTo>
                      <a:pt x="1934769" y="8972551"/>
                    </a:lnTo>
                    <a:cubicBezTo>
                      <a:pt x="1919864" y="8972551"/>
                      <a:pt x="1907781" y="8984634"/>
                      <a:pt x="1907781" y="8999539"/>
                    </a:cubicBezTo>
                    <a:close/>
                    <a:moveTo>
                      <a:pt x="79375" y="414975"/>
                    </a:moveTo>
                    <a:cubicBezTo>
                      <a:pt x="79375" y="429879"/>
                      <a:pt x="91458" y="441963"/>
                      <a:pt x="106363" y="441963"/>
                    </a:cubicBezTo>
                    <a:lnTo>
                      <a:pt x="214312" y="441963"/>
                    </a:lnTo>
                    <a:cubicBezTo>
                      <a:pt x="229217" y="441963"/>
                      <a:pt x="241300" y="429879"/>
                      <a:pt x="241300" y="414975"/>
                    </a:cubicBezTo>
                    <a:lnTo>
                      <a:pt x="241300" y="307025"/>
                    </a:lnTo>
                    <a:cubicBezTo>
                      <a:pt x="241300" y="292121"/>
                      <a:pt x="229217" y="280037"/>
                      <a:pt x="214312" y="280037"/>
                    </a:cubicBezTo>
                    <a:lnTo>
                      <a:pt x="106363" y="280037"/>
                    </a:lnTo>
                    <a:cubicBezTo>
                      <a:pt x="91458" y="280037"/>
                      <a:pt x="79375" y="292121"/>
                      <a:pt x="79375" y="307025"/>
                    </a:cubicBezTo>
                    <a:close/>
                    <a:moveTo>
                      <a:pt x="79375" y="749302"/>
                    </a:moveTo>
                    <a:cubicBezTo>
                      <a:pt x="79375" y="764207"/>
                      <a:pt x="91458" y="776290"/>
                      <a:pt x="106363" y="776290"/>
                    </a:cubicBezTo>
                    <a:lnTo>
                      <a:pt x="214312" y="776290"/>
                    </a:lnTo>
                    <a:cubicBezTo>
                      <a:pt x="229217" y="776290"/>
                      <a:pt x="241300" y="764207"/>
                      <a:pt x="241300" y="749302"/>
                    </a:cubicBezTo>
                    <a:lnTo>
                      <a:pt x="241300" y="641353"/>
                    </a:lnTo>
                    <a:cubicBezTo>
                      <a:pt x="241300" y="626449"/>
                      <a:pt x="229217" y="614365"/>
                      <a:pt x="214312" y="614365"/>
                    </a:cubicBezTo>
                    <a:lnTo>
                      <a:pt x="106363" y="614365"/>
                    </a:lnTo>
                    <a:cubicBezTo>
                      <a:pt x="91458" y="614365"/>
                      <a:pt x="79375" y="626449"/>
                      <a:pt x="79375" y="641353"/>
                    </a:cubicBezTo>
                    <a:close/>
                    <a:moveTo>
                      <a:pt x="79375" y="1083631"/>
                    </a:moveTo>
                    <a:cubicBezTo>
                      <a:pt x="79375" y="1098535"/>
                      <a:pt x="91458" y="1110618"/>
                      <a:pt x="106363" y="1110618"/>
                    </a:cubicBezTo>
                    <a:lnTo>
                      <a:pt x="214312" y="1110618"/>
                    </a:lnTo>
                    <a:cubicBezTo>
                      <a:pt x="229217" y="1110618"/>
                      <a:pt x="241300" y="1098535"/>
                      <a:pt x="241300" y="1083631"/>
                    </a:cubicBezTo>
                    <a:lnTo>
                      <a:pt x="241300" y="975681"/>
                    </a:lnTo>
                    <a:cubicBezTo>
                      <a:pt x="241300" y="960776"/>
                      <a:pt x="229217" y="948693"/>
                      <a:pt x="214312" y="948693"/>
                    </a:cubicBezTo>
                    <a:lnTo>
                      <a:pt x="106363" y="948693"/>
                    </a:lnTo>
                    <a:cubicBezTo>
                      <a:pt x="91458" y="948693"/>
                      <a:pt x="79375" y="960776"/>
                      <a:pt x="79375" y="975681"/>
                    </a:cubicBezTo>
                    <a:close/>
                    <a:moveTo>
                      <a:pt x="79375" y="1417958"/>
                    </a:moveTo>
                    <a:cubicBezTo>
                      <a:pt x="79375" y="1432862"/>
                      <a:pt x="91458" y="1444947"/>
                      <a:pt x="106363" y="1444947"/>
                    </a:cubicBezTo>
                    <a:lnTo>
                      <a:pt x="214312" y="1444947"/>
                    </a:lnTo>
                    <a:cubicBezTo>
                      <a:pt x="229217" y="1444947"/>
                      <a:pt x="241300" y="1432862"/>
                      <a:pt x="241300" y="1417958"/>
                    </a:cubicBezTo>
                    <a:lnTo>
                      <a:pt x="241300" y="1310009"/>
                    </a:lnTo>
                    <a:cubicBezTo>
                      <a:pt x="241300" y="1295105"/>
                      <a:pt x="229217" y="1283022"/>
                      <a:pt x="214312" y="1283022"/>
                    </a:cubicBezTo>
                    <a:lnTo>
                      <a:pt x="106363" y="1283022"/>
                    </a:lnTo>
                    <a:cubicBezTo>
                      <a:pt x="91458" y="1283022"/>
                      <a:pt x="79375" y="1295105"/>
                      <a:pt x="79375" y="1310009"/>
                    </a:cubicBezTo>
                    <a:close/>
                    <a:moveTo>
                      <a:pt x="79375" y="1752287"/>
                    </a:moveTo>
                    <a:cubicBezTo>
                      <a:pt x="79375" y="1767191"/>
                      <a:pt x="91458" y="1779275"/>
                      <a:pt x="106363" y="1779275"/>
                    </a:cubicBezTo>
                    <a:lnTo>
                      <a:pt x="214312" y="1779275"/>
                    </a:lnTo>
                    <a:cubicBezTo>
                      <a:pt x="229217" y="1779275"/>
                      <a:pt x="241300" y="1767191"/>
                      <a:pt x="241300" y="1752287"/>
                    </a:cubicBezTo>
                    <a:lnTo>
                      <a:pt x="241300" y="1644336"/>
                    </a:lnTo>
                    <a:cubicBezTo>
                      <a:pt x="241300" y="1629431"/>
                      <a:pt x="229217" y="1617348"/>
                      <a:pt x="214312" y="1617348"/>
                    </a:cubicBezTo>
                    <a:lnTo>
                      <a:pt x="106363" y="1617348"/>
                    </a:lnTo>
                    <a:cubicBezTo>
                      <a:pt x="91458" y="1617348"/>
                      <a:pt x="79375" y="1629431"/>
                      <a:pt x="79375" y="1644336"/>
                    </a:cubicBezTo>
                    <a:close/>
                    <a:moveTo>
                      <a:pt x="79375" y="2086613"/>
                    </a:moveTo>
                    <a:cubicBezTo>
                      <a:pt x="79375" y="2101518"/>
                      <a:pt x="91458" y="2113601"/>
                      <a:pt x="106363" y="2113601"/>
                    </a:cubicBezTo>
                    <a:lnTo>
                      <a:pt x="214312" y="2113601"/>
                    </a:lnTo>
                    <a:cubicBezTo>
                      <a:pt x="229217" y="2113601"/>
                      <a:pt x="241300" y="2101518"/>
                      <a:pt x="241300" y="2086613"/>
                    </a:cubicBezTo>
                    <a:lnTo>
                      <a:pt x="241300" y="1978664"/>
                    </a:lnTo>
                    <a:cubicBezTo>
                      <a:pt x="241300" y="1963759"/>
                      <a:pt x="229217" y="1951675"/>
                      <a:pt x="214312" y="1951675"/>
                    </a:cubicBezTo>
                    <a:lnTo>
                      <a:pt x="106363" y="1951675"/>
                    </a:lnTo>
                    <a:cubicBezTo>
                      <a:pt x="91458" y="1951675"/>
                      <a:pt x="79375" y="1963759"/>
                      <a:pt x="79375" y="1978664"/>
                    </a:cubicBezTo>
                    <a:close/>
                    <a:moveTo>
                      <a:pt x="79375" y="2420941"/>
                    </a:moveTo>
                    <a:cubicBezTo>
                      <a:pt x="79375" y="2435846"/>
                      <a:pt x="91458" y="2447929"/>
                      <a:pt x="106363" y="2447929"/>
                    </a:cubicBezTo>
                    <a:lnTo>
                      <a:pt x="214312" y="2447929"/>
                    </a:lnTo>
                    <a:cubicBezTo>
                      <a:pt x="229217" y="2447929"/>
                      <a:pt x="241300" y="2435846"/>
                      <a:pt x="241300" y="2420941"/>
                    </a:cubicBezTo>
                    <a:lnTo>
                      <a:pt x="241300" y="2312993"/>
                    </a:lnTo>
                    <a:cubicBezTo>
                      <a:pt x="241300" y="2298088"/>
                      <a:pt x="229217" y="2286005"/>
                      <a:pt x="214312" y="2286005"/>
                    </a:cubicBezTo>
                    <a:lnTo>
                      <a:pt x="214315" y="2286005"/>
                    </a:lnTo>
                    <a:lnTo>
                      <a:pt x="214312" y="2286004"/>
                    </a:lnTo>
                    <a:lnTo>
                      <a:pt x="106363" y="2286004"/>
                    </a:lnTo>
                    <a:lnTo>
                      <a:pt x="106361" y="2286005"/>
                    </a:lnTo>
                    <a:lnTo>
                      <a:pt x="106363" y="2286005"/>
                    </a:lnTo>
                    <a:cubicBezTo>
                      <a:pt x="91458" y="2286005"/>
                      <a:pt x="79375" y="2298088"/>
                      <a:pt x="79375" y="2312993"/>
                    </a:cubicBezTo>
                    <a:close/>
                    <a:moveTo>
                      <a:pt x="79375" y="2755266"/>
                    </a:moveTo>
                    <a:cubicBezTo>
                      <a:pt x="79375" y="2770171"/>
                      <a:pt x="91458" y="2782254"/>
                      <a:pt x="106363" y="2782254"/>
                    </a:cubicBezTo>
                    <a:lnTo>
                      <a:pt x="214312" y="2782254"/>
                    </a:lnTo>
                    <a:cubicBezTo>
                      <a:pt x="229217" y="2782254"/>
                      <a:pt x="241300" y="2770171"/>
                      <a:pt x="241300" y="2755266"/>
                    </a:cubicBezTo>
                    <a:lnTo>
                      <a:pt x="241300" y="2647321"/>
                    </a:lnTo>
                    <a:cubicBezTo>
                      <a:pt x="241300" y="2632416"/>
                      <a:pt x="229217" y="2620333"/>
                      <a:pt x="214312" y="2620333"/>
                    </a:cubicBezTo>
                    <a:lnTo>
                      <a:pt x="106363" y="2620333"/>
                    </a:lnTo>
                    <a:cubicBezTo>
                      <a:pt x="91458" y="2620333"/>
                      <a:pt x="79375" y="2632416"/>
                      <a:pt x="79375" y="2647321"/>
                    </a:cubicBezTo>
                    <a:close/>
                    <a:moveTo>
                      <a:pt x="79375" y="3089594"/>
                    </a:moveTo>
                    <a:cubicBezTo>
                      <a:pt x="79375" y="3104499"/>
                      <a:pt x="91458" y="3116582"/>
                      <a:pt x="106363" y="3116582"/>
                    </a:cubicBezTo>
                    <a:lnTo>
                      <a:pt x="214312" y="3116582"/>
                    </a:lnTo>
                    <a:cubicBezTo>
                      <a:pt x="229217" y="3116582"/>
                      <a:pt x="241300" y="3104499"/>
                      <a:pt x="241300" y="3089594"/>
                    </a:cubicBezTo>
                    <a:lnTo>
                      <a:pt x="241300" y="2981649"/>
                    </a:lnTo>
                    <a:cubicBezTo>
                      <a:pt x="241300" y="2966744"/>
                      <a:pt x="229217" y="2954661"/>
                      <a:pt x="214312" y="2954661"/>
                    </a:cubicBezTo>
                    <a:lnTo>
                      <a:pt x="106363" y="2954661"/>
                    </a:lnTo>
                    <a:cubicBezTo>
                      <a:pt x="91458" y="2954661"/>
                      <a:pt x="79375" y="2966744"/>
                      <a:pt x="79375" y="2981649"/>
                    </a:cubicBezTo>
                    <a:close/>
                    <a:moveTo>
                      <a:pt x="79375" y="3423922"/>
                    </a:moveTo>
                    <a:cubicBezTo>
                      <a:pt x="79375" y="3438827"/>
                      <a:pt x="91458" y="3450910"/>
                      <a:pt x="106363" y="3450910"/>
                    </a:cubicBezTo>
                    <a:lnTo>
                      <a:pt x="214312" y="3450910"/>
                    </a:lnTo>
                    <a:cubicBezTo>
                      <a:pt x="229217" y="3450910"/>
                      <a:pt x="241300" y="3438827"/>
                      <a:pt x="241300" y="3423922"/>
                    </a:cubicBezTo>
                    <a:lnTo>
                      <a:pt x="241300" y="3315977"/>
                    </a:lnTo>
                    <a:cubicBezTo>
                      <a:pt x="241300" y="3301072"/>
                      <a:pt x="229217" y="3288989"/>
                      <a:pt x="214312" y="3288989"/>
                    </a:cubicBezTo>
                    <a:lnTo>
                      <a:pt x="106363" y="3288989"/>
                    </a:lnTo>
                    <a:cubicBezTo>
                      <a:pt x="91458" y="3288989"/>
                      <a:pt x="79375" y="3301072"/>
                      <a:pt x="79375" y="3315977"/>
                    </a:cubicBezTo>
                    <a:close/>
                    <a:moveTo>
                      <a:pt x="79375" y="3758250"/>
                    </a:moveTo>
                    <a:cubicBezTo>
                      <a:pt x="79375" y="3773155"/>
                      <a:pt x="91458" y="3785238"/>
                      <a:pt x="106363" y="3785238"/>
                    </a:cubicBezTo>
                    <a:lnTo>
                      <a:pt x="214312" y="3785238"/>
                    </a:lnTo>
                    <a:cubicBezTo>
                      <a:pt x="229217" y="3785238"/>
                      <a:pt x="241300" y="3773155"/>
                      <a:pt x="241300" y="3758250"/>
                    </a:cubicBezTo>
                    <a:lnTo>
                      <a:pt x="241300" y="3650305"/>
                    </a:lnTo>
                    <a:cubicBezTo>
                      <a:pt x="241300" y="3635400"/>
                      <a:pt x="229217" y="3623317"/>
                      <a:pt x="214312" y="3623317"/>
                    </a:cubicBezTo>
                    <a:lnTo>
                      <a:pt x="106363" y="3623317"/>
                    </a:lnTo>
                    <a:cubicBezTo>
                      <a:pt x="91458" y="3623317"/>
                      <a:pt x="79375" y="3635400"/>
                      <a:pt x="79375" y="3650305"/>
                    </a:cubicBezTo>
                    <a:close/>
                    <a:moveTo>
                      <a:pt x="79375" y="4092578"/>
                    </a:moveTo>
                    <a:cubicBezTo>
                      <a:pt x="79375" y="4107483"/>
                      <a:pt x="91458" y="4119566"/>
                      <a:pt x="106363" y="4119566"/>
                    </a:cubicBezTo>
                    <a:lnTo>
                      <a:pt x="214312" y="4119566"/>
                    </a:lnTo>
                    <a:cubicBezTo>
                      <a:pt x="229217" y="4119566"/>
                      <a:pt x="241300" y="4107483"/>
                      <a:pt x="241300" y="4092578"/>
                    </a:cubicBezTo>
                    <a:lnTo>
                      <a:pt x="241300" y="3984633"/>
                    </a:lnTo>
                    <a:cubicBezTo>
                      <a:pt x="241300" y="3969728"/>
                      <a:pt x="229217" y="3957645"/>
                      <a:pt x="214312" y="3957645"/>
                    </a:cubicBezTo>
                    <a:lnTo>
                      <a:pt x="106363" y="3957645"/>
                    </a:lnTo>
                    <a:cubicBezTo>
                      <a:pt x="91458" y="3957645"/>
                      <a:pt x="79375" y="3969728"/>
                      <a:pt x="79375" y="3984633"/>
                    </a:cubicBezTo>
                    <a:close/>
                    <a:moveTo>
                      <a:pt x="79375" y="4426906"/>
                    </a:moveTo>
                    <a:cubicBezTo>
                      <a:pt x="79375" y="4441811"/>
                      <a:pt x="91458" y="4453894"/>
                      <a:pt x="106363" y="4453894"/>
                    </a:cubicBezTo>
                    <a:lnTo>
                      <a:pt x="214312" y="4453894"/>
                    </a:lnTo>
                    <a:cubicBezTo>
                      <a:pt x="229217" y="4453894"/>
                      <a:pt x="241300" y="4441811"/>
                      <a:pt x="241300" y="4426906"/>
                    </a:cubicBezTo>
                    <a:lnTo>
                      <a:pt x="241300" y="4318961"/>
                    </a:lnTo>
                    <a:cubicBezTo>
                      <a:pt x="241300" y="4304057"/>
                      <a:pt x="229217" y="4291974"/>
                      <a:pt x="214312" y="4291974"/>
                    </a:cubicBezTo>
                    <a:lnTo>
                      <a:pt x="106363" y="4291974"/>
                    </a:lnTo>
                    <a:cubicBezTo>
                      <a:pt x="91458" y="4291974"/>
                      <a:pt x="79375" y="4304057"/>
                      <a:pt x="79375" y="4318961"/>
                    </a:cubicBezTo>
                    <a:close/>
                    <a:moveTo>
                      <a:pt x="79375" y="4761234"/>
                    </a:moveTo>
                    <a:cubicBezTo>
                      <a:pt x="79375" y="4776139"/>
                      <a:pt x="91458" y="4788222"/>
                      <a:pt x="106363" y="4788222"/>
                    </a:cubicBezTo>
                    <a:lnTo>
                      <a:pt x="214312" y="4788222"/>
                    </a:lnTo>
                    <a:cubicBezTo>
                      <a:pt x="229217" y="4788222"/>
                      <a:pt x="241300" y="4776139"/>
                      <a:pt x="241300" y="4761234"/>
                    </a:cubicBezTo>
                    <a:lnTo>
                      <a:pt x="241300" y="4653288"/>
                    </a:lnTo>
                    <a:cubicBezTo>
                      <a:pt x="241300" y="4638383"/>
                      <a:pt x="229217" y="4626300"/>
                      <a:pt x="214312" y="4626300"/>
                    </a:cubicBezTo>
                    <a:lnTo>
                      <a:pt x="106363" y="4626300"/>
                    </a:lnTo>
                    <a:cubicBezTo>
                      <a:pt x="91458" y="4626300"/>
                      <a:pt x="79375" y="4638383"/>
                      <a:pt x="79375" y="4653288"/>
                    </a:cubicBezTo>
                    <a:close/>
                    <a:moveTo>
                      <a:pt x="79375" y="5095562"/>
                    </a:moveTo>
                    <a:cubicBezTo>
                      <a:pt x="79375" y="5110467"/>
                      <a:pt x="91458" y="5122550"/>
                      <a:pt x="106363" y="5122550"/>
                    </a:cubicBezTo>
                    <a:lnTo>
                      <a:pt x="214312" y="5122550"/>
                    </a:lnTo>
                    <a:cubicBezTo>
                      <a:pt x="229217" y="5122550"/>
                      <a:pt x="241300" y="5110467"/>
                      <a:pt x="241300" y="5095562"/>
                    </a:cubicBezTo>
                    <a:lnTo>
                      <a:pt x="241300" y="4987616"/>
                    </a:lnTo>
                    <a:cubicBezTo>
                      <a:pt x="241300" y="4972711"/>
                      <a:pt x="229217" y="4960627"/>
                      <a:pt x="214312" y="4960627"/>
                    </a:cubicBezTo>
                    <a:lnTo>
                      <a:pt x="106363" y="4960627"/>
                    </a:lnTo>
                    <a:cubicBezTo>
                      <a:pt x="91458" y="4960627"/>
                      <a:pt x="79375" y="4972711"/>
                      <a:pt x="79375" y="4987616"/>
                    </a:cubicBezTo>
                    <a:close/>
                    <a:moveTo>
                      <a:pt x="79375" y="5429890"/>
                    </a:moveTo>
                    <a:cubicBezTo>
                      <a:pt x="79375" y="5444795"/>
                      <a:pt x="91458" y="5456878"/>
                      <a:pt x="106363" y="5456878"/>
                    </a:cubicBezTo>
                    <a:lnTo>
                      <a:pt x="214312" y="5456878"/>
                    </a:lnTo>
                    <a:cubicBezTo>
                      <a:pt x="229217" y="5456878"/>
                      <a:pt x="241300" y="5444795"/>
                      <a:pt x="241300" y="5429890"/>
                    </a:cubicBezTo>
                    <a:lnTo>
                      <a:pt x="241300" y="5321944"/>
                    </a:lnTo>
                    <a:cubicBezTo>
                      <a:pt x="241300" y="5307039"/>
                      <a:pt x="229217" y="5294956"/>
                      <a:pt x="214312" y="5294956"/>
                    </a:cubicBezTo>
                    <a:lnTo>
                      <a:pt x="106363" y="5294956"/>
                    </a:lnTo>
                    <a:cubicBezTo>
                      <a:pt x="91458" y="5294956"/>
                      <a:pt x="79375" y="5307039"/>
                      <a:pt x="79375" y="5321944"/>
                    </a:cubicBezTo>
                    <a:close/>
                    <a:moveTo>
                      <a:pt x="79375" y="5764218"/>
                    </a:moveTo>
                    <a:cubicBezTo>
                      <a:pt x="79375" y="5779123"/>
                      <a:pt x="91458" y="5791206"/>
                      <a:pt x="106363" y="5791206"/>
                    </a:cubicBezTo>
                    <a:lnTo>
                      <a:pt x="214312" y="5791206"/>
                    </a:lnTo>
                    <a:cubicBezTo>
                      <a:pt x="229217" y="5791206"/>
                      <a:pt x="241300" y="5779123"/>
                      <a:pt x="241300" y="5764218"/>
                    </a:cubicBezTo>
                    <a:lnTo>
                      <a:pt x="241300" y="5656272"/>
                    </a:lnTo>
                    <a:cubicBezTo>
                      <a:pt x="241300" y="5641365"/>
                      <a:pt x="229217" y="5629282"/>
                      <a:pt x="214312" y="5629282"/>
                    </a:cubicBezTo>
                    <a:lnTo>
                      <a:pt x="106363" y="5629282"/>
                    </a:lnTo>
                    <a:cubicBezTo>
                      <a:pt x="91458" y="5629282"/>
                      <a:pt x="79375" y="5641365"/>
                      <a:pt x="79375" y="5656272"/>
                    </a:cubicBezTo>
                    <a:close/>
                    <a:moveTo>
                      <a:pt x="79375" y="6098536"/>
                    </a:moveTo>
                    <a:cubicBezTo>
                      <a:pt x="79375" y="6113441"/>
                      <a:pt x="91458" y="6125524"/>
                      <a:pt x="106363" y="6125524"/>
                    </a:cubicBezTo>
                    <a:lnTo>
                      <a:pt x="214312" y="6125524"/>
                    </a:lnTo>
                    <a:cubicBezTo>
                      <a:pt x="229217" y="6125524"/>
                      <a:pt x="241300" y="6113441"/>
                      <a:pt x="241300" y="6098536"/>
                    </a:cubicBezTo>
                    <a:lnTo>
                      <a:pt x="241300" y="5990597"/>
                    </a:lnTo>
                    <a:cubicBezTo>
                      <a:pt x="241300" y="5975692"/>
                      <a:pt x="229217" y="5963609"/>
                      <a:pt x="214312" y="5963609"/>
                    </a:cubicBezTo>
                    <a:lnTo>
                      <a:pt x="106363" y="5963609"/>
                    </a:lnTo>
                    <a:cubicBezTo>
                      <a:pt x="91458" y="5963609"/>
                      <a:pt x="79375" y="5975692"/>
                      <a:pt x="79375" y="5990597"/>
                    </a:cubicBezTo>
                    <a:close/>
                    <a:moveTo>
                      <a:pt x="79375" y="6432874"/>
                    </a:moveTo>
                    <a:cubicBezTo>
                      <a:pt x="79375" y="6447779"/>
                      <a:pt x="91458" y="6459862"/>
                      <a:pt x="106363" y="6459862"/>
                    </a:cubicBezTo>
                    <a:lnTo>
                      <a:pt x="214312" y="6459862"/>
                    </a:lnTo>
                    <a:cubicBezTo>
                      <a:pt x="229217" y="6459862"/>
                      <a:pt x="241300" y="6447779"/>
                      <a:pt x="241300" y="6432874"/>
                    </a:cubicBezTo>
                    <a:lnTo>
                      <a:pt x="241300" y="6324925"/>
                    </a:lnTo>
                    <a:cubicBezTo>
                      <a:pt x="241300" y="6310020"/>
                      <a:pt x="229217" y="6297937"/>
                      <a:pt x="214312" y="6297937"/>
                    </a:cubicBezTo>
                    <a:lnTo>
                      <a:pt x="106363" y="6297937"/>
                    </a:lnTo>
                    <a:cubicBezTo>
                      <a:pt x="91458" y="6297937"/>
                      <a:pt x="79375" y="6310020"/>
                      <a:pt x="79375" y="6324925"/>
                    </a:cubicBezTo>
                    <a:close/>
                    <a:moveTo>
                      <a:pt x="79375" y="6767202"/>
                    </a:moveTo>
                    <a:cubicBezTo>
                      <a:pt x="79375" y="6782107"/>
                      <a:pt x="91458" y="6794190"/>
                      <a:pt x="106363" y="6794190"/>
                    </a:cubicBezTo>
                    <a:lnTo>
                      <a:pt x="214312" y="6794190"/>
                    </a:lnTo>
                    <a:cubicBezTo>
                      <a:pt x="229217" y="6794190"/>
                      <a:pt x="241300" y="6782107"/>
                      <a:pt x="241300" y="6767202"/>
                    </a:cubicBezTo>
                    <a:lnTo>
                      <a:pt x="241300" y="6659253"/>
                    </a:lnTo>
                    <a:cubicBezTo>
                      <a:pt x="241300" y="6644348"/>
                      <a:pt x="229217" y="6632265"/>
                      <a:pt x="214312" y="6632265"/>
                    </a:cubicBezTo>
                    <a:lnTo>
                      <a:pt x="106363" y="6632265"/>
                    </a:lnTo>
                    <a:cubicBezTo>
                      <a:pt x="91458" y="6632265"/>
                      <a:pt x="79375" y="6644348"/>
                      <a:pt x="79375" y="6659253"/>
                    </a:cubicBezTo>
                    <a:close/>
                    <a:moveTo>
                      <a:pt x="79375" y="7101530"/>
                    </a:moveTo>
                    <a:cubicBezTo>
                      <a:pt x="79375" y="7116435"/>
                      <a:pt x="91458" y="7128518"/>
                      <a:pt x="106363" y="7128518"/>
                    </a:cubicBezTo>
                    <a:lnTo>
                      <a:pt x="214312" y="7128518"/>
                    </a:lnTo>
                    <a:cubicBezTo>
                      <a:pt x="229217" y="7128518"/>
                      <a:pt x="241300" y="7116435"/>
                      <a:pt x="241300" y="7101530"/>
                    </a:cubicBezTo>
                    <a:lnTo>
                      <a:pt x="241300" y="6993581"/>
                    </a:lnTo>
                    <a:cubicBezTo>
                      <a:pt x="241300" y="6978676"/>
                      <a:pt x="229217" y="6966593"/>
                      <a:pt x="214312" y="6966593"/>
                    </a:cubicBezTo>
                    <a:lnTo>
                      <a:pt x="106363" y="6966593"/>
                    </a:lnTo>
                    <a:cubicBezTo>
                      <a:pt x="91458" y="6966593"/>
                      <a:pt x="79375" y="6978676"/>
                      <a:pt x="79375" y="6993581"/>
                    </a:cubicBezTo>
                    <a:close/>
                    <a:moveTo>
                      <a:pt x="79375" y="7435858"/>
                    </a:moveTo>
                    <a:cubicBezTo>
                      <a:pt x="79375" y="7450763"/>
                      <a:pt x="91458" y="7462846"/>
                      <a:pt x="106363" y="7462846"/>
                    </a:cubicBezTo>
                    <a:lnTo>
                      <a:pt x="214312" y="7462846"/>
                    </a:lnTo>
                    <a:cubicBezTo>
                      <a:pt x="229217" y="7462846"/>
                      <a:pt x="241300" y="7450763"/>
                      <a:pt x="241300" y="7435858"/>
                    </a:cubicBezTo>
                    <a:lnTo>
                      <a:pt x="241300" y="7327909"/>
                    </a:lnTo>
                    <a:cubicBezTo>
                      <a:pt x="241300" y="7313004"/>
                      <a:pt x="229217" y="7300921"/>
                      <a:pt x="214312" y="7300921"/>
                    </a:cubicBezTo>
                    <a:lnTo>
                      <a:pt x="106363" y="7300921"/>
                    </a:lnTo>
                    <a:cubicBezTo>
                      <a:pt x="91458" y="7300921"/>
                      <a:pt x="79375" y="7313004"/>
                      <a:pt x="79375" y="7327909"/>
                    </a:cubicBezTo>
                    <a:close/>
                    <a:moveTo>
                      <a:pt x="79375" y="7770186"/>
                    </a:moveTo>
                    <a:cubicBezTo>
                      <a:pt x="79375" y="7785091"/>
                      <a:pt x="91458" y="7797174"/>
                      <a:pt x="106363" y="7797174"/>
                    </a:cubicBezTo>
                    <a:lnTo>
                      <a:pt x="214312" y="7797174"/>
                    </a:lnTo>
                    <a:cubicBezTo>
                      <a:pt x="229217" y="7797174"/>
                      <a:pt x="241300" y="7785091"/>
                      <a:pt x="241300" y="7770186"/>
                    </a:cubicBezTo>
                    <a:lnTo>
                      <a:pt x="241300" y="7662237"/>
                    </a:lnTo>
                    <a:cubicBezTo>
                      <a:pt x="241300" y="7647332"/>
                      <a:pt x="229217" y="7635249"/>
                      <a:pt x="214312" y="7635249"/>
                    </a:cubicBezTo>
                    <a:lnTo>
                      <a:pt x="106363" y="7635249"/>
                    </a:lnTo>
                    <a:cubicBezTo>
                      <a:pt x="91458" y="7635249"/>
                      <a:pt x="79375" y="7647332"/>
                      <a:pt x="79375" y="7662237"/>
                    </a:cubicBezTo>
                    <a:close/>
                    <a:moveTo>
                      <a:pt x="79375" y="8104514"/>
                    </a:moveTo>
                    <a:cubicBezTo>
                      <a:pt x="79375" y="8119419"/>
                      <a:pt x="91458" y="8131502"/>
                      <a:pt x="106363" y="8131502"/>
                    </a:cubicBezTo>
                    <a:lnTo>
                      <a:pt x="214312" y="8131502"/>
                    </a:lnTo>
                    <a:cubicBezTo>
                      <a:pt x="229217" y="8131502"/>
                      <a:pt x="241300" y="8119419"/>
                      <a:pt x="241300" y="8104514"/>
                    </a:cubicBezTo>
                    <a:lnTo>
                      <a:pt x="241300" y="7996565"/>
                    </a:lnTo>
                    <a:cubicBezTo>
                      <a:pt x="241300" y="7981660"/>
                      <a:pt x="229217" y="7969577"/>
                      <a:pt x="214312" y="7969577"/>
                    </a:cubicBezTo>
                    <a:lnTo>
                      <a:pt x="106363" y="7969577"/>
                    </a:lnTo>
                    <a:cubicBezTo>
                      <a:pt x="91458" y="7969577"/>
                      <a:pt x="79375" y="7981660"/>
                      <a:pt x="79375" y="7996565"/>
                    </a:cubicBezTo>
                    <a:close/>
                    <a:moveTo>
                      <a:pt x="79375" y="8438842"/>
                    </a:moveTo>
                    <a:cubicBezTo>
                      <a:pt x="79375" y="8453747"/>
                      <a:pt x="91458" y="8465830"/>
                      <a:pt x="106363" y="8465830"/>
                    </a:cubicBezTo>
                    <a:lnTo>
                      <a:pt x="214312" y="8465830"/>
                    </a:lnTo>
                    <a:cubicBezTo>
                      <a:pt x="229217" y="8465830"/>
                      <a:pt x="241300" y="8453747"/>
                      <a:pt x="241300" y="8438842"/>
                    </a:cubicBezTo>
                    <a:lnTo>
                      <a:pt x="241300" y="8330893"/>
                    </a:lnTo>
                    <a:cubicBezTo>
                      <a:pt x="241300" y="8315988"/>
                      <a:pt x="229217" y="8303905"/>
                      <a:pt x="214312" y="8303905"/>
                    </a:cubicBezTo>
                    <a:lnTo>
                      <a:pt x="106363" y="8303905"/>
                    </a:lnTo>
                    <a:cubicBezTo>
                      <a:pt x="91458" y="8303905"/>
                      <a:pt x="79375" y="8315988"/>
                      <a:pt x="79375" y="8330893"/>
                    </a:cubicBezTo>
                    <a:close/>
                    <a:moveTo>
                      <a:pt x="79375" y="8773170"/>
                    </a:moveTo>
                    <a:cubicBezTo>
                      <a:pt x="79375" y="8788075"/>
                      <a:pt x="91458" y="8800158"/>
                      <a:pt x="106363" y="8800158"/>
                    </a:cubicBezTo>
                    <a:lnTo>
                      <a:pt x="214312" y="8800158"/>
                    </a:lnTo>
                    <a:cubicBezTo>
                      <a:pt x="229217" y="8800158"/>
                      <a:pt x="241300" y="8788075"/>
                      <a:pt x="241300" y="8773170"/>
                    </a:cubicBezTo>
                    <a:lnTo>
                      <a:pt x="241300" y="8665221"/>
                    </a:lnTo>
                    <a:cubicBezTo>
                      <a:pt x="241300" y="8650316"/>
                      <a:pt x="229217" y="8638233"/>
                      <a:pt x="214312" y="8638233"/>
                    </a:cubicBezTo>
                    <a:lnTo>
                      <a:pt x="106363" y="8638233"/>
                    </a:lnTo>
                    <a:cubicBezTo>
                      <a:pt x="91458" y="8638233"/>
                      <a:pt x="79375" y="8650316"/>
                      <a:pt x="79375" y="8665221"/>
                    </a:cubicBezTo>
                    <a:close/>
                    <a:moveTo>
                      <a:pt x="79375" y="9107488"/>
                    </a:moveTo>
                    <a:cubicBezTo>
                      <a:pt x="79375" y="9122393"/>
                      <a:pt x="91458" y="9134476"/>
                      <a:pt x="106363" y="9134476"/>
                    </a:cubicBezTo>
                    <a:lnTo>
                      <a:pt x="214312" y="9134476"/>
                    </a:lnTo>
                    <a:cubicBezTo>
                      <a:pt x="229217" y="9134476"/>
                      <a:pt x="241300" y="9122393"/>
                      <a:pt x="241300" y="9107488"/>
                    </a:cubicBezTo>
                    <a:lnTo>
                      <a:pt x="241300" y="8999539"/>
                    </a:lnTo>
                    <a:cubicBezTo>
                      <a:pt x="241300" y="8984634"/>
                      <a:pt x="229217" y="8972551"/>
                      <a:pt x="214312" y="8972551"/>
                    </a:cubicBezTo>
                    <a:lnTo>
                      <a:pt x="106363" y="8972551"/>
                    </a:lnTo>
                    <a:cubicBezTo>
                      <a:pt x="91458" y="8972551"/>
                      <a:pt x="79375" y="8984634"/>
                      <a:pt x="79375" y="8999539"/>
                    </a:cubicBezTo>
                    <a:close/>
                    <a:moveTo>
                      <a:pt x="0" y="9144001"/>
                    </a:moveTo>
                    <a:lnTo>
                      <a:pt x="0" y="6135049"/>
                    </a:lnTo>
                    <a:lnTo>
                      <a:pt x="0" y="2286005"/>
                    </a:lnTo>
                    <a:lnTo>
                      <a:pt x="0" y="0"/>
                    </a:lnTo>
                    <a:lnTo>
                      <a:pt x="79375" y="0"/>
                    </a:lnTo>
                    <a:lnTo>
                      <a:pt x="79375" y="80647"/>
                    </a:lnTo>
                    <a:cubicBezTo>
                      <a:pt x="79375" y="95551"/>
                      <a:pt x="91458" y="107635"/>
                      <a:pt x="106363" y="107635"/>
                    </a:cubicBezTo>
                    <a:lnTo>
                      <a:pt x="214312" y="107635"/>
                    </a:lnTo>
                    <a:cubicBezTo>
                      <a:pt x="229217" y="107635"/>
                      <a:pt x="241300" y="95551"/>
                      <a:pt x="241300" y="80647"/>
                    </a:cubicBezTo>
                    <a:lnTo>
                      <a:pt x="241300" y="0"/>
                    </a:lnTo>
                    <a:lnTo>
                      <a:pt x="660395" y="0"/>
                    </a:lnTo>
                    <a:lnTo>
                      <a:pt x="1488686" y="0"/>
                    </a:lnTo>
                    <a:lnTo>
                      <a:pt x="1907781" y="0"/>
                    </a:lnTo>
                    <a:lnTo>
                      <a:pt x="1907781" y="80647"/>
                    </a:lnTo>
                    <a:cubicBezTo>
                      <a:pt x="1907781" y="95551"/>
                      <a:pt x="1919864" y="107635"/>
                      <a:pt x="1934769" y="107635"/>
                    </a:cubicBezTo>
                    <a:lnTo>
                      <a:pt x="2042718" y="107635"/>
                    </a:lnTo>
                    <a:cubicBezTo>
                      <a:pt x="2057623" y="107635"/>
                      <a:pt x="2069706" y="95551"/>
                      <a:pt x="2069706" y="80647"/>
                    </a:cubicBezTo>
                    <a:lnTo>
                      <a:pt x="2069706" y="0"/>
                    </a:lnTo>
                    <a:lnTo>
                      <a:pt x="2149081" y="0"/>
                    </a:lnTo>
                    <a:lnTo>
                      <a:pt x="2149081" y="2286005"/>
                    </a:lnTo>
                    <a:lnTo>
                      <a:pt x="2149081" y="6135049"/>
                    </a:lnTo>
                    <a:lnTo>
                      <a:pt x="2149081" y="9144001"/>
                    </a:lnTo>
                    <a:lnTo>
                      <a:pt x="1702842" y="9144001"/>
                    </a:lnTo>
                    <a:lnTo>
                      <a:pt x="1702842" y="9144002"/>
                    </a:lnTo>
                    <a:lnTo>
                      <a:pt x="1488686" y="9144002"/>
                    </a:lnTo>
                    <a:lnTo>
                      <a:pt x="1095378" y="9144002"/>
                    </a:lnTo>
                    <a:lnTo>
                      <a:pt x="1087043" y="9144002"/>
                    </a:lnTo>
                    <a:lnTo>
                      <a:pt x="1062038" y="9144002"/>
                    </a:lnTo>
                    <a:lnTo>
                      <a:pt x="1053703" y="9144002"/>
                    </a:lnTo>
                    <a:lnTo>
                      <a:pt x="660395" y="9144002"/>
                    </a:lnTo>
                    <a:lnTo>
                      <a:pt x="446239" y="9144002"/>
                    </a:lnTo>
                    <a:lnTo>
                      <a:pt x="446239" y="9144001"/>
                    </a:lnTo>
                    <a:close/>
                  </a:path>
                </a:pathLst>
              </a:custGeom>
              <a:solidFill>
                <a:schemeClr val="bg1"/>
              </a:solidFill>
              <a:ln w="38100" cap="flat" cmpd="sng" algn="ctr">
                <a:noFill/>
                <a:prstDash val="solid"/>
              </a:ln>
              <a:effectLst>
                <a:outerShdw blurRad="254000" dist="114300" dir="2700000" algn="tl" rotWithShape="0">
                  <a:srgbClr val="C00000">
                    <a:alpha val="80000"/>
                  </a:srgbClr>
                </a:outerShdw>
              </a:effectLst>
            </p:spPr>
            <p:txBody>
              <a:bodyPr lIns="0" rIns="0" rtlCol="0" anchor="ctr"/>
              <a:lstStyle/>
              <a:p>
                <a:pPr marL="0" marR="0" lvl="0" indent="0" algn="ctr" defTabSz="12192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00" b="0" i="0" u="none" strike="noStrike" kern="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endParaRPr>
              </a:p>
            </p:txBody>
          </p:sp>
        </p:grpSp>
        <p:pic>
          <p:nvPicPr>
            <p:cNvPr id="27" name="Picture 3" descr="F:\a产品\51CTO\51宣传活动\51校园行\6北京林业大学\北京林业大学-照片\2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428"/>
            <a:stretch>
              <a:fillRect/>
            </a:stretch>
          </p:blipFill>
          <p:spPr bwMode="auto">
            <a:xfrm>
              <a:off x="-7097" y="2283418"/>
              <a:ext cx="2960173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图片 27" descr="C:\Users\market\Desktop\8.JPG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690" b="8366"/>
            <a:stretch>
              <a:fillRect/>
            </a:stretch>
          </p:blipFill>
          <p:spPr bwMode="auto">
            <a:xfrm>
              <a:off x="3057637" y="2276325"/>
              <a:ext cx="3125450" cy="15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5" descr="F:\a产品\51CTO\51宣传活动\51校园行\8内蒙古大学\20170504【桃李湖畔·名师讲堂（69）】\微信图片_20170508213243.jpg"/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71"/>
            <a:stretch>
              <a:fillRect/>
            </a:stretch>
          </p:blipFill>
          <p:spPr bwMode="auto">
            <a:xfrm>
              <a:off x="6309877" y="2276325"/>
              <a:ext cx="3030258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F:\a产品\51CTO\51宣传活动\51校园行\2浙江工业职业技术学院\照片\DSC09519.JP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070"/>
            <a:stretch>
              <a:fillRect/>
            </a:stretch>
          </p:blipFill>
          <p:spPr bwMode="auto">
            <a:xfrm>
              <a:off x="9494282" y="2276324"/>
              <a:ext cx="2753376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4" descr="F:\a产品\51CTO\51宣传活动\51校园行\7重庆工程学院\重庆工程学院\IMG_20170412_143030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18" b="-1"/>
            <a:stretch>
              <a:fillRect/>
            </a:stretch>
          </p:blipFill>
          <p:spPr bwMode="auto">
            <a:xfrm>
              <a:off x="12398591" y="2276324"/>
              <a:ext cx="2820361" cy="158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图片 31" descr="C:\Users\market\AppData\Local\Temp\WeChat Files\366182776864213509.jpg"/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69885" y="2276324"/>
              <a:ext cx="2468172" cy="1584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88991" y="2276324"/>
              <a:ext cx="2382619" cy="1584000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656" r="4030"/>
            <a:stretch>
              <a:fillRect/>
            </a:stretch>
          </p:blipFill>
          <p:spPr>
            <a:xfrm>
              <a:off x="20522545" y="2271328"/>
              <a:ext cx="3662339" cy="15840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5" presetClass="path" presetSubtype="0" accel="8000" decel="1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9358 0.00648 " pathEditMode="relative" rAng="0" ptsTypes="AA">
                                      <p:cBhvr>
                                        <p:cTn id="11" dur="1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797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27748" y="409891"/>
            <a:ext cx="2643672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优势体现</a:t>
            </a:r>
            <a:r>
              <a:rPr lang="en-US" altLang="zh-CN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-</a:t>
            </a:r>
            <a:r>
              <a:rPr lang="zh-CN" altLang="en-US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线上活动</a:t>
            </a:r>
            <a:endParaRPr lang="en-US" altLang="zh-CN" sz="2800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14203" y="478972"/>
            <a:ext cx="2948121" cy="701954"/>
            <a:chOff x="356110" y="314658"/>
            <a:chExt cx="3311294" cy="686447"/>
          </a:xfrm>
        </p:grpSpPr>
        <p:cxnSp>
          <p:nvCxnSpPr>
            <p:cNvPr id="10" name="直接连接符 9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1" name="椭圆 10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12" name="直接连接符 11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3" name="组合 12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9" name="直接连接符 18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6" name="直接连接符 15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7" name="直接连接符 16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椭圆 17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5" name="椭圆 14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22" name="文本框 3"/>
          <p:cNvSpPr txBox="1"/>
          <p:nvPr/>
        </p:nvSpPr>
        <p:spPr>
          <a:xfrm>
            <a:off x="616244" y="1679944"/>
            <a:ext cx="4457131" cy="460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丰富的线上活动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664413" y="2822824"/>
            <a:ext cx="9219816" cy="0"/>
          </a:xfrm>
          <a:prstGeom prst="line">
            <a:avLst/>
          </a:prstGeom>
          <a:noFill/>
          <a:ln w="6350" cmpd="sng">
            <a:solidFill>
              <a:srgbClr val="D9D9D9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矩形 48"/>
          <p:cNvSpPr>
            <a:spLocks noChangeArrowheads="1"/>
          </p:cNvSpPr>
          <p:nvPr/>
        </p:nvSpPr>
        <p:spPr bwMode="auto">
          <a:xfrm>
            <a:off x="618955" y="2437691"/>
            <a:ext cx="9619339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700"/>
              </a:lnSpc>
            </a:pPr>
            <a:r>
              <a:rPr lang="zh-CN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自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  <a:ea typeface="+mn-ea"/>
              </a:rPr>
              <a:t>2019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年起，受疫情影响，</a:t>
            </a:r>
            <a:r>
              <a:rPr lang="en-US" altLang="zh-CN" sz="1200" dirty="0" smtClean="0">
                <a:solidFill>
                  <a:srgbClr val="FF0000"/>
                </a:solidFill>
                <a:latin typeface="+mn-ea"/>
                <a:ea typeface="+mn-ea"/>
              </a:rPr>
              <a:t>51CTO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学堂举办了更多的线上活动，以更为便捷的</a:t>
            </a:r>
            <a:r>
              <a:rPr lang="zh-CN" altLang="en-US" sz="1200" dirty="0">
                <a:solidFill>
                  <a:srgbClr val="FF0000"/>
                </a:solidFill>
                <a:latin typeface="+mn-ea"/>
                <a:ea typeface="+mn-ea"/>
              </a:rPr>
              <a:t>方式传递技能知识</a:t>
            </a:r>
            <a:r>
              <a:rPr lang="zh-CN" altLang="en-US" sz="1200" dirty="0" smtClean="0">
                <a:solidFill>
                  <a:srgbClr val="FF0000"/>
                </a:solidFill>
                <a:latin typeface="+mn-ea"/>
                <a:ea typeface="+mn-ea"/>
              </a:rPr>
              <a:t>，完善网站功能与服务。</a:t>
            </a:r>
            <a:endParaRPr lang="zh-CN" altLang="en-US" sz="12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pic>
        <p:nvPicPr>
          <p:cNvPr id="1028" name="Picture 4" descr="D:\办公文件\常用\a产品\51CTO\51宣传活动\1a公司大型活动\51直播-2021.09\设计 图\51CTO直播公众号-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52" y="5012168"/>
            <a:ext cx="3135644" cy="133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" descr="D:\办公文件\常用\a产品\51CTO\51宣传活动\1a公司大型活动\51直播-2021.09\设计 图\51CTO直播公众号-03的副本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763" y="5012168"/>
            <a:ext cx="3174299" cy="135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D:\办公文件\常用\a产品\51CTO\51宣传活动\1a公司大型活动\51直播-2021.09\设计 图\51CTO直播公众号-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874" y="5003930"/>
            <a:ext cx="3174303" cy="13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办公文件\常用\a产品\51CTO\51宣传活动\1a公司大型活动\51用户调研2021.12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25" y="3024860"/>
            <a:ext cx="4705137" cy="1871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办公文件\常用\a产品\51CTO\51宣传活动\1a公司大型活动\51直播讲座2021.04\设计图\第二届51CTO直播网站banner延展-01的副本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52" y="3024859"/>
            <a:ext cx="4773003" cy="18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1"/>
          <p:cNvSpPr/>
          <p:nvPr/>
        </p:nvSpPr>
        <p:spPr>
          <a:xfrm>
            <a:off x="496586" y="3579480"/>
            <a:ext cx="249237" cy="249237"/>
          </a:xfrm>
          <a:prstGeom prst="rect">
            <a:avLst/>
          </a:prstGeom>
          <a:solidFill>
            <a:srgbClr val="E5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" name="AutoShape2"/>
          <p:cNvSpPr/>
          <p:nvPr/>
        </p:nvSpPr>
        <p:spPr>
          <a:xfrm>
            <a:off x="496585" y="4268206"/>
            <a:ext cx="249237" cy="248920"/>
          </a:xfrm>
          <a:prstGeom prst="rect">
            <a:avLst/>
          </a:prstGeom>
          <a:solidFill>
            <a:srgbClr val="E5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 box1"/>
          <p:cNvSpPr txBox="1"/>
          <p:nvPr/>
        </p:nvSpPr>
        <p:spPr>
          <a:xfrm>
            <a:off x="943035" y="3533700"/>
            <a:ext cx="4606290" cy="350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30000"/>
              </a:lnSpc>
            </a:pP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加入时间：</a:t>
            </a:r>
            <a:r>
              <a:rPr lang="zh-CN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自</a:t>
            </a:r>
            <a:r>
              <a:rPr lang="en-US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2018</a:t>
            </a:r>
            <a:r>
              <a:rPr lang="zh-CN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年第一批</a:t>
            </a:r>
            <a:endParaRPr lang="en-US" altLang="zh-CN" sz="1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5" name="Text box2"/>
          <p:cNvSpPr txBox="1"/>
          <p:nvPr/>
        </p:nvSpPr>
        <p:spPr>
          <a:xfrm>
            <a:off x="921983" y="4172428"/>
            <a:ext cx="52372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lnSpc>
                <a:spcPct val="150000"/>
              </a:lnSpc>
            </a:pP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项目类型：教学内容和课程体系改革</a:t>
            </a:r>
            <a:endParaRPr lang="en-US" altLang="zh-CN" sz="1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 indent="89408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师资</a:t>
            </a:r>
            <a:r>
              <a:rPr lang="zh-CN" altLang="en-US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培训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9" name="图片 8"/>
          <p:cNvPicPr/>
          <p:nvPr/>
        </p:nvPicPr>
        <p:blipFill>
          <a:blip r:embed="rId1"/>
          <a:stretch>
            <a:fillRect/>
          </a:stretch>
        </p:blipFill>
        <p:spPr>
          <a:xfrm>
            <a:off x="6339002" y="2461098"/>
            <a:ext cx="5184000" cy="2550031"/>
          </a:xfrm>
          <a:prstGeom prst="rect">
            <a:avLst/>
          </a:prstGeom>
          <a:noFill/>
          <a:ln w="9525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6324036" y="5021460"/>
            <a:ext cx="5213931" cy="138366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Text box0"/>
          <p:cNvSpPr txBox="1"/>
          <p:nvPr/>
        </p:nvSpPr>
        <p:spPr>
          <a:xfrm>
            <a:off x="921692" y="5176784"/>
            <a:ext cx="5127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9330" indent="-989330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涉及专业：</a:t>
            </a:r>
            <a:r>
              <a:rPr lang="zh-CN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“信息与通信工程（</a:t>
            </a:r>
            <a:r>
              <a:rPr lang="en-US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5G</a:t>
            </a:r>
            <a:r>
              <a:rPr lang="zh-CN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方向）”</a:t>
            </a:r>
            <a:r>
              <a:rPr lang="zh-CN" altLang="zh-CN" sz="1400" b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、 “信息安全”</a:t>
            </a:r>
            <a:r>
              <a:rPr lang="zh-CN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、“人工智能”、“云计算” </a:t>
            </a: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、</a:t>
            </a:r>
            <a:r>
              <a:rPr lang="zh-CN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“</a:t>
            </a: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计算机</a:t>
            </a:r>
            <a:r>
              <a:rPr lang="zh-CN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”、“</a:t>
            </a: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软件工程</a:t>
            </a:r>
            <a:r>
              <a:rPr lang="zh-CN" altLang="zh-CN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”</a:t>
            </a:r>
            <a:r>
              <a:rPr lang="zh-CN" altLang="en-US" sz="1400" b="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等专业</a:t>
            </a:r>
            <a:endParaRPr lang="en-US" altLang="zh-CN" sz="1400" b="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sp>
        <p:nvSpPr>
          <p:cNvPr id="14" name="AutoShape2"/>
          <p:cNvSpPr/>
          <p:nvPr/>
        </p:nvSpPr>
        <p:spPr>
          <a:xfrm>
            <a:off x="496294" y="5280781"/>
            <a:ext cx="249237" cy="248920"/>
          </a:xfrm>
          <a:prstGeom prst="rect">
            <a:avLst/>
          </a:prstGeom>
          <a:solidFill>
            <a:srgbClr val="E5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627748" y="409891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l"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产学合作协同育人项目</a:t>
            </a:r>
            <a:endParaRPr lang="zh-CN" altLang="en-US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414203" y="478972"/>
            <a:ext cx="3775393" cy="701954"/>
            <a:chOff x="356110" y="314658"/>
            <a:chExt cx="3311294" cy="686447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8" name="椭圆 17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19" name="直接连接符 18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26" name="直接连接符 25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8" name="椭圆 27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23" name="直接连接符 22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椭圆 24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1499" y="1027187"/>
            <a:ext cx="11139854" cy="151211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altLang="zh-CN" sz="3600" b="1" dirty="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cs typeface="+mn-ea"/>
            </a:endParaRPr>
          </a:p>
        </p:txBody>
      </p:sp>
      <p:sp>
        <p:nvSpPr>
          <p:cNvPr id="4" name="Rectangle 18"/>
          <p:cNvSpPr/>
          <p:nvPr/>
        </p:nvSpPr>
        <p:spPr>
          <a:xfrm>
            <a:off x="10990532" y="2982175"/>
            <a:ext cx="570198" cy="570198"/>
          </a:xfrm>
          <a:prstGeom prst="rect">
            <a:avLst/>
          </a:prstGeom>
          <a:gradFill flip="none" rotWithShape="1">
            <a:gsLst>
              <a:gs pos="77000">
                <a:srgbClr val="6ED5FF">
                  <a:alpha val="5000"/>
                </a:srgbClr>
              </a:gs>
              <a:gs pos="13000">
                <a:srgbClr val="6ED5FF">
                  <a:alpha val="10000"/>
                </a:srgbClr>
              </a:gs>
              <a:gs pos="45000">
                <a:srgbClr val="6ED5FF">
                  <a:alpha val="0"/>
                </a:srgbClr>
              </a:gs>
              <a:gs pos="90000">
                <a:srgbClr val="6ED5FF">
                  <a:alpha val="20000"/>
                </a:srgbClr>
              </a:gs>
            </a:gsLst>
            <a:lin ang="8100000" scaled="1"/>
            <a:tileRect/>
          </a:gradFill>
          <a:ln w="19050" cap="flat">
            <a:gradFill flip="none" rotWithShape="1"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4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1"/>
              <a:tileRect/>
            </a:gradFill>
            <a:miter lim="800000"/>
          </a:ln>
          <a:effectLst>
            <a:outerShdw blurRad="114300" dir="2100000" algn="tl" rotWithShape="0">
              <a:srgbClr val="6ED5FF">
                <a:alpha val="69804"/>
              </a:srgbClr>
            </a:outerShdw>
          </a:effectLst>
          <a:scene3d>
            <a:camera prst="orthographicFront"/>
            <a:lightRig rig="chilly" dir="t">
              <a:rot lat="0" lon="0" rev="0"/>
            </a:lightRig>
          </a:scene3d>
          <a:sp3d>
            <a:bevelT w="196850" h="139700"/>
          </a:sp3d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en-US" sz="1865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6" name="Rectangle 23"/>
          <p:cNvSpPr/>
          <p:nvPr/>
        </p:nvSpPr>
        <p:spPr>
          <a:xfrm>
            <a:off x="8753990" y="2493433"/>
            <a:ext cx="896025" cy="1058940"/>
          </a:xfrm>
          <a:prstGeom prst="rect">
            <a:avLst/>
          </a:prstGeom>
          <a:gradFill flip="none" rotWithShape="1">
            <a:gsLst>
              <a:gs pos="77000">
                <a:srgbClr val="6ED5FF">
                  <a:alpha val="5000"/>
                </a:srgbClr>
              </a:gs>
              <a:gs pos="13000">
                <a:srgbClr val="6ED5FF">
                  <a:alpha val="10000"/>
                </a:srgbClr>
              </a:gs>
              <a:gs pos="45000">
                <a:srgbClr val="6ED5FF">
                  <a:alpha val="0"/>
                </a:srgbClr>
              </a:gs>
              <a:gs pos="90000">
                <a:srgbClr val="6ED5FF">
                  <a:alpha val="20000"/>
                </a:srgbClr>
              </a:gs>
            </a:gsLst>
            <a:lin ang="8100000" scaled="1"/>
            <a:tileRect/>
          </a:gradFill>
          <a:ln w="19050" cap="flat">
            <a:gradFill flip="none" rotWithShape="1">
              <a:gsLst>
                <a:gs pos="77000">
                  <a:srgbClr val="6ED5FF">
                    <a:alpha val="10000"/>
                  </a:srgbClr>
                </a:gs>
                <a:gs pos="10000">
                  <a:srgbClr val="6ED5FF"/>
                </a:gs>
                <a:gs pos="0">
                  <a:srgbClr val="9BE2FF"/>
                </a:gs>
                <a:gs pos="25000">
                  <a:srgbClr val="6ED5FF">
                    <a:alpha val="40000"/>
                  </a:srgbClr>
                </a:gs>
                <a:gs pos="88000">
                  <a:srgbClr val="6ED5FF">
                    <a:alpha val="60000"/>
                  </a:srgbClr>
                </a:gs>
              </a:gsLst>
              <a:lin ang="18900000" scaled="1"/>
              <a:tileRect/>
            </a:gradFill>
            <a:miter lim="800000"/>
          </a:ln>
          <a:effectLst>
            <a:outerShdw blurRad="114300" dir="2100000" algn="tl" rotWithShape="0">
              <a:srgbClr val="6ED5FF">
                <a:alpha val="69804"/>
              </a:srgbClr>
            </a:outerShdw>
          </a:effectLst>
          <a:scene3d>
            <a:camera prst="orthographicFront"/>
            <a:lightRig rig="chilly" dir="t">
              <a:rot lat="0" lon="0" rev="0"/>
            </a:lightRig>
          </a:scene3d>
          <a:sp3d>
            <a:bevelT w="196850" h="139700"/>
          </a:sp3d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130000"/>
              </a:lnSpc>
            </a:pPr>
            <a:endParaRPr lang="en-US" sz="1865">
              <a:solidFill>
                <a:schemeClr val="tx2"/>
              </a:solidFill>
              <a:latin typeface="+mj-ea"/>
              <a:ea typeface="+mj-ea"/>
            </a:endParaRPr>
          </a:p>
        </p:txBody>
      </p:sp>
      <p:sp>
        <p:nvSpPr>
          <p:cNvPr id="8" name="Freeform 6"/>
          <p:cNvSpPr/>
          <p:nvPr/>
        </p:nvSpPr>
        <p:spPr bwMode="auto">
          <a:xfrm>
            <a:off x="3400799" y="4064901"/>
            <a:ext cx="1293274" cy="1069712"/>
          </a:xfrm>
          <a:custGeom>
            <a:avLst/>
            <a:gdLst>
              <a:gd name="T0" fmla="*/ 0 w 672"/>
              <a:gd name="T1" fmla="*/ 875 h 875"/>
              <a:gd name="T2" fmla="*/ 504 w 672"/>
              <a:gd name="T3" fmla="*/ 875 h 875"/>
              <a:gd name="T4" fmla="*/ 672 w 672"/>
              <a:gd name="T5" fmla="*/ 0 h 875"/>
              <a:gd name="T6" fmla="*/ 168 w 672"/>
              <a:gd name="T7" fmla="*/ 0 h 875"/>
              <a:gd name="T8" fmla="*/ 0 w 672"/>
              <a:gd name="T9" fmla="*/ 875 h 8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2" h="875">
                <a:moveTo>
                  <a:pt x="0" y="875"/>
                </a:moveTo>
                <a:lnTo>
                  <a:pt x="504" y="875"/>
                </a:lnTo>
                <a:lnTo>
                  <a:pt x="672" y="0"/>
                </a:lnTo>
                <a:lnTo>
                  <a:pt x="168" y="0"/>
                </a:lnTo>
                <a:lnTo>
                  <a:pt x="0" y="875"/>
                </a:lnTo>
                <a:close/>
              </a:path>
            </a:pathLst>
          </a:custGeom>
          <a:noFill/>
          <a:ln w="19050">
            <a:noFill/>
          </a:ln>
          <a:effectLst>
            <a:outerShdw blurRad="114300" dir="2100000" algn="tl" rotWithShape="0">
              <a:srgbClr val="6ED5FF">
                <a:alpha val="7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80000" rtlCol="0" anchor="ctr"/>
          <a:lstStyle/>
          <a:p>
            <a:pPr algn="ctr"/>
            <a:r>
              <a:rPr lang="en-US" altLang="zh-CN" sz="7000" i="1" dirty="0">
                <a:solidFill>
                  <a:srgbClr val="43F0FB"/>
                </a:solidFill>
                <a:latin typeface="庞门正道标题体" panose="02010600030101010101" pitchFamily="2" charset="-122"/>
                <a:ea typeface="庞门正道标题体" panose="02010600030101010101" pitchFamily="2" charset="-122"/>
                <a:cs typeface="+mn-ea"/>
              </a:rPr>
              <a:t>I</a:t>
            </a:r>
            <a:endParaRPr lang="zh-CN" altLang="en-US" sz="7000" i="1" dirty="0">
              <a:solidFill>
                <a:srgbClr val="43F0FB"/>
              </a:solidFill>
              <a:latin typeface="庞门正道标题体" panose="02010600030101010101" pitchFamily="2" charset="-122"/>
              <a:ea typeface="庞门正道标题体" panose="02010600030101010101" pitchFamily="2" charset="-122"/>
              <a:cs typeface="+mn-ea"/>
            </a:endParaRPr>
          </a:p>
        </p:txBody>
      </p:sp>
      <p:pic>
        <p:nvPicPr>
          <p:cNvPr id="9" name="图片 8" descr="电脑的屏幕截图&#10;&#10;描述已自动生成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6" y="1981294"/>
            <a:ext cx="5455917" cy="364182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795" b="1"/>
          <a:stretch>
            <a:fillRect/>
          </a:stretch>
        </p:blipFill>
        <p:spPr>
          <a:xfrm>
            <a:off x="6180726" y="1946940"/>
            <a:ext cx="5455917" cy="3662312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7748" y="409891"/>
            <a:ext cx="5929828" cy="9541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鸿蒙技术社区华为官方战略合作伙伴</a:t>
            </a:r>
            <a:endParaRPr lang="zh-CN" altLang="en-US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  <a:p>
            <a:pPr defTabSz="609600"/>
            <a:endParaRPr lang="en-US" altLang="zh-CN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14204" y="478972"/>
            <a:ext cx="6042014" cy="723378"/>
            <a:chOff x="356110" y="314658"/>
            <a:chExt cx="3311294" cy="707398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4" name="椭圆 13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15" name="直接连接符 14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6" name="组合 15"/>
            <p:cNvGrpSpPr/>
            <p:nvPr/>
          </p:nvGrpSpPr>
          <p:grpSpPr>
            <a:xfrm>
              <a:off x="1959627" y="820935"/>
              <a:ext cx="626786" cy="167007"/>
              <a:chOff x="1959627" y="820935"/>
              <a:chExt cx="626786" cy="167007"/>
            </a:xfrm>
          </p:grpSpPr>
          <p:cxnSp>
            <p:nvCxnSpPr>
              <p:cNvPr id="22" name="直接连接符 21"/>
              <p:cNvCxnSpPr/>
              <p:nvPr/>
            </p:nvCxnSpPr>
            <p:spPr>
              <a:xfrm flipH="1" flipV="1">
                <a:off x="1959627" y="820935"/>
                <a:ext cx="120711" cy="126398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3" name="直接连接符 22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4" name="椭圆 23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3047454" y="817168"/>
              <a:ext cx="619950" cy="204888"/>
              <a:chOff x="1966463" y="814446"/>
              <a:chExt cx="619950" cy="204888"/>
            </a:xfrm>
          </p:grpSpPr>
          <p:cxnSp>
            <p:nvCxnSpPr>
              <p:cNvPr id="19" name="直接连接符 18"/>
              <p:cNvCxnSpPr/>
              <p:nvPr/>
            </p:nvCxnSpPr>
            <p:spPr>
              <a:xfrm flipH="1" flipV="1">
                <a:off x="1966463" y="814446"/>
                <a:ext cx="120711" cy="204888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20" name="直接连接符 19"/>
              <p:cNvCxnSpPr/>
              <p:nvPr/>
            </p:nvCxnSpPr>
            <p:spPr>
              <a:xfrm flipH="1">
                <a:off x="2087174" y="99838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椭圆 20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8" name="椭圆 17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10000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文本框 114"/>
          <p:cNvSpPr txBox="1"/>
          <p:nvPr/>
        </p:nvSpPr>
        <p:spPr>
          <a:xfrm>
            <a:off x="4208433" y="615118"/>
            <a:ext cx="3759197" cy="6462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部分合作院校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6" name="矩形 48"/>
          <p:cNvSpPr>
            <a:spLocks noChangeArrowheads="1"/>
          </p:cNvSpPr>
          <p:nvPr/>
        </p:nvSpPr>
        <p:spPr bwMode="auto">
          <a:xfrm>
            <a:off x="3321485" y="1266904"/>
            <a:ext cx="5823333" cy="29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A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ts val="17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目前已为数百所高校提供服务，且</a:t>
            </a:r>
            <a:r>
              <a:rPr lang="en-US" altLang="zh-CN" sz="1200" dirty="0">
                <a:solidFill>
                  <a:schemeClr val="bg1"/>
                </a:solidFill>
                <a:latin typeface="+mn-ea"/>
                <a:ea typeface="+mn-ea"/>
              </a:rPr>
              <a:t>51CTO</a:t>
            </a: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入选中国教育部</a:t>
            </a:r>
            <a:r>
              <a:rPr lang="en-US" altLang="zh-CN" sz="1200" dirty="0">
                <a:solidFill>
                  <a:schemeClr val="bg1"/>
                </a:solidFill>
                <a:latin typeface="+mn-ea"/>
                <a:ea typeface="+mn-ea"/>
              </a:rPr>
              <a:t>2017</a:t>
            </a:r>
            <a:r>
              <a:rPr lang="zh-CN" altLang="en-US" sz="1200" dirty="0">
                <a:solidFill>
                  <a:schemeClr val="bg1"/>
                </a:solidFill>
                <a:latin typeface="+mn-ea"/>
                <a:ea typeface="+mn-ea"/>
              </a:rPr>
              <a:t>年首批产学合作单位。</a:t>
            </a:r>
            <a:endParaRPr lang="zh-CN" altLang="en-US" sz="12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53442" y="2189219"/>
            <a:ext cx="1644543" cy="785500"/>
            <a:chOff x="8717346" y="398467"/>
            <a:chExt cx="1884264" cy="900000"/>
          </a:xfrm>
        </p:grpSpPr>
        <p:sp>
          <p:nvSpPr>
            <p:cNvPr id="6" name="矩形: 圆角 5"/>
            <p:cNvSpPr/>
            <p:nvPr/>
          </p:nvSpPr>
          <p:spPr>
            <a:xfrm>
              <a:off x="8729610" y="398467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17346" y="484155"/>
              <a:ext cx="1747529" cy="738982"/>
            </a:xfrm>
            <a:prstGeom prst="rect">
              <a:avLst/>
            </a:prstGeom>
          </p:spPr>
        </p:pic>
      </p:grpSp>
      <p:grpSp>
        <p:nvGrpSpPr>
          <p:cNvPr id="96" name="组合 95"/>
          <p:cNvGrpSpPr/>
          <p:nvPr/>
        </p:nvGrpSpPr>
        <p:grpSpPr>
          <a:xfrm>
            <a:off x="2435600" y="2189219"/>
            <a:ext cx="1633839" cy="785500"/>
            <a:chOff x="3317694" y="5487053"/>
            <a:chExt cx="1872000" cy="900000"/>
          </a:xfrm>
        </p:grpSpPr>
        <p:sp>
          <p:nvSpPr>
            <p:cNvPr id="97" name="矩形: 圆角 96"/>
            <p:cNvSpPr/>
            <p:nvPr/>
          </p:nvSpPr>
          <p:spPr>
            <a:xfrm>
              <a:off x="3317694" y="5487053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98" name="图片 9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98572" y="5680360"/>
              <a:ext cx="1603370" cy="554856"/>
            </a:xfrm>
            <a:prstGeom prst="rect">
              <a:avLst/>
            </a:prstGeom>
          </p:spPr>
        </p:pic>
      </p:grpSp>
      <p:grpSp>
        <p:nvGrpSpPr>
          <p:cNvPr id="99" name="组合 98"/>
          <p:cNvGrpSpPr/>
          <p:nvPr/>
        </p:nvGrpSpPr>
        <p:grpSpPr>
          <a:xfrm>
            <a:off x="4322922" y="2189219"/>
            <a:ext cx="1633839" cy="785500"/>
            <a:chOff x="1725861" y="1153642"/>
            <a:chExt cx="1872000" cy="900000"/>
          </a:xfrm>
        </p:grpSpPr>
        <p:sp>
          <p:nvSpPr>
            <p:cNvPr id="100" name="矩形: 圆角 99"/>
            <p:cNvSpPr/>
            <p:nvPr/>
          </p:nvSpPr>
          <p:spPr>
            <a:xfrm>
              <a:off x="1725861" y="1153642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1" name="图片 10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8047" y="1374357"/>
              <a:ext cx="481657" cy="481657"/>
            </a:xfrm>
            <a:prstGeom prst="rect">
              <a:avLst/>
            </a:prstGeom>
          </p:spPr>
        </p:pic>
        <p:pic>
          <p:nvPicPr>
            <p:cNvPr id="102" name="图片 10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2298" y="1461530"/>
              <a:ext cx="947769" cy="327106"/>
            </a:xfrm>
            <a:prstGeom prst="rect">
              <a:avLst/>
            </a:prstGeom>
          </p:spPr>
        </p:pic>
      </p:grpSp>
      <p:grpSp>
        <p:nvGrpSpPr>
          <p:cNvPr id="103" name="组合 102"/>
          <p:cNvGrpSpPr/>
          <p:nvPr/>
        </p:nvGrpSpPr>
        <p:grpSpPr>
          <a:xfrm>
            <a:off x="6208019" y="2189219"/>
            <a:ext cx="1633839" cy="785500"/>
            <a:chOff x="8622894" y="757114"/>
            <a:chExt cx="1872000" cy="900000"/>
          </a:xfrm>
        </p:grpSpPr>
        <p:sp>
          <p:nvSpPr>
            <p:cNvPr id="104" name="矩形: 圆角 103"/>
            <p:cNvSpPr/>
            <p:nvPr/>
          </p:nvSpPr>
          <p:spPr>
            <a:xfrm>
              <a:off x="8622894" y="757114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5" name="图片 10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84" t="63591" r="54064" b="25582"/>
            <a:stretch>
              <a:fillRect/>
            </a:stretch>
          </p:blipFill>
          <p:spPr>
            <a:xfrm>
              <a:off x="8722722" y="1019255"/>
              <a:ext cx="1681602" cy="369879"/>
            </a:xfrm>
            <a:prstGeom prst="rect">
              <a:avLst/>
            </a:prstGeom>
          </p:spPr>
        </p:pic>
      </p:grpSp>
      <p:grpSp>
        <p:nvGrpSpPr>
          <p:cNvPr id="117" name="组合 116"/>
          <p:cNvGrpSpPr/>
          <p:nvPr/>
        </p:nvGrpSpPr>
        <p:grpSpPr>
          <a:xfrm>
            <a:off x="8100623" y="2189219"/>
            <a:ext cx="1633839" cy="785500"/>
            <a:chOff x="3141251" y="3946937"/>
            <a:chExt cx="1872000" cy="900000"/>
          </a:xfrm>
        </p:grpSpPr>
        <p:sp>
          <p:nvSpPr>
            <p:cNvPr id="118" name="矩形: 圆角 117"/>
            <p:cNvSpPr/>
            <p:nvPr/>
          </p:nvSpPr>
          <p:spPr>
            <a:xfrm>
              <a:off x="3141251" y="3946937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19" name="图片 1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91" t="18114" r="7539" b="30243"/>
            <a:stretch>
              <a:fillRect/>
            </a:stretch>
          </p:blipFill>
          <p:spPr>
            <a:xfrm>
              <a:off x="3287806" y="4101363"/>
              <a:ext cx="1664868" cy="607583"/>
            </a:xfrm>
            <a:prstGeom prst="rect">
              <a:avLst/>
            </a:prstGeom>
            <a:noFill/>
          </p:spPr>
        </p:pic>
      </p:grpSp>
      <p:grpSp>
        <p:nvGrpSpPr>
          <p:cNvPr id="120" name="组合 119"/>
          <p:cNvGrpSpPr/>
          <p:nvPr/>
        </p:nvGrpSpPr>
        <p:grpSpPr>
          <a:xfrm>
            <a:off x="10012293" y="2189219"/>
            <a:ext cx="1633839" cy="785500"/>
            <a:chOff x="8470494" y="604714"/>
            <a:chExt cx="1872000" cy="900000"/>
          </a:xfrm>
        </p:grpSpPr>
        <p:sp>
          <p:nvSpPr>
            <p:cNvPr id="121" name="矩形: 圆角 120"/>
            <p:cNvSpPr/>
            <p:nvPr/>
          </p:nvSpPr>
          <p:spPr>
            <a:xfrm>
              <a:off x="8470494" y="604714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2" name="图片 121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69346" y="892904"/>
              <a:ext cx="1623059" cy="308866"/>
            </a:xfrm>
            <a:prstGeom prst="rect">
              <a:avLst/>
            </a:prstGeom>
          </p:spPr>
        </p:pic>
      </p:grpSp>
      <p:grpSp>
        <p:nvGrpSpPr>
          <p:cNvPr id="123" name="组合 122"/>
          <p:cNvGrpSpPr/>
          <p:nvPr/>
        </p:nvGrpSpPr>
        <p:grpSpPr>
          <a:xfrm>
            <a:off x="553442" y="3260828"/>
            <a:ext cx="1633839" cy="785500"/>
            <a:chOff x="8318094" y="452314"/>
            <a:chExt cx="1872000" cy="900000"/>
          </a:xfrm>
        </p:grpSpPr>
        <p:sp>
          <p:nvSpPr>
            <p:cNvPr id="124" name="矩形: 圆角 123"/>
            <p:cNvSpPr/>
            <p:nvPr/>
          </p:nvSpPr>
          <p:spPr>
            <a:xfrm>
              <a:off x="8318094" y="452314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25" name="图片 12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6043" y="578510"/>
              <a:ext cx="1680487" cy="672195"/>
            </a:xfrm>
            <a:prstGeom prst="rect">
              <a:avLst/>
            </a:prstGeom>
          </p:spPr>
        </p:pic>
      </p:grpSp>
      <p:grpSp>
        <p:nvGrpSpPr>
          <p:cNvPr id="11" name="组合 10"/>
          <p:cNvGrpSpPr/>
          <p:nvPr/>
        </p:nvGrpSpPr>
        <p:grpSpPr>
          <a:xfrm>
            <a:off x="2435600" y="3260828"/>
            <a:ext cx="1633839" cy="785500"/>
            <a:chOff x="801311" y="4274122"/>
            <a:chExt cx="1872000" cy="900000"/>
          </a:xfrm>
        </p:grpSpPr>
        <p:grpSp>
          <p:nvGrpSpPr>
            <p:cNvPr id="126" name="组合 125"/>
            <p:cNvGrpSpPr/>
            <p:nvPr/>
          </p:nvGrpSpPr>
          <p:grpSpPr>
            <a:xfrm>
              <a:off x="801311" y="4274122"/>
              <a:ext cx="1872000" cy="900000"/>
              <a:chOff x="1170746" y="666121"/>
              <a:chExt cx="1872000" cy="900000"/>
            </a:xfrm>
          </p:grpSpPr>
          <p:sp>
            <p:nvSpPr>
              <p:cNvPr id="127" name="矩形: 圆角 126"/>
              <p:cNvSpPr/>
              <p:nvPr/>
            </p:nvSpPr>
            <p:spPr>
              <a:xfrm>
                <a:off x="1170746" y="666121"/>
                <a:ext cx="1872000" cy="900000"/>
              </a:xfrm>
              <a:prstGeom prst="roundRect">
                <a:avLst>
                  <a:gd name="adj" fmla="val 9174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42900" sx="102000" sy="102000" algn="ctr" rotWithShape="0">
                  <a:prstClr val="black">
                    <a:alpha val="1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pic>
            <p:nvPicPr>
              <p:cNvPr id="128" name="图片 127"/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82346" y="909991"/>
                <a:ext cx="443398" cy="400140"/>
              </a:xfrm>
              <a:prstGeom prst="rect">
                <a:avLst/>
              </a:prstGeom>
            </p:spPr>
          </p:pic>
        </p:grpSp>
        <p:pic>
          <p:nvPicPr>
            <p:cNvPr id="10" name="图片 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96" t="55999" r="5317" b="1334"/>
            <a:stretch>
              <a:fillRect/>
            </a:stretch>
          </p:blipFill>
          <p:spPr>
            <a:xfrm>
              <a:off x="1383384" y="4579644"/>
              <a:ext cx="1190237" cy="262776"/>
            </a:xfrm>
            <a:prstGeom prst="rect">
              <a:avLst/>
            </a:prstGeom>
          </p:spPr>
        </p:pic>
      </p:grpSp>
      <p:grpSp>
        <p:nvGrpSpPr>
          <p:cNvPr id="130" name="组合 129"/>
          <p:cNvGrpSpPr/>
          <p:nvPr/>
        </p:nvGrpSpPr>
        <p:grpSpPr>
          <a:xfrm>
            <a:off x="6208019" y="3260828"/>
            <a:ext cx="1633839" cy="785500"/>
            <a:chOff x="8775294" y="909514"/>
            <a:chExt cx="1872000" cy="900000"/>
          </a:xfrm>
        </p:grpSpPr>
        <p:sp>
          <p:nvSpPr>
            <p:cNvPr id="131" name="矩形: 圆角 130"/>
            <p:cNvSpPr/>
            <p:nvPr/>
          </p:nvSpPr>
          <p:spPr>
            <a:xfrm>
              <a:off x="8775294" y="909514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2" name="图片 131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97261" y="1158755"/>
              <a:ext cx="1679153" cy="363755"/>
            </a:xfrm>
            <a:prstGeom prst="rect">
              <a:avLst/>
            </a:prstGeom>
          </p:spPr>
        </p:pic>
      </p:grpSp>
      <p:grpSp>
        <p:nvGrpSpPr>
          <p:cNvPr id="133" name="组合 132"/>
          <p:cNvGrpSpPr/>
          <p:nvPr/>
        </p:nvGrpSpPr>
        <p:grpSpPr>
          <a:xfrm>
            <a:off x="4322922" y="3260828"/>
            <a:ext cx="1633839" cy="785500"/>
            <a:chOff x="1018346" y="513721"/>
            <a:chExt cx="1872000" cy="900000"/>
          </a:xfrm>
        </p:grpSpPr>
        <p:sp>
          <p:nvSpPr>
            <p:cNvPr id="134" name="矩形: 圆角 133"/>
            <p:cNvSpPr/>
            <p:nvPr/>
          </p:nvSpPr>
          <p:spPr>
            <a:xfrm>
              <a:off x="1018346" y="513721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5" name="图片 134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88" b="30080"/>
            <a:stretch>
              <a:fillRect/>
            </a:stretch>
          </p:blipFill>
          <p:spPr>
            <a:xfrm>
              <a:off x="1060678" y="664573"/>
              <a:ext cx="1763350" cy="570142"/>
            </a:xfrm>
            <a:prstGeom prst="rect">
              <a:avLst/>
            </a:prstGeom>
          </p:spPr>
        </p:pic>
      </p:grpSp>
      <p:grpSp>
        <p:nvGrpSpPr>
          <p:cNvPr id="136" name="组合 135"/>
          <p:cNvGrpSpPr/>
          <p:nvPr/>
        </p:nvGrpSpPr>
        <p:grpSpPr>
          <a:xfrm>
            <a:off x="10012293" y="3260828"/>
            <a:ext cx="1633839" cy="785500"/>
            <a:chOff x="7498047" y="1492007"/>
            <a:chExt cx="1872000" cy="900000"/>
          </a:xfrm>
        </p:grpSpPr>
        <p:sp>
          <p:nvSpPr>
            <p:cNvPr id="137" name="矩形: 圆角 136"/>
            <p:cNvSpPr/>
            <p:nvPr/>
          </p:nvSpPr>
          <p:spPr>
            <a:xfrm>
              <a:off x="7498047" y="1492007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38" name="图片 13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40" y="1732618"/>
              <a:ext cx="1429843" cy="520553"/>
            </a:xfrm>
            <a:prstGeom prst="rect">
              <a:avLst/>
            </a:prstGeom>
          </p:spPr>
        </p:pic>
      </p:grpSp>
      <p:grpSp>
        <p:nvGrpSpPr>
          <p:cNvPr id="35" name="组合 34"/>
          <p:cNvGrpSpPr/>
          <p:nvPr/>
        </p:nvGrpSpPr>
        <p:grpSpPr>
          <a:xfrm>
            <a:off x="553442" y="4263636"/>
            <a:ext cx="1633839" cy="785500"/>
            <a:chOff x="6807345" y="3717821"/>
            <a:chExt cx="1872000" cy="900000"/>
          </a:xfrm>
        </p:grpSpPr>
        <p:sp>
          <p:nvSpPr>
            <p:cNvPr id="140" name="矩形: 圆角 139"/>
            <p:cNvSpPr/>
            <p:nvPr/>
          </p:nvSpPr>
          <p:spPr>
            <a:xfrm>
              <a:off x="6807345" y="3717821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6955253" y="3873377"/>
              <a:ext cx="1500555" cy="578808"/>
              <a:chOff x="7061145" y="3948050"/>
              <a:chExt cx="1875547" cy="723453"/>
            </a:xfrm>
          </p:grpSpPr>
          <p:pic>
            <p:nvPicPr>
              <p:cNvPr id="141" name="图片 140"/>
              <p:cNvPicPr>
                <a:picLocks noChangeAspect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61145" y="3948050"/>
                <a:ext cx="723453" cy="723453"/>
              </a:xfrm>
              <a:prstGeom prst="rect">
                <a:avLst/>
              </a:prstGeom>
            </p:spPr>
          </p:pic>
          <p:pic>
            <p:nvPicPr>
              <p:cNvPr id="142" name="图片 141"/>
              <p:cNvPicPr>
                <a:picLocks noChangeAspect="1"/>
              </p:cNvPicPr>
              <p:nvPr/>
            </p:nvPicPr>
            <p:blipFill rotWithShape="1"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062" t="21024" r="5304" b="22507"/>
              <a:stretch>
                <a:fillRect/>
              </a:stretch>
            </p:blipFill>
            <p:spPr>
              <a:xfrm>
                <a:off x="7807459" y="4026866"/>
                <a:ext cx="1129233" cy="517310"/>
              </a:xfrm>
              <a:prstGeom prst="rect">
                <a:avLst/>
              </a:prstGeom>
            </p:spPr>
          </p:pic>
        </p:grpSp>
      </p:grpSp>
      <p:grpSp>
        <p:nvGrpSpPr>
          <p:cNvPr id="143" name="组合 142"/>
          <p:cNvGrpSpPr/>
          <p:nvPr/>
        </p:nvGrpSpPr>
        <p:grpSpPr>
          <a:xfrm>
            <a:off x="8100623" y="3260828"/>
            <a:ext cx="1633839" cy="785500"/>
            <a:chOff x="1018346" y="513721"/>
            <a:chExt cx="1872000" cy="900000"/>
          </a:xfrm>
        </p:grpSpPr>
        <p:sp>
          <p:nvSpPr>
            <p:cNvPr id="144" name="矩形: 圆角 143"/>
            <p:cNvSpPr/>
            <p:nvPr/>
          </p:nvSpPr>
          <p:spPr>
            <a:xfrm>
              <a:off x="1018346" y="513721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45" name="图片 144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16636" y="750351"/>
              <a:ext cx="1462329" cy="446395"/>
            </a:xfrm>
            <a:prstGeom prst="rect">
              <a:avLst/>
            </a:prstGeom>
          </p:spPr>
        </p:pic>
      </p:grpSp>
      <p:grpSp>
        <p:nvGrpSpPr>
          <p:cNvPr id="37" name="组合 36"/>
          <p:cNvGrpSpPr/>
          <p:nvPr/>
        </p:nvGrpSpPr>
        <p:grpSpPr>
          <a:xfrm>
            <a:off x="2435600" y="4263636"/>
            <a:ext cx="1633839" cy="785500"/>
            <a:chOff x="9285336" y="3644071"/>
            <a:chExt cx="1872000" cy="900000"/>
          </a:xfrm>
        </p:grpSpPr>
        <p:sp>
          <p:nvSpPr>
            <p:cNvPr id="147" name="矩形: 圆角 146"/>
            <p:cNvSpPr/>
            <p:nvPr/>
          </p:nvSpPr>
          <p:spPr>
            <a:xfrm>
              <a:off x="9285336" y="3644071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461057" y="3821467"/>
              <a:ext cx="1387618" cy="478596"/>
              <a:chOff x="9445882" y="3902360"/>
              <a:chExt cx="1840570" cy="634821"/>
            </a:xfrm>
          </p:grpSpPr>
          <p:pic>
            <p:nvPicPr>
              <p:cNvPr id="148" name="图片 147"/>
              <p:cNvPicPr>
                <a:picLocks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445882" y="3902360"/>
                <a:ext cx="634822" cy="634821"/>
              </a:xfrm>
              <a:prstGeom prst="rect">
                <a:avLst/>
              </a:prstGeom>
            </p:spPr>
          </p:pic>
          <p:pic>
            <p:nvPicPr>
              <p:cNvPr id="149" name="图片 148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05813" y="4016823"/>
                <a:ext cx="1080639" cy="439189"/>
              </a:xfrm>
              <a:prstGeom prst="rect">
                <a:avLst/>
              </a:prstGeom>
            </p:spPr>
          </p:pic>
        </p:grpSp>
      </p:grpSp>
      <p:grpSp>
        <p:nvGrpSpPr>
          <p:cNvPr id="150" name="组合 149"/>
          <p:cNvGrpSpPr/>
          <p:nvPr/>
        </p:nvGrpSpPr>
        <p:grpSpPr>
          <a:xfrm>
            <a:off x="6208019" y="4263636"/>
            <a:ext cx="1633839" cy="785500"/>
            <a:chOff x="6454684" y="5177783"/>
            <a:chExt cx="1872000" cy="900000"/>
          </a:xfrm>
        </p:grpSpPr>
        <p:sp>
          <p:nvSpPr>
            <p:cNvPr id="151" name="矩形: 圆角 150"/>
            <p:cNvSpPr/>
            <p:nvPr/>
          </p:nvSpPr>
          <p:spPr>
            <a:xfrm>
              <a:off x="6454684" y="5177783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2" name="图片 15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37329" y="5407118"/>
              <a:ext cx="1686148" cy="352259"/>
            </a:xfrm>
            <a:prstGeom prst="rect">
              <a:avLst/>
            </a:prstGeom>
          </p:spPr>
        </p:pic>
      </p:grpSp>
      <p:grpSp>
        <p:nvGrpSpPr>
          <p:cNvPr id="157" name="组合 156"/>
          <p:cNvGrpSpPr/>
          <p:nvPr/>
        </p:nvGrpSpPr>
        <p:grpSpPr>
          <a:xfrm>
            <a:off x="4322922" y="4263636"/>
            <a:ext cx="1633839" cy="785500"/>
            <a:chOff x="1018346" y="513721"/>
            <a:chExt cx="1872000" cy="900000"/>
          </a:xfrm>
        </p:grpSpPr>
        <p:sp>
          <p:nvSpPr>
            <p:cNvPr id="158" name="矩形: 圆角 157"/>
            <p:cNvSpPr/>
            <p:nvPr/>
          </p:nvSpPr>
          <p:spPr>
            <a:xfrm>
              <a:off x="1018346" y="513721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59" name="图片 158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0299" y="748714"/>
              <a:ext cx="1196917" cy="442860"/>
            </a:xfrm>
            <a:prstGeom prst="rect">
              <a:avLst/>
            </a:prstGeom>
          </p:spPr>
        </p:pic>
        <p:pic>
          <p:nvPicPr>
            <p:cNvPr id="160" name="图片 159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0982" y="729486"/>
              <a:ext cx="449537" cy="449537"/>
            </a:xfrm>
            <a:prstGeom prst="rect">
              <a:avLst/>
            </a:prstGeom>
          </p:spPr>
        </p:pic>
      </p:grpSp>
      <p:grpSp>
        <p:nvGrpSpPr>
          <p:cNvPr id="164" name="组合 163"/>
          <p:cNvGrpSpPr/>
          <p:nvPr/>
        </p:nvGrpSpPr>
        <p:grpSpPr>
          <a:xfrm>
            <a:off x="10012293" y="4263636"/>
            <a:ext cx="1633839" cy="785500"/>
            <a:chOff x="6959888" y="805941"/>
            <a:chExt cx="1872000" cy="900000"/>
          </a:xfrm>
        </p:grpSpPr>
        <p:sp>
          <p:nvSpPr>
            <p:cNvPr id="165" name="矩形: 圆角 164"/>
            <p:cNvSpPr/>
            <p:nvPr/>
          </p:nvSpPr>
          <p:spPr>
            <a:xfrm>
              <a:off x="6959888" y="805941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66" name="图片 165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71" t="26727" r="8103" b="27264"/>
            <a:stretch>
              <a:fillRect/>
            </a:stretch>
          </p:blipFill>
          <p:spPr>
            <a:xfrm>
              <a:off x="6983322" y="992472"/>
              <a:ext cx="1724095" cy="545972"/>
            </a:xfrm>
            <a:prstGeom prst="rect">
              <a:avLst/>
            </a:prstGeom>
          </p:spPr>
        </p:pic>
      </p:grpSp>
      <p:grpSp>
        <p:nvGrpSpPr>
          <p:cNvPr id="27" name="组合 26"/>
          <p:cNvGrpSpPr/>
          <p:nvPr/>
        </p:nvGrpSpPr>
        <p:grpSpPr>
          <a:xfrm>
            <a:off x="8100623" y="4263636"/>
            <a:ext cx="1633839" cy="785500"/>
            <a:chOff x="2028730" y="281248"/>
            <a:chExt cx="1872000" cy="900000"/>
          </a:xfrm>
        </p:grpSpPr>
        <p:sp>
          <p:nvSpPr>
            <p:cNvPr id="24" name="矩形: 圆角 23"/>
            <p:cNvSpPr/>
            <p:nvPr/>
          </p:nvSpPr>
          <p:spPr>
            <a:xfrm>
              <a:off x="2028730" y="281248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429" y="548210"/>
              <a:ext cx="1500004" cy="360000"/>
            </a:xfrm>
            <a:prstGeom prst="rect">
              <a:avLst/>
            </a:prstGeom>
          </p:spPr>
        </p:pic>
      </p:grpSp>
      <p:grpSp>
        <p:nvGrpSpPr>
          <p:cNvPr id="30" name="组合 29"/>
          <p:cNvGrpSpPr/>
          <p:nvPr/>
        </p:nvGrpSpPr>
        <p:grpSpPr>
          <a:xfrm>
            <a:off x="553442" y="5269744"/>
            <a:ext cx="1633839" cy="785500"/>
            <a:chOff x="9321369" y="561172"/>
            <a:chExt cx="1872000" cy="900000"/>
          </a:xfrm>
        </p:grpSpPr>
        <p:sp>
          <p:nvSpPr>
            <p:cNvPr id="22" name="矩形: 圆角 21"/>
            <p:cNvSpPr/>
            <p:nvPr/>
          </p:nvSpPr>
          <p:spPr>
            <a:xfrm>
              <a:off x="9321369" y="561172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9940" y="819812"/>
              <a:ext cx="1400304" cy="382719"/>
            </a:xfrm>
            <a:prstGeom prst="rect">
              <a:avLst/>
            </a:prstGeom>
          </p:spPr>
        </p:pic>
      </p:grpSp>
      <p:grpSp>
        <p:nvGrpSpPr>
          <p:cNvPr id="33" name="组合 32"/>
          <p:cNvGrpSpPr/>
          <p:nvPr/>
        </p:nvGrpSpPr>
        <p:grpSpPr>
          <a:xfrm>
            <a:off x="4322922" y="5269744"/>
            <a:ext cx="1633839" cy="785500"/>
            <a:chOff x="8157890" y="-65536"/>
            <a:chExt cx="1872000" cy="900000"/>
          </a:xfrm>
        </p:grpSpPr>
        <p:sp>
          <p:nvSpPr>
            <p:cNvPr id="23" name="矩形: 圆角 22"/>
            <p:cNvSpPr/>
            <p:nvPr/>
          </p:nvSpPr>
          <p:spPr>
            <a:xfrm>
              <a:off x="8157890" y="-65536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39936" y="215865"/>
              <a:ext cx="1569060" cy="252000"/>
            </a:xfrm>
            <a:prstGeom prst="rect">
              <a:avLst/>
            </a:prstGeom>
          </p:spPr>
        </p:pic>
      </p:grpSp>
      <p:grpSp>
        <p:nvGrpSpPr>
          <p:cNvPr id="167" name="组合 166"/>
          <p:cNvGrpSpPr/>
          <p:nvPr/>
        </p:nvGrpSpPr>
        <p:grpSpPr>
          <a:xfrm>
            <a:off x="6208019" y="5269744"/>
            <a:ext cx="1633839" cy="785500"/>
            <a:chOff x="955080" y="361321"/>
            <a:chExt cx="1872000" cy="900000"/>
          </a:xfrm>
        </p:grpSpPr>
        <p:sp>
          <p:nvSpPr>
            <p:cNvPr id="168" name="矩形: 圆角 167"/>
            <p:cNvSpPr/>
            <p:nvPr/>
          </p:nvSpPr>
          <p:spPr>
            <a:xfrm>
              <a:off x="955080" y="361321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69" name="图片 168"/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643" y="626327"/>
              <a:ext cx="1659586" cy="320602"/>
            </a:xfrm>
            <a:prstGeom prst="rect">
              <a:avLst/>
            </a:prstGeom>
          </p:spPr>
        </p:pic>
      </p:grpSp>
      <p:grpSp>
        <p:nvGrpSpPr>
          <p:cNvPr id="170" name="组合 169"/>
          <p:cNvGrpSpPr/>
          <p:nvPr/>
        </p:nvGrpSpPr>
        <p:grpSpPr>
          <a:xfrm>
            <a:off x="10012293" y="5269744"/>
            <a:ext cx="1633839" cy="785500"/>
            <a:chOff x="955080" y="361321"/>
            <a:chExt cx="1872000" cy="900000"/>
          </a:xfrm>
        </p:grpSpPr>
        <p:sp>
          <p:nvSpPr>
            <p:cNvPr id="171" name="矩形: 圆角 170"/>
            <p:cNvSpPr/>
            <p:nvPr/>
          </p:nvSpPr>
          <p:spPr>
            <a:xfrm>
              <a:off x="955080" y="361321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2" name="图片 17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8435" y="676079"/>
              <a:ext cx="1541425" cy="365251"/>
            </a:xfrm>
            <a:prstGeom prst="rect">
              <a:avLst/>
            </a:prstGeom>
          </p:spPr>
        </p:pic>
      </p:grpSp>
      <p:grpSp>
        <p:nvGrpSpPr>
          <p:cNvPr id="173" name="组合 172"/>
          <p:cNvGrpSpPr/>
          <p:nvPr/>
        </p:nvGrpSpPr>
        <p:grpSpPr>
          <a:xfrm>
            <a:off x="8100623" y="5269744"/>
            <a:ext cx="1633839" cy="785500"/>
            <a:chOff x="955080" y="361321"/>
            <a:chExt cx="1872000" cy="900000"/>
          </a:xfrm>
        </p:grpSpPr>
        <p:sp>
          <p:nvSpPr>
            <p:cNvPr id="174" name="矩形: 圆角 173"/>
            <p:cNvSpPr/>
            <p:nvPr/>
          </p:nvSpPr>
          <p:spPr>
            <a:xfrm>
              <a:off x="955080" y="361321"/>
              <a:ext cx="1872000" cy="9000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75" name="图片 174"/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858" y="569651"/>
              <a:ext cx="1684177" cy="388656"/>
            </a:xfrm>
            <a:prstGeom prst="rect">
              <a:avLst/>
            </a:prstGeom>
          </p:spPr>
        </p:pic>
      </p:grpSp>
      <p:grpSp>
        <p:nvGrpSpPr>
          <p:cNvPr id="4" name="组合 3"/>
          <p:cNvGrpSpPr/>
          <p:nvPr/>
        </p:nvGrpSpPr>
        <p:grpSpPr>
          <a:xfrm>
            <a:off x="2435600" y="5269744"/>
            <a:ext cx="1633839" cy="785500"/>
            <a:chOff x="2435600" y="2197123"/>
            <a:chExt cx="1633839" cy="785500"/>
          </a:xfrm>
        </p:grpSpPr>
        <p:sp>
          <p:nvSpPr>
            <p:cNvPr id="77" name="矩形: 圆角 76"/>
            <p:cNvSpPr/>
            <p:nvPr/>
          </p:nvSpPr>
          <p:spPr>
            <a:xfrm>
              <a:off x="2435600" y="2197123"/>
              <a:ext cx="1633839" cy="785500"/>
            </a:xfrm>
            <a:prstGeom prst="roundRect">
              <a:avLst>
                <a:gd name="adj" fmla="val 9174"/>
              </a:avLst>
            </a:prstGeom>
            <a:solidFill>
              <a:schemeClr val="bg1"/>
            </a:solidFill>
            <a:ln>
              <a:noFill/>
            </a:ln>
            <a:effectLst>
              <a:outerShdw blurRad="342900" sx="102000" sy="102000" algn="ctr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0879" y="2365837"/>
              <a:ext cx="1490833" cy="4519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2545569"/>
            <a:ext cx="12192000" cy="2542595"/>
          </a:xfrm>
          <a:prstGeom prst="rect">
            <a:avLst/>
          </a:prstGeom>
          <a:gradFill flip="none" rotWithShape="1">
            <a:gsLst>
              <a:gs pos="0">
                <a:srgbClr val="E53427"/>
              </a:gs>
              <a:gs pos="36000">
                <a:srgbClr val="EA5B50"/>
              </a:gs>
              <a:gs pos="100000">
                <a:schemeClr val="bg2">
                  <a:alpha val="42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600" dirty="0">
                <a:solidFill>
                  <a:schemeClr val="bg1"/>
                </a:solidFill>
                <a:latin typeface="Arial Black" panose="020B0A04020102020204" pitchFamily="34" charset="0"/>
              </a:rPr>
              <a:t>              </a:t>
            </a:r>
            <a:r>
              <a:rPr lang="en-US" altLang="zh-CN" sz="6600" b="1" dirty="0">
                <a:solidFill>
                  <a:schemeClr val="bg1"/>
                </a:solidFill>
                <a:latin typeface="Arial Black" panose="020B0A04020102020204" pitchFamily="34" charset="0"/>
              </a:rPr>
              <a:t>  </a:t>
            </a:r>
            <a:r>
              <a:rPr lang="en-US" altLang="zh-CN" sz="6600" dirty="0">
                <a:solidFill>
                  <a:schemeClr val="bg1"/>
                </a:solidFill>
                <a:latin typeface="Arial Black" panose="020B0A04020102020204" pitchFamily="34" charset="0"/>
              </a:rPr>
              <a:t>THANK YOU</a:t>
            </a:r>
            <a:endParaRPr lang="zh-CN" altLang="en-US" sz="6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8180" y="2950850"/>
            <a:ext cx="3775393" cy="1420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北京创信天华信息技术有限公司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电话：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010-58486093</a:t>
            </a:r>
            <a:endParaRPr lang="en-US" altLang="zh-CN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邮箱：</a:t>
            </a:r>
            <a:r>
              <a:rPr lang="en-US" altLang="zh-CN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service@cx51cto</a:t>
            </a:r>
            <a:r>
              <a:rPr lang="en-US" altLang="zh-CN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.com</a:t>
            </a:r>
            <a:endParaRPr lang="zh-CN" alt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526469" y="429491"/>
            <a:ext cx="2385543" cy="94911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58182" y="1046137"/>
            <a:ext cx="230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zh-CN" altLang="en-US" sz="1200" dirty="0">
                <a:solidFill>
                  <a:srgbClr val="FF0000"/>
                </a:solidFill>
              </a:rPr>
              <a:t>成就技术梦想 </a:t>
            </a:r>
            <a:r>
              <a:rPr lang="en-US" altLang="zh-CN" sz="1200" dirty="0">
                <a:solidFill>
                  <a:srgbClr val="FF0000"/>
                </a:solidFill>
              </a:rPr>
              <a:t> </a:t>
            </a:r>
            <a:r>
              <a:rPr lang="zh-CN" altLang="en-US" sz="1200" dirty="0">
                <a:solidFill>
                  <a:srgbClr val="FF0000"/>
                </a:solidFill>
              </a:rPr>
              <a:t>拓展就业通道</a:t>
            </a:r>
            <a:endParaRPr lang="zh-CN" altLang="en-US" sz="1200" dirty="0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10" y="488950"/>
            <a:ext cx="2385543" cy="5571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637540" y="562610"/>
            <a:ext cx="11139805" cy="5200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资源导航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进入安徽财经大学图书馆主页</a:t>
            </a:r>
            <a:endParaRPr lang="zh-CN" altLang="en-US" sz="280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点选 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数字资源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zh-CN" altLang="en-US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中文数据库</a:t>
            </a:r>
            <a:r>
              <a:rPr lang="en-US" altLang="zh-CN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—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51CTO</a:t>
            </a:r>
            <a:r>
              <a:rPr lang="zh-CN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学堂</a:t>
            </a:r>
            <a:endParaRPr lang="en-US" altLang="zh-CN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80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</a:t>
            </a:r>
            <a:r>
              <a:rPr lang="en-US" altLang="zh-CN" sz="280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  <a:hlinkClick r:id=""/>
              </a:rPr>
              <a:t>【访问网址】：http://e-learning.51cto.com/</a:t>
            </a:r>
            <a:endParaRPr lang="en-US" altLang="zh-CN" sz="280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  <a:hlinkClick r:id="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en-US" altLang="zh-CN" b="1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7748" y="409891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背 景 分 析</a:t>
            </a:r>
            <a:endParaRPr lang="en-US" altLang="zh-CN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204" y="478972"/>
            <a:ext cx="2726440" cy="701954"/>
            <a:chOff x="356110" y="314658"/>
            <a:chExt cx="3311294" cy="6864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3" name="直接连接符 12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0" name="直接连接符 9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graphicFrame>
        <p:nvGraphicFramePr>
          <p:cNvPr id="17" name="Chart 1"/>
          <p:cNvGraphicFramePr/>
          <p:nvPr/>
        </p:nvGraphicFramePr>
        <p:xfrm>
          <a:off x="5899638" y="2737786"/>
          <a:ext cx="5214486" cy="32446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743" y="1696504"/>
            <a:ext cx="4248000" cy="1445889"/>
          </a:xfrm>
          <a:prstGeom prst="rect">
            <a:avLst/>
          </a:prstGeom>
          <a:ln>
            <a:solidFill>
              <a:srgbClr val="BC272E"/>
            </a:solidFill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743" y="2269835"/>
            <a:ext cx="4248000" cy="2133525"/>
          </a:xfrm>
          <a:prstGeom prst="rect">
            <a:avLst/>
          </a:prstGeom>
          <a:ln>
            <a:solidFill>
              <a:srgbClr val="BC272E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743" y="2712229"/>
            <a:ext cx="4248000" cy="2327672"/>
          </a:xfrm>
          <a:prstGeom prst="rect">
            <a:avLst/>
          </a:prstGeom>
          <a:ln>
            <a:solidFill>
              <a:srgbClr val="BC272E"/>
            </a:solidFill>
          </a:ln>
        </p:spPr>
      </p:pic>
      <p:grpSp>
        <p:nvGrpSpPr>
          <p:cNvPr id="21" name="组合 20"/>
          <p:cNvGrpSpPr/>
          <p:nvPr/>
        </p:nvGrpSpPr>
        <p:grpSpPr>
          <a:xfrm>
            <a:off x="692742" y="3415145"/>
            <a:ext cx="4248001" cy="2206282"/>
            <a:chOff x="1928052" y="1008428"/>
            <a:chExt cx="5933357" cy="2953446"/>
          </a:xfrm>
        </p:grpSpPr>
        <p:grpSp>
          <p:nvGrpSpPr>
            <p:cNvPr id="22" name="组合 21"/>
            <p:cNvGrpSpPr/>
            <p:nvPr/>
          </p:nvGrpSpPr>
          <p:grpSpPr>
            <a:xfrm>
              <a:off x="1928052" y="1008428"/>
              <a:ext cx="5933357" cy="2953446"/>
              <a:chOff x="2509834" y="2876550"/>
              <a:chExt cx="7205344" cy="3784415"/>
            </a:xfrm>
          </p:grpSpPr>
          <p:pic>
            <p:nvPicPr>
              <p:cNvPr id="25" name="图片 24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509834" y="2876550"/>
                <a:ext cx="7205341" cy="1109985"/>
              </a:xfrm>
              <a:prstGeom prst="rect">
                <a:avLst/>
              </a:prstGeom>
              <a:ln>
                <a:solidFill>
                  <a:srgbClr val="BC272E"/>
                </a:solidFill>
              </a:ln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9836" y="3981449"/>
                <a:ext cx="7205342" cy="2679516"/>
              </a:xfrm>
              <a:prstGeom prst="rect">
                <a:avLst/>
              </a:prstGeom>
              <a:ln>
                <a:solidFill>
                  <a:srgbClr val="BC272E"/>
                </a:solidFill>
              </a:ln>
            </p:spPr>
          </p:pic>
        </p:grpSp>
        <p:sp>
          <p:nvSpPr>
            <p:cNvPr id="23" name="矩形 22"/>
            <p:cNvSpPr/>
            <p:nvPr/>
          </p:nvSpPr>
          <p:spPr>
            <a:xfrm>
              <a:off x="3671455" y="1953491"/>
              <a:ext cx="831272" cy="235527"/>
            </a:xfrm>
            <a:prstGeom prst="rect">
              <a:avLst/>
            </a:prstGeom>
            <a:noFill/>
            <a:ln>
              <a:solidFill>
                <a:srgbClr val="BC2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3408219" y="3427668"/>
              <a:ext cx="4184072" cy="256348"/>
            </a:xfrm>
            <a:prstGeom prst="rect">
              <a:avLst/>
            </a:prstGeom>
            <a:noFill/>
            <a:ln>
              <a:solidFill>
                <a:srgbClr val="BC2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/>
          <a:srcRect l="882" t="55238"/>
          <a:stretch>
            <a:fillRect/>
          </a:stretch>
        </p:blipFill>
        <p:spPr>
          <a:xfrm>
            <a:off x="6108847" y="1613260"/>
            <a:ext cx="4796068" cy="10878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7748" y="409891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背 景 分 析</a:t>
            </a:r>
            <a:endParaRPr lang="en-US" altLang="zh-CN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204" y="478972"/>
            <a:ext cx="2726440" cy="701954"/>
            <a:chOff x="356110" y="314658"/>
            <a:chExt cx="3311294" cy="6864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3" name="直接连接符 12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0" name="直接连接符 9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254"/>
          <a:stretch>
            <a:fillRect/>
          </a:stretch>
        </p:blipFill>
        <p:spPr>
          <a:xfrm>
            <a:off x="7174140" y="2429387"/>
            <a:ext cx="2988000" cy="1516431"/>
          </a:xfrm>
          <a:prstGeom prst="rect">
            <a:avLst/>
          </a:prstGeom>
          <a:ln>
            <a:solidFill>
              <a:srgbClr val="BF1A20"/>
            </a:solidFill>
          </a:ln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78" y="2429387"/>
            <a:ext cx="5760000" cy="3117624"/>
          </a:xfrm>
          <a:prstGeom prst="rect">
            <a:avLst/>
          </a:prstGeom>
          <a:ln>
            <a:solidFill>
              <a:srgbClr val="BF1A20"/>
            </a:solidFill>
          </a:ln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602"/>
          <a:stretch>
            <a:fillRect/>
          </a:stretch>
        </p:blipFill>
        <p:spPr>
          <a:xfrm>
            <a:off x="8464650" y="4259513"/>
            <a:ext cx="2988000" cy="1483806"/>
          </a:xfrm>
          <a:prstGeom prst="rect">
            <a:avLst/>
          </a:prstGeom>
          <a:ln>
            <a:solidFill>
              <a:srgbClr val="BF1A20"/>
            </a:solidFill>
          </a:ln>
        </p:spPr>
      </p:pic>
      <p:sp>
        <p:nvSpPr>
          <p:cNvPr id="22" name="矩形 21"/>
          <p:cNvSpPr/>
          <p:nvPr/>
        </p:nvSpPr>
        <p:spPr>
          <a:xfrm>
            <a:off x="3945788" y="1516974"/>
            <a:ext cx="460254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麦可思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《2020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年中国大学生就业报告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》</a:t>
            </a:r>
            <a:endParaRPr lang="zh-CN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93389" y="3480520"/>
            <a:ext cx="3407860" cy="253219"/>
          </a:xfrm>
          <a:prstGeom prst="rect">
            <a:avLst/>
          </a:prstGeom>
          <a:noFill/>
          <a:ln>
            <a:solidFill>
              <a:srgbClr val="BF1A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4" name="组合 33"/>
          <p:cNvGrpSpPr/>
          <p:nvPr/>
        </p:nvGrpSpPr>
        <p:grpSpPr>
          <a:xfrm>
            <a:off x="765266" y="3442129"/>
            <a:ext cx="5762575" cy="2400510"/>
            <a:chOff x="765266" y="3442129"/>
            <a:chExt cx="5762575" cy="2400510"/>
          </a:xfrm>
        </p:grpSpPr>
        <p:sp>
          <p:nvSpPr>
            <p:cNvPr id="25" name="矩形 24"/>
            <p:cNvSpPr/>
            <p:nvPr/>
          </p:nvSpPr>
          <p:spPr>
            <a:xfrm>
              <a:off x="4327401" y="4518307"/>
              <a:ext cx="2091079" cy="253219"/>
            </a:xfrm>
            <a:prstGeom prst="rect">
              <a:avLst/>
            </a:prstGeom>
            <a:noFill/>
            <a:ln>
              <a:solidFill>
                <a:srgbClr val="BF1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765266" y="4746031"/>
              <a:ext cx="3060000" cy="253218"/>
            </a:xfrm>
            <a:prstGeom prst="rect">
              <a:avLst/>
            </a:prstGeom>
            <a:noFill/>
            <a:ln>
              <a:solidFill>
                <a:srgbClr val="BF1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767841" y="3442129"/>
              <a:ext cx="5760000" cy="2400510"/>
              <a:chOff x="466103" y="3358587"/>
              <a:chExt cx="5760000" cy="2400510"/>
            </a:xfrm>
          </p:grpSpPr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4"/>
              <a:srcRect b="41538"/>
              <a:stretch>
                <a:fillRect/>
              </a:stretch>
            </p:blipFill>
            <p:spPr>
              <a:xfrm>
                <a:off x="466103" y="3358587"/>
                <a:ext cx="5760000" cy="2400510"/>
              </a:xfrm>
              <a:prstGeom prst="rect">
                <a:avLst/>
              </a:prstGeom>
              <a:ln>
                <a:solidFill>
                  <a:srgbClr val="BF1A20"/>
                </a:solidFill>
              </a:ln>
            </p:spPr>
          </p:pic>
          <p:sp>
            <p:nvSpPr>
              <p:cNvPr id="28" name="矩形 27"/>
              <p:cNvSpPr/>
              <p:nvPr/>
            </p:nvSpPr>
            <p:spPr>
              <a:xfrm>
                <a:off x="2708302" y="4319519"/>
                <a:ext cx="3328523" cy="252627"/>
              </a:xfrm>
              <a:prstGeom prst="rect">
                <a:avLst/>
              </a:prstGeom>
              <a:noFill/>
              <a:ln>
                <a:solidFill>
                  <a:srgbClr val="BF1A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2732960" y="5103877"/>
                <a:ext cx="1260000" cy="228010"/>
              </a:xfrm>
              <a:prstGeom prst="rect">
                <a:avLst/>
              </a:prstGeom>
              <a:noFill/>
              <a:ln>
                <a:solidFill>
                  <a:srgbClr val="BF1A2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2" name="矩形 31"/>
            <p:cNvSpPr/>
            <p:nvPr/>
          </p:nvSpPr>
          <p:spPr>
            <a:xfrm>
              <a:off x="4780388" y="5187418"/>
              <a:ext cx="1692000" cy="253219"/>
            </a:xfrm>
            <a:prstGeom prst="rect">
              <a:avLst/>
            </a:prstGeom>
            <a:noFill/>
            <a:ln>
              <a:solidFill>
                <a:srgbClr val="BF1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77299" y="5440637"/>
              <a:ext cx="900000" cy="228010"/>
            </a:xfrm>
            <a:prstGeom prst="rect">
              <a:avLst/>
            </a:prstGeom>
            <a:noFill/>
            <a:ln>
              <a:solidFill>
                <a:srgbClr val="BF1A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51" y="1204686"/>
            <a:ext cx="3348000" cy="4686486"/>
          </a:xfrm>
          <a:prstGeom prst="rect">
            <a:avLst/>
          </a:prstGeom>
          <a:ln>
            <a:solidFill>
              <a:srgbClr val="BF1A20"/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5546" y="1204687"/>
            <a:ext cx="3348000" cy="4707900"/>
          </a:xfrm>
          <a:prstGeom prst="rect">
            <a:avLst/>
          </a:prstGeom>
          <a:ln>
            <a:solidFill>
              <a:srgbClr val="BF1A20"/>
            </a:solidFill>
          </a:ln>
        </p:spPr>
      </p:pic>
      <p:sp>
        <p:nvSpPr>
          <p:cNvPr id="6" name="文本框 5"/>
          <p:cNvSpPr txBox="1"/>
          <p:nvPr/>
        </p:nvSpPr>
        <p:spPr>
          <a:xfrm>
            <a:off x="627748" y="409891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背 景 分 析</a:t>
            </a:r>
            <a:endParaRPr lang="en-US" altLang="zh-CN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414204" y="478972"/>
            <a:ext cx="2726440" cy="701954"/>
            <a:chOff x="356110" y="314658"/>
            <a:chExt cx="3311294" cy="686447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9" name="椭圆 8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10" name="直接连接符 9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7" name="直接连接符 16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8" name="直接连接符 17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9" name="椭圆 18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4" name="直接连接符 13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5" name="直接连接符 14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6" name="椭圆 15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20" name="矩形 19"/>
          <p:cNvSpPr/>
          <p:nvPr/>
        </p:nvSpPr>
        <p:spPr>
          <a:xfrm>
            <a:off x="4533151" y="1492195"/>
            <a:ext cx="1651373" cy="1439692"/>
          </a:xfrm>
          <a:prstGeom prst="rect">
            <a:avLst/>
          </a:prstGeom>
          <a:noFill/>
          <a:ln>
            <a:solidFill>
              <a:srgbClr val="BC2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矩形 20"/>
          <p:cNvSpPr/>
          <p:nvPr/>
        </p:nvSpPr>
        <p:spPr>
          <a:xfrm>
            <a:off x="9924122" y="2624309"/>
            <a:ext cx="1260000" cy="252000"/>
          </a:xfrm>
          <a:prstGeom prst="rect">
            <a:avLst/>
          </a:prstGeom>
          <a:noFill/>
          <a:ln>
            <a:solidFill>
              <a:srgbClr val="BC2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9946757" y="3318514"/>
            <a:ext cx="1490499" cy="498743"/>
          </a:xfrm>
          <a:prstGeom prst="rect">
            <a:avLst/>
          </a:prstGeom>
          <a:noFill/>
          <a:ln>
            <a:solidFill>
              <a:srgbClr val="BC2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8291265" y="5215110"/>
            <a:ext cx="1505877" cy="242263"/>
          </a:xfrm>
          <a:prstGeom prst="rect">
            <a:avLst/>
          </a:prstGeom>
          <a:noFill/>
          <a:ln>
            <a:solidFill>
              <a:srgbClr val="BC2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63348" y="1763674"/>
            <a:ext cx="3801041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CB4F50"/>
                </a:solidFill>
                <a:latin typeface="+mn-ea"/>
              </a:rPr>
              <a:t>  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麦可思</a:t>
            </a:r>
            <a:endParaRPr lang="en-US" altLang="zh-CN" sz="20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000" b="1" dirty="0">
              <a:solidFill>
                <a:srgbClr val="FF0000"/>
              </a:solidFill>
              <a:latin typeface="+mn-ea"/>
            </a:endParaRPr>
          </a:p>
          <a:p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《2020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年中国大学生就业报告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》</a:t>
            </a:r>
            <a:endParaRPr lang="en-US" altLang="zh-CN" sz="2000" b="1" dirty="0">
              <a:solidFill>
                <a:srgbClr val="FF0000"/>
              </a:solidFill>
              <a:latin typeface="+mn-ea"/>
            </a:endParaRPr>
          </a:p>
          <a:p>
            <a:endParaRPr lang="en-US" altLang="zh-CN" sz="2000" b="1" dirty="0">
              <a:solidFill>
                <a:srgbClr val="CB4F50"/>
              </a:solidFill>
              <a:latin typeface="+mn-ea"/>
            </a:endParaRP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2019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届毕业生月收入较高的专业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</a:t>
            </a:r>
            <a:r>
              <a:rPr lang="en-US" altLang="zh-CN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2019</a:t>
            </a: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届毕业生从事的十大主要职业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4473651" y="1116797"/>
            <a:ext cx="3348000" cy="4974410"/>
            <a:chOff x="4450191" y="1109708"/>
            <a:chExt cx="3348000" cy="4974410"/>
          </a:xfrm>
        </p:grpSpPr>
        <p:pic>
          <p:nvPicPr>
            <p:cNvPr id="26" name="图片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290"/>
            <a:stretch>
              <a:fillRect/>
            </a:stretch>
          </p:blipFill>
          <p:spPr>
            <a:xfrm>
              <a:off x="4450191" y="1109708"/>
              <a:ext cx="3348000" cy="4974410"/>
            </a:xfrm>
            <a:prstGeom prst="rect">
              <a:avLst/>
            </a:prstGeom>
            <a:ln>
              <a:solidFill>
                <a:srgbClr val="BF1A20"/>
              </a:solidFill>
            </a:ln>
          </p:spPr>
        </p:pic>
        <p:sp>
          <p:nvSpPr>
            <p:cNvPr id="29" name="矩形 28"/>
            <p:cNvSpPr/>
            <p:nvPr/>
          </p:nvSpPr>
          <p:spPr>
            <a:xfrm>
              <a:off x="4487332" y="4162821"/>
              <a:ext cx="3260588" cy="468000"/>
            </a:xfrm>
            <a:prstGeom prst="rect">
              <a:avLst/>
            </a:prstGeom>
            <a:noFill/>
            <a:ln>
              <a:solidFill>
                <a:srgbClr val="BC2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235106" y="1116797"/>
            <a:ext cx="3348000" cy="4989794"/>
            <a:chOff x="8291265" y="1107299"/>
            <a:chExt cx="3348000" cy="4989794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10"/>
            <a:stretch>
              <a:fillRect/>
            </a:stretch>
          </p:blipFill>
          <p:spPr>
            <a:xfrm>
              <a:off x="8291265" y="1107299"/>
              <a:ext cx="3348000" cy="4989794"/>
            </a:xfrm>
            <a:prstGeom prst="rect">
              <a:avLst/>
            </a:prstGeom>
            <a:ln>
              <a:solidFill>
                <a:srgbClr val="BF1A20"/>
              </a:solidFill>
            </a:ln>
          </p:spPr>
        </p:pic>
        <p:sp>
          <p:nvSpPr>
            <p:cNvPr id="30" name="矩形 29"/>
            <p:cNvSpPr/>
            <p:nvPr/>
          </p:nvSpPr>
          <p:spPr>
            <a:xfrm>
              <a:off x="8320457" y="3718664"/>
              <a:ext cx="3260588" cy="468000"/>
            </a:xfrm>
            <a:prstGeom prst="rect">
              <a:avLst/>
            </a:prstGeom>
            <a:noFill/>
            <a:ln>
              <a:solidFill>
                <a:srgbClr val="BC272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27748" y="409891"/>
            <a:ext cx="194316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>
              <a:bevelT w="0" h="0"/>
            </a:sp3d>
          </a:bodyPr>
          <a:lstStyle/>
          <a:p>
            <a:pPr defTabSz="609600"/>
            <a:r>
              <a:rPr lang="zh-CN" altLang="en-US" sz="2800" b="1" dirty="0">
                <a:latin typeface="张海山草泥马体" panose="02000000000000000000" pitchFamily="2" charset="-122"/>
                <a:ea typeface="张海山草泥马体" panose="02000000000000000000" pitchFamily="2" charset="-122"/>
              </a:rPr>
              <a:t>背 景 分 析</a:t>
            </a:r>
            <a:endParaRPr lang="en-US" altLang="zh-CN" sz="2800" b="1" dirty="0">
              <a:latin typeface="张海山草泥马体" panose="02000000000000000000" pitchFamily="2" charset="-122"/>
              <a:ea typeface="张海山草泥马体" panose="02000000000000000000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14204" y="478972"/>
            <a:ext cx="2726440" cy="701954"/>
            <a:chOff x="356110" y="314658"/>
            <a:chExt cx="3311294" cy="686447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392110" y="388934"/>
              <a:ext cx="0" cy="43200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356110" y="314658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  <p:cxnSp>
          <p:nvCxnSpPr>
            <p:cNvPr id="6" name="直接连接符 5"/>
            <p:cNvCxnSpPr/>
            <p:nvPr/>
          </p:nvCxnSpPr>
          <p:spPr>
            <a:xfrm flipH="1">
              <a:off x="392111" y="817167"/>
              <a:ext cx="2880000" cy="0"/>
            </a:xfrm>
            <a:prstGeom prst="lin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grpSp>
          <p:nvGrpSpPr>
            <p:cNvPr id="7" name="组合 6"/>
            <p:cNvGrpSpPr/>
            <p:nvPr/>
          </p:nvGrpSpPr>
          <p:grpSpPr>
            <a:xfrm>
              <a:off x="1870169" y="889774"/>
              <a:ext cx="716244" cy="98168"/>
              <a:chOff x="1870169" y="889774"/>
              <a:chExt cx="716244" cy="98168"/>
            </a:xfrm>
          </p:grpSpPr>
          <p:cxnSp>
            <p:nvCxnSpPr>
              <p:cNvPr id="13" name="直接连接符 12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4" name="直接连接符 13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5" name="椭圆 14"/>
              <p:cNvSpPr/>
              <p:nvPr/>
            </p:nvSpPr>
            <p:spPr>
              <a:xfrm>
                <a:off x="2514413" y="915942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2951160" y="892496"/>
              <a:ext cx="716244" cy="108609"/>
              <a:chOff x="1870169" y="889774"/>
              <a:chExt cx="716244" cy="108609"/>
            </a:xfrm>
          </p:grpSpPr>
          <p:cxnSp>
            <p:nvCxnSpPr>
              <p:cNvPr id="10" name="直接连接符 9"/>
              <p:cNvCxnSpPr/>
              <p:nvPr/>
            </p:nvCxnSpPr>
            <p:spPr>
              <a:xfrm rot="2220000" flipH="1">
                <a:off x="1870169" y="889774"/>
                <a:ext cx="241299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直接连接符 10"/>
              <p:cNvCxnSpPr/>
              <p:nvPr/>
            </p:nvCxnSpPr>
            <p:spPr>
              <a:xfrm flipH="1">
                <a:off x="2082414" y="938393"/>
                <a:ext cx="432000" cy="0"/>
              </a:xfrm>
              <a:prstGeom prst="lin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2" name="椭圆 11"/>
              <p:cNvSpPr/>
              <p:nvPr/>
            </p:nvSpPr>
            <p:spPr>
              <a:xfrm>
                <a:off x="2514413" y="926383"/>
                <a:ext cx="72000" cy="72000"/>
              </a:xfrm>
              <a:prstGeom prst="ellipse">
                <a:avLst/>
              </a:prstGeom>
              <a:noFill/>
              <a:ln w="19050">
                <a:solidFill>
                  <a:srgbClr val="E5342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 sz="2400"/>
              </a:p>
            </p:txBody>
          </p:sp>
        </p:grpSp>
        <p:sp>
          <p:nvSpPr>
            <p:cNvPr id="9" name="椭圆 8"/>
            <p:cNvSpPr/>
            <p:nvPr/>
          </p:nvSpPr>
          <p:spPr>
            <a:xfrm>
              <a:off x="3272111" y="787515"/>
              <a:ext cx="72000" cy="72000"/>
            </a:xfrm>
            <a:prstGeom prst="ellipse">
              <a:avLst/>
            </a:prstGeom>
            <a:noFill/>
            <a:ln w="19050">
              <a:solidFill>
                <a:srgbClr val="E5342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sz="2400"/>
            </a:p>
          </p:txBody>
        </p:sp>
      </p:grpSp>
      <p:sp>
        <p:nvSpPr>
          <p:cNvPr id="16" name="TextBox 6"/>
          <p:cNvSpPr txBox="1"/>
          <p:nvPr/>
        </p:nvSpPr>
        <p:spPr>
          <a:xfrm>
            <a:off x="428718" y="2380348"/>
            <a:ext cx="11298815" cy="1310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新工科</a:t>
            </a:r>
            <a:endParaRPr lang="zh-CN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       为主动应对新一轮科技革命与产业变革，支撑服务创新驱动发展、“中国制造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2025”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等一系列国家战略，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2017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年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2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月以来，教育部积极推进新工科建设，先后形成了“复旦共识”、“天大行动”和“北京指南”，并发布了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关于开展新工科研究与实践的通知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、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《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关于推进新工科研究与实践项目的通知</a:t>
            </a: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》</a:t>
            </a: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</a:rPr>
              <a:t>，全力探索形成领跑全球工程教育的中国模式、中国经验，助力高等教育强国建设。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34515" y="1344440"/>
            <a:ext cx="3974916" cy="11865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7" y="4127842"/>
            <a:ext cx="3185697" cy="164777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854" y="4133600"/>
            <a:ext cx="7430499" cy="1853023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989763" y="4855140"/>
            <a:ext cx="2644752" cy="216000"/>
          </a:xfrm>
          <a:prstGeom prst="rect">
            <a:avLst/>
          </a:prstGeom>
          <a:noFill/>
          <a:ln>
            <a:solidFill>
              <a:srgbClr val="BC2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10081736" y="4868643"/>
            <a:ext cx="1370035" cy="216000"/>
          </a:xfrm>
          <a:prstGeom prst="rect">
            <a:avLst/>
          </a:prstGeom>
          <a:noFill/>
          <a:ln>
            <a:solidFill>
              <a:srgbClr val="BC27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 descr="黑暗里有星球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5000"/>
          <a:stretch>
            <a:fillRect/>
          </a:stretch>
        </p:blipFill>
        <p:spPr>
          <a:xfrm>
            <a:off x="0" y="-10830"/>
            <a:ext cx="12211801" cy="3429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0" y="3429000"/>
            <a:ext cx="12192000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0" y="-19050"/>
            <a:ext cx="12192000" cy="3429000"/>
          </a:xfrm>
          <a:prstGeom prst="rect">
            <a:avLst/>
          </a:prstGeom>
          <a:solidFill>
            <a:schemeClr val="tx1">
              <a:lumMod val="85000"/>
              <a:lumOff val="1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44" name="Text Placeholder 33"/>
          <p:cNvSpPr txBox="1"/>
          <p:nvPr/>
        </p:nvSpPr>
        <p:spPr>
          <a:xfrm>
            <a:off x="1302802" y="4688446"/>
            <a:ext cx="2760639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12303B"/>
                </a:solidFill>
                <a:ea typeface="造字工房尚雅体演示版常规体" pitchFamily="50" charset="-122"/>
              </a:rPr>
              <a:t>51CTO</a:t>
            </a:r>
            <a:r>
              <a:rPr lang="zh-CN" altLang="en-US" dirty="0">
                <a:solidFill>
                  <a:srgbClr val="12303B"/>
                </a:solidFill>
                <a:ea typeface="造字工房尚雅体演示版常规体" pitchFamily="50" charset="-122"/>
              </a:rPr>
              <a:t>学堂</a:t>
            </a:r>
            <a:endParaRPr lang="en-US" altLang="zh-CN" dirty="0">
              <a:solidFill>
                <a:srgbClr val="12303B"/>
              </a:solidFill>
              <a:ea typeface="造字工房尚雅体演示版常规体" pitchFamily="50" charset="-122"/>
            </a:endParaRPr>
          </a:p>
          <a:p>
            <a:pPr algn="ctr"/>
            <a:r>
              <a:rPr lang="zh-CN" altLang="en-US" dirty="0">
                <a:solidFill>
                  <a:srgbClr val="12303B"/>
                </a:solidFill>
                <a:ea typeface="造字工房尚雅体演示版常规体" pitchFamily="50" charset="-122"/>
              </a:rPr>
              <a:t>背景分析</a:t>
            </a:r>
            <a:endParaRPr lang="zh-CN" altLang="en-US" dirty="0">
              <a:solidFill>
                <a:srgbClr val="12303B"/>
              </a:solidFill>
              <a:ea typeface="造字工房尚雅体演示版常规体" pitchFamily="50" charset="-122"/>
            </a:endParaRPr>
          </a:p>
        </p:txBody>
      </p:sp>
      <p:sp>
        <p:nvSpPr>
          <p:cNvPr id="45" name="Oval 117"/>
          <p:cNvSpPr/>
          <p:nvPr/>
        </p:nvSpPr>
        <p:spPr>
          <a:xfrm>
            <a:off x="1988357" y="2723226"/>
            <a:ext cx="1389530" cy="1389888"/>
          </a:xfrm>
          <a:prstGeom prst="ellipse">
            <a:avLst/>
          </a:prstGeom>
          <a:solidFill>
            <a:srgbClr val="E5342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5" name="Group 128"/>
          <p:cNvGrpSpPr/>
          <p:nvPr/>
        </p:nvGrpSpPr>
        <p:grpSpPr>
          <a:xfrm>
            <a:off x="2358025" y="3068474"/>
            <a:ext cx="686374" cy="693284"/>
            <a:chOff x="7683814" y="5017638"/>
            <a:chExt cx="940329" cy="949796"/>
          </a:xfrm>
        </p:grpSpPr>
        <p:sp>
          <p:nvSpPr>
            <p:cNvPr id="66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67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68" name="Oval 117"/>
          <p:cNvSpPr/>
          <p:nvPr/>
        </p:nvSpPr>
        <p:spPr>
          <a:xfrm>
            <a:off x="5380671" y="2723226"/>
            <a:ext cx="1389530" cy="1389888"/>
          </a:xfrm>
          <a:prstGeom prst="ellipse">
            <a:avLst/>
          </a:prstGeom>
          <a:solidFill>
            <a:srgbClr val="E5342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69" name="Group 128"/>
          <p:cNvGrpSpPr/>
          <p:nvPr/>
        </p:nvGrpSpPr>
        <p:grpSpPr>
          <a:xfrm>
            <a:off x="5750339" y="3068474"/>
            <a:ext cx="686374" cy="693284"/>
            <a:chOff x="7683814" y="5017638"/>
            <a:chExt cx="940329" cy="949796"/>
          </a:xfrm>
        </p:grpSpPr>
        <p:sp>
          <p:nvSpPr>
            <p:cNvPr id="70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1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2" name="Oval 117"/>
          <p:cNvSpPr/>
          <p:nvPr/>
        </p:nvSpPr>
        <p:spPr>
          <a:xfrm>
            <a:off x="8772985" y="2723226"/>
            <a:ext cx="1389530" cy="1389888"/>
          </a:xfrm>
          <a:prstGeom prst="ellipse">
            <a:avLst/>
          </a:prstGeom>
          <a:solidFill>
            <a:srgbClr val="E53427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73" name="Group 128"/>
          <p:cNvGrpSpPr/>
          <p:nvPr/>
        </p:nvGrpSpPr>
        <p:grpSpPr>
          <a:xfrm>
            <a:off x="9142653" y="3068474"/>
            <a:ext cx="686374" cy="693284"/>
            <a:chOff x="7683814" y="5017638"/>
            <a:chExt cx="940329" cy="949796"/>
          </a:xfrm>
        </p:grpSpPr>
        <p:sp>
          <p:nvSpPr>
            <p:cNvPr id="74" name="Freeform 82"/>
            <p:cNvSpPr>
              <a:spLocks noChangeArrowheads="1"/>
            </p:cNvSpPr>
            <p:nvPr/>
          </p:nvSpPr>
          <p:spPr bwMode="auto">
            <a:xfrm>
              <a:off x="7683814" y="5105408"/>
              <a:ext cx="855699" cy="862026"/>
            </a:xfrm>
            <a:custGeom>
              <a:avLst/>
              <a:gdLst>
                <a:gd name="T0" fmla="*/ 1202 w 1203"/>
                <a:gd name="T1" fmla="*/ 599 h 1212"/>
                <a:gd name="T2" fmla="*/ 1202 w 1203"/>
                <a:gd name="T3" fmla="*/ 599 h 1212"/>
                <a:gd name="T4" fmla="*/ 1202 w 1203"/>
                <a:gd name="T5" fmla="*/ 1042 h 1212"/>
                <a:gd name="T6" fmla="*/ 1034 w 1203"/>
                <a:gd name="T7" fmla="*/ 1211 h 1212"/>
                <a:gd name="T8" fmla="*/ 171 w 1203"/>
                <a:gd name="T9" fmla="*/ 1211 h 1212"/>
                <a:gd name="T10" fmla="*/ 0 w 1203"/>
                <a:gd name="T11" fmla="*/ 1042 h 1212"/>
                <a:gd name="T12" fmla="*/ 0 w 1203"/>
                <a:gd name="T13" fmla="*/ 168 h 1212"/>
                <a:gd name="T14" fmla="*/ 171 w 1203"/>
                <a:gd name="T15" fmla="*/ 0 h 1212"/>
                <a:gd name="T16" fmla="*/ 603 w 1203"/>
                <a:gd name="T17" fmla="*/ 0 h 1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03" h="1212">
                  <a:moveTo>
                    <a:pt x="1202" y="599"/>
                  </a:moveTo>
                  <a:lnTo>
                    <a:pt x="1202" y="599"/>
                  </a:lnTo>
                  <a:cubicBezTo>
                    <a:pt x="1202" y="1042"/>
                    <a:pt x="1202" y="1042"/>
                    <a:pt x="1202" y="1042"/>
                  </a:cubicBezTo>
                  <a:cubicBezTo>
                    <a:pt x="1202" y="1131"/>
                    <a:pt x="1123" y="1211"/>
                    <a:pt x="1034" y="1211"/>
                  </a:cubicBezTo>
                  <a:cubicBezTo>
                    <a:pt x="171" y="1211"/>
                    <a:pt x="171" y="1211"/>
                    <a:pt x="171" y="1211"/>
                  </a:cubicBezTo>
                  <a:cubicBezTo>
                    <a:pt x="71" y="1211"/>
                    <a:pt x="0" y="1131"/>
                    <a:pt x="0" y="1042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0" y="79"/>
                    <a:pt x="71" y="0"/>
                    <a:pt x="171" y="0"/>
                  </a:cubicBezTo>
                  <a:cubicBezTo>
                    <a:pt x="603" y="0"/>
                    <a:pt x="603" y="0"/>
                    <a:pt x="603" y="0"/>
                  </a:cubicBezTo>
                </a:path>
              </a:pathLst>
            </a:custGeom>
            <a:noFill/>
            <a:ln w="19050" cap="flat">
              <a:solidFill>
                <a:schemeClr val="bg1"/>
              </a:solidFill>
              <a:round/>
            </a:ln>
            <a:effectLst/>
          </p:spPr>
          <p:txBody>
            <a:bodyPr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75" name="Freeform 83"/>
            <p:cNvSpPr>
              <a:spLocks noChangeArrowheads="1"/>
            </p:cNvSpPr>
            <p:nvPr/>
          </p:nvSpPr>
          <p:spPr bwMode="auto">
            <a:xfrm>
              <a:off x="7896954" y="5017638"/>
              <a:ext cx="727189" cy="727236"/>
            </a:xfrm>
            <a:custGeom>
              <a:avLst/>
              <a:gdLst>
                <a:gd name="T0" fmla="*/ 0 w 1023"/>
                <a:gd name="T1" fmla="*/ 1022 h 1023"/>
                <a:gd name="T2" fmla="*/ 60 w 1023"/>
                <a:gd name="T3" fmla="*/ 720 h 1023"/>
                <a:gd name="T4" fmla="*/ 783 w 1023"/>
                <a:gd name="T5" fmla="*/ 0 h 1023"/>
                <a:gd name="T6" fmla="*/ 1022 w 1023"/>
                <a:gd name="T7" fmla="*/ 239 h 1023"/>
                <a:gd name="T8" fmla="*/ 302 w 1023"/>
                <a:gd name="T9" fmla="*/ 962 h 1023"/>
                <a:gd name="T10" fmla="*/ 0 w 1023"/>
                <a:gd name="T11" fmla="*/ 1022 h 10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23" h="1023">
                  <a:moveTo>
                    <a:pt x="0" y="1022"/>
                  </a:moveTo>
                  <a:lnTo>
                    <a:pt x="60" y="720"/>
                  </a:lnTo>
                  <a:lnTo>
                    <a:pt x="783" y="0"/>
                  </a:lnTo>
                  <a:lnTo>
                    <a:pt x="1022" y="239"/>
                  </a:lnTo>
                  <a:lnTo>
                    <a:pt x="302" y="962"/>
                  </a:lnTo>
                  <a:lnTo>
                    <a:pt x="0" y="1022"/>
                  </a:lnTo>
                </a:path>
              </a:pathLst>
            </a:custGeom>
            <a:noFill/>
            <a:ln w="19050" cap="flat">
              <a:solidFill>
                <a:schemeClr val="bg1"/>
              </a:solidFill>
              <a:bevel/>
            </a:ln>
            <a:effectLst/>
          </p:spPr>
          <p:txBody>
            <a:bodyPr wrap="none" anchor="ctr"/>
            <a:lstStyle/>
            <a:p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76" name="矩形 75"/>
          <p:cNvSpPr/>
          <p:nvPr/>
        </p:nvSpPr>
        <p:spPr>
          <a:xfrm>
            <a:off x="5608743" y="1189997"/>
            <a:ext cx="1008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>
              <a:defRPr/>
            </a:pPr>
            <a:r>
              <a:rPr lang="en-US" altLang="zh-CN" sz="1100" dirty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US" altLang="zh-CN" sz="1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4208433" y="615118"/>
            <a:ext cx="3759197" cy="64620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algn="ctr">
              <a:lnSpc>
                <a:spcPct val="150000"/>
              </a:lnSpc>
              <a:defRPr sz="1400">
                <a:gradFill>
                  <a:gsLst>
                    <a:gs pos="0">
                      <a:srgbClr val="08AEEA"/>
                    </a:gs>
                    <a:gs pos="100000">
                      <a:srgbClr val="2AF598"/>
                    </a:gs>
                  </a:gsLst>
                  <a:lin ang="2700000" scaled="0"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lang="zh-CN" altLang="en-US" sz="36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zh-CN" altLang="en-US" sz="3600" b="1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78" name="Group 276"/>
          <p:cNvGrpSpPr/>
          <p:nvPr/>
        </p:nvGrpSpPr>
        <p:grpSpPr>
          <a:xfrm>
            <a:off x="5653137" y="1442659"/>
            <a:ext cx="885731" cy="41133"/>
            <a:chOff x="5071484" y="4559432"/>
            <a:chExt cx="1599308" cy="74272"/>
          </a:xfrm>
        </p:grpSpPr>
        <p:sp>
          <p:nvSpPr>
            <p:cNvPr id="79" name="Oval 268"/>
            <p:cNvSpPr/>
            <p:nvPr/>
          </p:nvSpPr>
          <p:spPr>
            <a:xfrm>
              <a:off x="5834002" y="4559432"/>
              <a:ext cx="74272" cy="74272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914400">
                <a:defRPr/>
              </a:pPr>
              <a:endParaRPr lang="id-ID" sz="1350" kern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80" name="Group 275"/>
            <p:cNvGrpSpPr/>
            <p:nvPr/>
          </p:nvGrpSpPr>
          <p:grpSpPr>
            <a:xfrm>
              <a:off x="5071484" y="4596568"/>
              <a:ext cx="1599308" cy="0"/>
              <a:chOff x="5071484" y="4596568"/>
              <a:chExt cx="1599308" cy="0"/>
            </a:xfrm>
          </p:grpSpPr>
          <p:cxnSp>
            <p:nvCxnSpPr>
              <p:cNvPr id="81" name="Straight Connector 265"/>
              <p:cNvCxnSpPr>
                <a:endCxn id="79" idx="2"/>
              </p:cNvCxnSpPr>
              <p:nvPr/>
            </p:nvCxnSpPr>
            <p:spPr>
              <a:xfrm>
                <a:off x="5071484" y="4596568"/>
                <a:ext cx="762518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</p:cxnSp>
          <p:cxnSp>
            <p:nvCxnSpPr>
              <p:cNvPr id="82" name="Straight Connector 274"/>
              <p:cNvCxnSpPr/>
              <p:nvPr/>
            </p:nvCxnSpPr>
            <p:spPr>
              <a:xfrm>
                <a:off x="5906886" y="4596568"/>
                <a:ext cx="763906" cy="0"/>
              </a:xfrm>
              <a:prstGeom prst="line">
                <a:avLst/>
              </a:prstGeom>
              <a:noFill/>
              <a:ln w="12700" cap="flat" cmpd="sng" algn="ctr">
                <a:solidFill>
                  <a:sysClr val="window" lastClr="FFFFFF">
                    <a:lumMod val="85000"/>
                  </a:sysClr>
                </a:solidFill>
                <a:prstDash val="solid"/>
              </a:ln>
              <a:effectLst/>
            </p:spPr>
          </p:cxnSp>
        </p:grpSp>
      </p:grpSp>
      <p:sp>
        <p:nvSpPr>
          <p:cNvPr id="83" name="Text Placeholder 33"/>
          <p:cNvSpPr txBox="1"/>
          <p:nvPr/>
        </p:nvSpPr>
        <p:spPr>
          <a:xfrm>
            <a:off x="4987531" y="4649384"/>
            <a:ext cx="2216937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FF0000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51CTO</a:t>
            </a:r>
            <a:r>
              <a:rPr lang="zh-CN" altLang="en-US" dirty="0">
                <a:solidFill>
                  <a:srgbClr val="FF0000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学堂 </a:t>
            </a:r>
            <a:endParaRPr lang="en-US" altLang="zh-CN" dirty="0">
              <a:solidFill>
                <a:srgbClr val="FF0000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  <a:p>
            <a:pPr algn="ctr"/>
            <a:r>
              <a:rPr lang="zh-CN" altLang="en-US" dirty="0">
                <a:solidFill>
                  <a:srgbClr val="FF0000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简  介</a:t>
            </a:r>
            <a:endParaRPr lang="zh-CN" altLang="en-US" dirty="0">
              <a:solidFill>
                <a:srgbClr val="FF0000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  <p:sp>
        <p:nvSpPr>
          <p:cNvPr id="84" name="Text Placeholder 33"/>
          <p:cNvSpPr txBox="1"/>
          <p:nvPr/>
        </p:nvSpPr>
        <p:spPr>
          <a:xfrm>
            <a:off x="8446224" y="4691068"/>
            <a:ext cx="2029664" cy="90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defTabSz="1219200">
              <a:lnSpc>
                <a:spcPct val="100000"/>
              </a:lnSpc>
              <a:spcBef>
                <a:spcPct val="20000"/>
              </a:spcBef>
              <a:defRPr sz="2400" b="1">
                <a:solidFill>
                  <a:srgbClr val="54578E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pPr algn="ctr"/>
            <a:r>
              <a:rPr lang="en-US" altLang="zh-CN" dirty="0">
                <a:solidFill>
                  <a:srgbClr val="12303B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51CTO</a:t>
            </a:r>
            <a:r>
              <a:rPr lang="zh-CN" altLang="en-US" dirty="0">
                <a:solidFill>
                  <a:srgbClr val="12303B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学堂 </a:t>
            </a:r>
            <a:endParaRPr lang="en-US" altLang="zh-CN" dirty="0">
              <a:solidFill>
                <a:srgbClr val="12303B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  <a:p>
            <a:pPr algn="ctr"/>
            <a:r>
              <a:rPr lang="zh-CN" altLang="en-US" dirty="0">
                <a:solidFill>
                  <a:srgbClr val="12303B"/>
                </a:solidFill>
                <a:latin typeface="造字工房尚雅体演示版常规体" pitchFamily="50" charset="-122"/>
                <a:ea typeface="造字工房尚雅体演示版常规体" pitchFamily="50" charset="-122"/>
              </a:rPr>
              <a:t>优势体现</a:t>
            </a:r>
            <a:endParaRPr lang="zh-CN" altLang="en-US" dirty="0">
              <a:solidFill>
                <a:srgbClr val="12303B"/>
              </a:solidFill>
              <a:latin typeface="造字工房尚雅体演示版常规体" pitchFamily="50" charset="-122"/>
              <a:ea typeface="造字工房尚雅体演示版常规体" pitchFamily="50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 descr="黑暗里有星球&#10;&#10;描述已自动生成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b="44001"/>
          <a:stretch>
            <a:fillRect/>
          </a:stretch>
        </p:blipFill>
        <p:spPr>
          <a:xfrm>
            <a:off x="0" y="-10831"/>
            <a:ext cx="12211801" cy="4267199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0" y="4248150"/>
            <a:ext cx="12192000" cy="2609850"/>
          </a:xfrm>
          <a:prstGeom prst="rect">
            <a:avLst/>
          </a:prstGeom>
          <a:solidFill>
            <a:srgbClr val="E534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4723509" y="5848201"/>
            <a:ext cx="2736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优质    前沿    实战   专业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-19050"/>
            <a:ext cx="12192000" cy="4267199"/>
          </a:xfrm>
          <a:prstGeom prst="rect">
            <a:avLst/>
          </a:prstGeom>
          <a:solidFill>
            <a:schemeClr val="tx1">
              <a:lumMod val="85000"/>
              <a:lumOff val="1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772400" y="640603"/>
            <a:ext cx="26388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chemeClr val="bg1"/>
                </a:solidFill>
                <a:cs typeface="+mn-ea"/>
              </a:rPr>
              <a:t>51CTO 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</a:rPr>
              <a:t>学堂</a:t>
            </a:r>
            <a:endParaRPr lang="zh-CN" altLang="en-US" sz="3600" b="1" dirty="0">
              <a:solidFill>
                <a:schemeClr val="bg1"/>
              </a:solidFill>
              <a:cs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706336" y="1604236"/>
            <a:ext cx="8847364" cy="879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51CTO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学堂”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教育版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作为全新的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技能在线学习及实战培训平台，致力于为全国高校的广大学子提供优质、专业并极富实际应用性的自助式</a:t>
            </a:r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zh-CN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培训课程。</a:t>
            </a:r>
            <a:endParaRPr lang="zh-CN" alt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1108543" y="925031"/>
            <a:ext cx="622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Arial Black" panose="020B0A04020102020204" pitchFamily="34" charset="0"/>
              </a:rPr>
              <a:t>“</a:t>
            </a:r>
            <a:endParaRPr lang="zh-CN" altLang="en-US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10392214" y="2146173"/>
            <a:ext cx="62228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dirty="0">
                <a:solidFill>
                  <a:schemeClr val="bg1"/>
                </a:solidFill>
                <a:latin typeface="Arial Black" panose="020B0A04020102020204" pitchFamily="34" charset="0"/>
              </a:rPr>
              <a:t>”</a:t>
            </a:r>
            <a:endParaRPr lang="zh-CN" altLang="en-US" sz="96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989377" y="3171550"/>
            <a:ext cx="2016000" cy="2016000"/>
          </a:xfrm>
          <a:prstGeom prst="ellipse">
            <a:avLst/>
          </a:prstGeom>
          <a:solidFill>
            <a:schemeClr val="bg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04" y="3957045"/>
            <a:ext cx="1960775" cy="457974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2" grpId="0"/>
      <p:bldP spid="23" grpId="0"/>
      <p:bldP spid="24" grpId="0"/>
      <p:bldP spid="25" grpId="0"/>
    </p:bldLst>
  </p:timing>
</p:sld>
</file>

<file path=ppt/tags/tag1.xml><?xml version="1.0" encoding="utf-8"?>
<p:tagLst xmlns:p="http://schemas.openxmlformats.org/presentationml/2006/main">
  <p:tag name="ISLIDE.ICON" val="#371928;#373847;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1"/>
  <p:tag name="KSO_WM_UNIT_ID" val="diagram20168839_2*i*1"/>
  <p:tag name="KSO_WM_TEMPLATE_CATEGORY" val="diagram"/>
  <p:tag name="KSO_WM_TEMPLATE_INDEX" val="20168839"/>
  <p:tag name="KSO_WM_UNIT_LAYERLEVEL" val="1"/>
  <p:tag name="KSO_WM_TAG_VERSION" val="1.0"/>
  <p:tag name="KSO_WM_BEAUTIFY_FLAG" val="#wm#"/>
  <p:tag name="KSO_WM_UNIT_USESOURCEFORMAT_APPLY" val="0"/>
</p:tagLst>
</file>

<file path=ppt/tags/tag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diagram20168839_2*a*1"/>
  <p:tag name="KSO_WM_TEMPLATE_CATEGORY" val="diagram"/>
  <p:tag name="KSO_WM_TEMPLATE_INDEX" val="20168839"/>
  <p:tag name="KSO_WM_UNIT_LAYERLEVEL" val="1"/>
  <p:tag name="KSO_WM_TAG_VERSION" val="1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0"/>
</p:tagLst>
</file>

<file path=ppt/tags/tag4.xml><?xml version="1.0" encoding="utf-8"?>
<p:tagLst xmlns:p="http://schemas.openxmlformats.org/presentationml/2006/main">
  <p:tag name="KSO_WM_SLIDE_MODEL_TYPE" val="timeline"/>
</p:tagLst>
</file>

<file path=ppt/tags/tag5.xml><?xml version="1.0" encoding="utf-8"?>
<p:tagLst xmlns:p="http://schemas.openxmlformats.org/presentationml/2006/main">
  <p:tag name="MH" val="20160410222130"/>
  <p:tag name="MH_LIBRARY" val="GRAPHIC"/>
  <p:tag name="MH_ORDER" val="Freeform 41"/>
</p:tagLst>
</file>

<file path=ppt/tags/tag6.xml><?xml version="1.0" encoding="utf-8"?>
<p:tagLst xmlns:p="http://schemas.openxmlformats.org/presentationml/2006/main">
  <p:tag name="MH" val="20160410222130"/>
  <p:tag name="MH_LIBRARY" val="GRAPHIC"/>
  <p:tag name="MH_ORDER" val="Freeform 4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2223</Words>
  <Application>WPS 演示</Application>
  <PresentationFormat>自定义</PresentationFormat>
  <Paragraphs>349</Paragraphs>
  <Slides>26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6" baseType="lpstr">
      <vt:lpstr>Arial</vt:lpstr>
      <vt:lpstr>宋体</vt:lpstr>
      <vt:lpstr>Wingdings</vt:lpstr>
      <vt:lpstr>微软雅黑</vt:lpstr>
      <vt:lpstr>造字工房尚雅体演示版常规体</vt:lpstr>
      <vt:lpstr>张海山草泥马体</vt:lpstr>
      <vt:lpstr>Arial Black</vt:lpstr>
      <vt:lpstr>Calibri</vt:lpstr>
      <vt:lpstr>Segoe UI Light</vt:lpstr>
      <vt:lpstr>Segoe UI</vt:lpstr>
      <vt:lpstr>等线</vt:lpstr>
      <vt:lpstr>Arial Unicode MS</vt:lpstr>
      <vt:lpstr>等线 Light</vt:lpstr>
      <vt:lpstr>等线</vt:lpstr>
      <vt:lpstr>FZQingKeBenYueSongS-R-GB</vt:lpstr>
      <vt:lpstr>Calibri</vt:lpstr>
      <vt:lpstr>Lato Hairline</vt:lpstr>
      <vt:lpstr>庞门正道标题体</vt:lpstr>
      <vt:lpstr>楷体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market</dc:creator>
  <cp:lastModifiedBy>峥嵘岁月</cp:lastModifiedBy>
  <cp:revision>256</cp:revision>
  <dcterms:created xsi:type="dcterms:W3CDTF">2020-06-12T03:10:00Z</dcterms:created>
  <dcterms:modified xsi:type="dcterms:W3CDTF">2022-03-09T07:42:35Z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C6CD8B69AC634EFAA23481E345EFCE22</vt:lpwstr>
  </property>
  <property fmtid="{D5CDD505-2E9C-101B-9397-08002B2CF9AE}" pid="3" name="KSOProductBuildVer">
    <vt:lpwstr>2052-11.1.0.11365</vt:lpwstr>
  </property>
</Properties>
</file>